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7.png" ContentType="image/jpeg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8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85" r:id="rId22"/>
    <p:sldId id="278" r:id="rId23"/>
    <p:sldId id="286" r:id="rId24"/>
    <p:sldId id="295" r:id="rId25"/>
    <p:sldId id="324" r:id="rId26"/>
    <p:sldId id="296" r:id="rId27"/>
    <p:sldId id="280" r:id="rId28"/>
    <p:sldId id="317" r:id="rId29"/>
    <p:sldId id="325" r:id="rId30"/>
    <p:sldId id="323" r:id="rId31"/>
    <p:sldId id="320" r:id="rId32"/>
    <p:sldId id="321" r:id="rId33"/>
  </p:sldIdLst>
  <p:sldSz cx="9144000" cy="5143500" type="screen16x9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6281CF8-1894-BE61-6B9E-4C97F4E70A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176" y="685800"/>
            <a:ext cx="6096295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76CC423B-E9B9-BC3F-FF3E-C6C2D70A1654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64475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317497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400"/>
      <a:buFont typeface="Arial"/>
      <a:buChar char="●"/>
      <a:tabLst/>
      <a:defRPr lang="es-PE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6;g35f391192_00:notes">
            <a:extLst>
              <a:ext uri="{FF2B5EF4-FFF2-40B4-BE49-F238E27FC236}">
                <a16:creationId xmlns:a16="http://schemas.microsoft.com/office/drawing/2014/main" id="{36571BE9-7A3F-207D-C507-24B0E9B8A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07;g35f391192_00:notes">
            <a:extLst>
              <a:ext uri="{FF2B5EF4-FFF2-40B4-BE49-F238E27FC236}">
                <a16:creationId xmlns:a16="http://schemas.microsoft.com/office/drawing/2014/main" id="{917D4166-0A52-54DB-1B95-715919A4E32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143A78"/>
              </a:solidFill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4;g35f391192_065:notes">
            <a:extLst>
              <a:ext uri="{FF2B5EF4-FFF2-40B4-BE49-F238E27FC236}">
                <a16:creationId xmlns:a16="http://schemas.microsoft.com/office/drawing/2014/main" id="{B1AD5D44-D747-3F41-1738-42EB8B54AB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35;g35f391192_065:notes">
            <a:extLst>
              <a:ext uri="{FF2B5EF4-FFF2-40B4-BE49-F238E27FC236}">
                <a16:creationId xmlns:a16="http://schemas.microsoft.com/office/drawing/2014/main" id="{B09FF968-C118-1958-5002-A4EB5F485D8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7;g35f391192_073:notes">
            <a:extLst>
              <a:ext uri="{FF2B5EF4-FFF2-40B4-BE49-F238E27FC236}">
                <a16:creationId xmlns:a16="http://schemas.microsoft.com/office/drawing/2014/main" id="{02A5D22B-62CB-1D5E-751E-B67762FE8E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48;g35f391192_073:notes">
            <a:extLst>
              <a:ext uri="{FF2B5EF4-FFF2-40B4-BE49-F238E27FC236}">
                <a16:creationId xmlns:a16="http://schemas.microsoft.com/office/drawing/2014/main" id="{699065A3-99C1-BC77-19F7-AD934358D6F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2;gcd36154fc_196_0:notes">
            <a:extLst>
              <a:ext uri="{FF2B5EF4-FFF2-40B4-BE49-F238E27FC236}">
                <a16:creationId xmlns:a16="http://schemas.microsoft.com/office/drawing/2014/main" id="{4ADE5F55-4BB8-1B02-753A-05D9593A58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63;gcd36154fc_196_0:notes">
            <a:extLst>
              <a:ext uri="{FF2B5EF4-FFF2-40B4-BE49-F238E27FC236}">
                <a16:creationId xmlns:a16="http://schemas.microsoft.com/office/drawing/2014/main" id="{D0B616B1-5BC1-27DB-CC6A-2B225E04511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4;g35f391192_085:notes">
            <a:extLst>
              <a:ext uri="{FF2B5EF4-FFF2-40B4-BE49-F238E27FC236}">
                <a16:creationId xmlns:a16="http://schemas.microsoft.com/office/drawing/2014/main" id="{6A563A48-9F24-B6C7-106B-FB3923B87D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315;g35f391192_085:notes">
            <a:extLst>
              <a:ext uri="{FF2B5EF4-FFF2-40B4-BE49-F238E27FC236}">
                <a16:creationId xmlns:a16="http://schemas.microsoft.com/office/drawing/2014/main" id="{0B57F032-97A1-7411-9B9B-C6C2BB18894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7;g35ed75ccf_00:notes">
            <a:extLst>
              <a:ext uri="{FF2B5EF4-FFF2-40B4-BE49-F238E27FC236}">
                <a16:creationId xmlns:a16="http://schemas.microsoft.com/office/drawing/2014/main" id="{9CB1343A-4D13-7E41-799B-7371F63BAD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328;g35ed75ccf_00:notes">
            <a:extLst>
              <a:ext uri="{FF2B5EF4-FFF2-40B4-BE49-F238E27FC236}">
                <a16:creationId xmlns:a16="http://schemas.microsoft.com/office/drawing/2014/main" id="{D7F31F1D-1AC4-FEB4-8D33-1907502888A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1;g35ed75ccf_028:notes">
            <a:extLst>
              <a:ext uri="{FF2B5EF4-FFF2-40B4-BE49-F238E27FC236}">
                <a16:creationId xmlns:a16="http://schemas.microsoft.com/office/drawing/2014/main" id="{773002A8-B48E-B917-D35B-6E29DEB7B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342;g35ed75ccf_028:notes">
            <a:extLst>
              <a:ext uri="{FF2B5EF4-FFF2-40B4-BE49-F238E27FC236}">
                <a16:creationId xmlns:a16="http://schemas.microsoft.com/office/drawing/2014/main" id="{49D83DA9-07E4-7A55-389E-D943F63AB1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8;g35ed75ccf_033:notes">
            <a:extLst>
              <a:ext uri="{FF2B5EF4-FFF2-40B4-BE49-F238E27FC236}">
                <a16:creationId xmlns:a16="http://schemas.microsoft.com/office/drawing/2014/main" id="{D7D7BEA3-6726-3C16-9B6C-11ED99147A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349;g35ed75ccf_033:notes">
            <a:extLst>
              <a:ext uri="{FF2B5EF4-FFF2-40B4-BE49-F238E27FC236}">
                <a16:creationId xmlns:a16="http://schemas.microsoft.com/office/drawing/2014/main" id="{D107FD68-8D3A-7469-E48E-55ECF4E9E8A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78;g35ed75ccf_057:notes">
            <a:extLst>
              <a:ext uri="{FF2B5EF4-FFF2-40B4-BE49-F238E27FC236}">
                <a16:creationId xmlns:a16="http://schemas.microsoft.com/office/drawing/2014/main" id="{DD40F813-3C94-8861-7744-6729D03B5A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379;g35ed75ccf_057:notes">
            <a:extLst>
              <a:ext uri="{FF2B5EF4-FFF2-40B4-BE49-F238E27FC236}">
                <a16:creationId xmlns:a16="http://schemas.microsoft.com/office/drawing/2014/main" id="{1BE146F1-4B56-AF1A-5426-B6CB7343B42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97;g35ed75ccf_073:notes">
            <a:extLst>
              <a:ext uri="{FF2B5EF4-FFF2-40B4-BE49-F238E27FC236}">
                <a16:creationId xmlns:a16="http://schemas.microsoft.com/office/drawing/2014/main" id="{556D1864-2283-D17F-5A3F-129D5F4176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398;g35ed75ccf_073:notes">
            <a:extLst>
              <a:ext uri="{FF2B5EF4-FFF2-40B4-BE49-F238E27FC236}">
                <a16:creationId xmlns:a16="http://schemas.microsoft.com/office/drawing/2014/main" id="{D46106DF-84A5-38D1-414D-CF582344FC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04;g35ed75ccf_087:notes">
            <a:extLst>
              <a:ext uri="{FF2B5EF4-FFF2-40B4-BE49-F238E27FC236}">
                <a16:creationId xmlns:a16="http://schemas.microsoft.com/office/drawing/2014/main" id="{DF11E71E-EB14-C4AF-0C83-4075029F83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05;g35ed75ccf_087:notes">
            <a:extLst>
              <a:ext uri="{FF2B5EF4-FFF2-40B4-BE49-F238E27FC236}">
                <a16:creationId xmlns:a16="http://schemas.microsoft.com/office/drawing/2014/main" id="{C614034C-ABE2-7D33-88D2-6EE342EAE1A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5;g35f391192_04:notes">
            <a:extLst>
              <a:ext uri="{FF2B5EF4-FFF2-40B4-BE49-F238E27FC236}">
                <a16:creationId xmlns:a16="http://schemas.microsoft.com/office/drawing/2014/main" id="{598EFD27-EC73-3C85-59C1-8F9E4D8F1E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36;g35f391192_04:notes">
            <a:extLst>
              <a:ext uri="{FF2B5EF4-FFF2-40B4-BE49-F238E27FC236}">
                <a16:creationId xmlns:a16="http://schemas.microsoft.com/office/drawing/2014/main" id="{7819AB26-9D30-1B09-63A4-3B0D31A8307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E228282-7D2C-9F20-25CA-1A3EC4B3B1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E87491F-BAB2-4469-62C9-9BA8710981C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39703" lvl="0" indent="0">
              <a:buNone/>
            </a:pPr>
            <a:endParaRPr lang="es-E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A2E7270-CAA8-2DAC-F66F-0E0630F87A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1D006F8-59D8-0F9B-E1E5-3539DDFF82B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39703" lvl="0" indent="0">
              <a:buNone/>
            </a:pPr>
            <a:endParaRPr lang="es-E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DE92DAA-2A76-C177-4B7A-E2E7A50187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38FD847-85A0-5DE4-430D-5115D99E0F5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39702" lvl="0" indent="0">
              <a:buNone/>
            </a:pPr>
            <a:endParaRPr lang="es-E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D0D9543-D55B-B70A-1419-0C1127F610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1234153-1BDA-0599-EE16-C5DA2F21D3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39702" lvl="0" indent="0">
              <a:buNone/>
            </a:pPr>
            <a:endParaRPr lang="es-E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9;g58d3b44f08_0_46:notes">
            <a:extLst>
              <a:ext uri="{FF2B5EF4-FFF2-40B4-BE49-F238E27FC236}">
                <a16:creationId xmlns:a16="http://schemas.microsoft.com/office/drawing/2014/main" id="{DCC029C9-83CA-9AF4-C709-07A340FA5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40;g58d3b44f08_0_46:notes">
            <a:extLst>
              <a:ext uri="{FF2B5EF4-FFF2-40B4-BE49-F238E27FC236}">
                <a16:creationId xmlns:a16="http://schemas.microsoft.com/office/drawing/2014/main" id="{810E62EA-BA29-EE30-81C2-8065A7C5DE0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301799F-6870-CF7F-5883-95D0BF50F3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AEAED95-F743-C061-AA31-15D9B8177D5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39703" lvl="0" indent="0">
              <a:buNone/>
            </a:pPr>
            <a:endParaRPr lang="es-E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36;g35ed75ccf_022:notes">
            <a:extLst>
              <a:ext uri="{FF2B5EF4-FFF2-40B4-BE49-F238E27FC236}">
                <a16:creationId xmlns:a16="http://schemas.microsoft.com/office/drawing/2014/main" id="{1D0AE715-5B68-328A-2C44-C0B89E5C02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37;g35ed75ccf_022:notes">
            <a:extLst>
              <a:ext uri="{FF2B5EF4-FFF2-40B4-BE49-F238E27FC236}">
                <a16:creationId xmlns:a16="http://schemas.microsoft.com/office/drawing/2014/main" id="{D67FD3D0-F5F2-B9F6-DB68-D921BE09E18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C5683B3-E94D-0588-0C80-65BB486343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0E0DAAA-6E16-5176-0C80-1C208935548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8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85550D9-38D1-BDA3-F939-A1895B766D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C4B148C-76AA-D01A-46E4-FCFF9DEF2FC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39703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D7950CA-60FD-00E8-942F-62EA25CD0B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E5D5F82-CAAE-CF5E-413D-589179BFA14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39703" lvl="0" indent="0">
              <a:buNone/>
            </a:pPr>
            <a:endParaRPr lang="es-E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g35f391192_029:notes">
            <a:extLst>
              <a:ext uri="{FF2B5EF4-FFF2-40B4-BE49-F238E27FC236}">
                <a16:creationId xmlns:a16="http://schemas.microsoft.com/office/drawing/2014/main" id="{33DC800D-C5DF-EE23-8854-01417C93BC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44;g35f391192_029:notes">
            <a:extLst>
              <a:ext uri="{FF2B5EF4-FFF2-40B4-BE49-F238E27FC236}">
                <a16:creationId xmlns:a16="http://schemas.microsoft.com/office/drawing/2014/main" id="{0664C581-5FD6-FF13-7935-EC853EB735A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1;g35f391192_09:notes">
            <a:extLst>
              <a:ext uri="{FF2B5EF4-FFF2-40B4-BE49-F238E27FC236}">
                <a16:creationId xmlns:a16="http://schemas.microsoft.com/office/drawing/2014/main" id="{1F34CE16-8877-E53D-1EAF-82D105674D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52;g35f391192_09:notes">
            <a:extLst>
              <a:ext uri="{FF2B5EF4-FFF2-40B4-BE49-F238E27FC236}">
                <a16:creationId xmlns:a16="http://schemas.microsoft.com/office/drawing/2014/main" id="{6252D566-C9E6-3CB6-5F33-BF92FC5C68F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7;p:notes">
            <a:extLst>
              <a:ext uri="{FF2B5EF4-FFF2-40B4-BE49-F238E27FC236}">
                <a16:creationId xmlns:a16="http://schemas.microsoft.com/office/drawing/2014/main" id="{207F264D-BC8D-16AB-F8D0-E51AA77745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58;p:notes">
            <a:extLst>
              <a:ext uri="{FF2B5EF4-FFF2-40B4-BE49-F238E27FC236}">
                <a16:creationId xmlns:a16="http://schemas.microsoft.com/office/drawing/2014/main" id="{20257385-48E4-1CE0-3F71-5D7857F4D28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1;g35ed75ccf_015:notes">
            <a:extLst>
              <a:ext uri="{FF2B5EF4-FFF2-40B4-BE49-F238E27FC236}">
                <a16:creationId xmlns:a16="http://schemas.microsoft.com/office/drawing/2014/main" id="{3C2EAD35-F434-9CC9-A0C9-BD238DC89A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72;g35ed75ccf_015:notes">
            <a:extLst>
              <a:ext uri="{FF2B5EF4-FFF2-40B4-BE49-F238E27FC236}">
                <a16:creationId xmlns:a16="http://schemas.microsoft.com/office/drawing/2014/main" id="{7B116FD2-0733-320C-0919-08DDED5C86B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9;g35f391192_017:notes">
            <a:extLst>
              <a:ext uri="{FF2B5EF4-FFF2-40B4-BE49-F238E27FC236}">
                <a16:creationId xmlns:a16="http://schemas.microsoft.com/office/drawing/2014/main" id="{2F5D6B14-00D8-33D1-0C89-2EE1B77BA0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90;g35f391192_017:notes">
            <a:extLst>
              <a:ext uri="{FF2B5EF4-FFF2-40B4-BE49-F238E27FC236}">
                <a16:creationId xmlns:a16="http://schemas.microsoft.com/office/drawing/2014/main" id="{D3E190E9-AFEE-314A-071F-F92067C59CB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4;g35f391192_045:notes">
            <a:extLst>
              <a:ext uri="{FF2B5EF4-FFF2-40B4-BE49-F238E27FC236}">
                <a16:creationId xmlns:a16="http://schemas.microsoft.com/office/drawing/2014/main" id="{22A37239-BA07-A93A-4E5A-DB03C5EA3B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05;g35f391192_045:notes">
            <a:extLst>
              <a:ext uri="{FF2B5EF4-FFF2-40B4-BE49-F238E27FC236}">
                <a16:creationId xmlns:a16="http://schemas.microsoft.com/office/drawing/2014/main" id="{F2FF8367-0EB5-7093-DED7-0DA7F40E9AD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0;g35f391192_057:notes">
            <a:extLst>
              <a:ext uri="{FF2B5EF4-FFF2-40B4-BE49-F238E27FC236}">
                <a16:creationId xmlns:a16="http://schemas.microsoft.com/office/drawing/2014/main" id="{F92A2675-C91A-A43F-CF5B-D64FD03CCE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21;g35f391192_057:notes">
            <a:extLst>
              <a:ext uri="{FF2B5EF4-FFF2-40B4-BE49-F238E27FC236}">
                <a16:creationId xmlns:a16="http://schemas.microsoft.com/office/drawing/2014/main" id="{6E3092FA-0A9B-4095-F33D-222AABCE716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;p2">
            <a:extLst>
              <a:ext uri="{FF2B5EF4-FFF2-40B4-BE49-F238E27FC236}">
                <a16:creationId xmlns:a16="http://schemas.microsoft.com/office/drawing/2014/main" id="{381C320D-EA0C-1CEA-97DC-769DF42C0AB9}"/>
              </a:ext>
            </a:extLst>
          </p:cNvPr>
          <p:cNvSpPr/>
          <p:nvPr/>
        </p:nvSpPr>
        <p:spPr>
          <a:xfrm>
            <a:off x="0" y="4288499"/>
            <a:ext cx="9144000" cy="247500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;p2">
            <a:extLst>
              <a:ext uri="{FF2B5EF4-FFF2-40B4-BE49-F238E27FC236}">
                <a16:creationId xmlns:a16="http://schemas.microsoft.com/office/drawing/2014/main" id="{759E05C2-5868-392C-450A-3A4C0E7FC3CB}"/>
              </a:ext>
            </a:extLst>
          </p:cNvPr>
          <p:cNvSpPr/>
          <p:nvPr/>
        </p:nvSpPr>
        <p:spPr>
          <a:xfrm>
            <a:off x="0" y="4493608"/>
            <a:ext cx="9144000" cy="118204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14;p2">
            <a:extLst>
              <a:ext uri="{FF2B5EF4-FFF2-40B4-BE49-F238E27FC236}">
                <a16:creationId xmlns:a16="http://schemas.microsoft.com/office/drawing/2014/main" id="{D56F5744-1F7D-C87C-5B1A-1FDF3B81B5C3}"/>
              </a:ext>
            </a:extLst>
          </p:cNvPr>
          <p:cNvSpPr/>
          <p:nvPr/>
        </p:nvSpPr>
        <p:spPr>
          <a:xfrm>
            <a:off x="0" y="4584079"/>
            <a:ext cx="9144000" cy="559503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15;p2">
            <a:extLst>
              <a:ext uri="{FF2B5EF4-FFF2-40B4-BE49-F238E27FC236}">
                <a16:creationId xmlns:a16="http://schemas.microsoft.com/office/drawing/2014/main" id="{D7E30AAD-0D86-74DF-6DA7-93D4751D827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601422"/>
            <a:ext cx="5810399" cy="1159797"/>
          </a:xfrm>
        </p:spPr>
        <p:txBody>
          <a:bodyPr anchor="b"/>
          <a:lstStyle>
            <a:lvl1pPr>
              <a:defRPr sz="4800">
                <a:solidFill>
                  <a:srgbClr val="18637B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7312373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2;p11">
            <a:extLst>
              <a:ext uri="{FF2B5EF4-FFF2-40B4-BE49-F238E27FC236}">
                <a16:creationId xmlns:a16="http://schemas.microsoft.com/office/drawing/2014/main" id="{45FCD4C2-85E4-5683-7BF4-1C5D5F853E9A}"/>
              </a:ext>
            </a:extLst>
          </p:cNvPr>
          <p:cNvSpPr/>
          <p:nvPr/>
        </p:nvSpPr>
        <p:spPr>
          <a:xfrm>
            <a:off x="0" y="1148248"/>
            <a:ext cx="9144000" cy="2847002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93;p11">
            <a:extLst>
              <a:ext uri="{FF2B5EF4-FFF2-40B4-BE49-F238E27FC236}">
                <a16:creationId xmlns:a16="http://schemas.microsoft.com/office/drawing/2014/main" id="{9C693190-5355-7BE3-1B5F-50A8BC52C4BA}"/>
              </a:ext>
            </a:extLst>
          </p:cNvPr>
          <p:cNvSpPr/>
          <p:nvPr/>
        </p:nvSpPr>
        <p:spPr>
          <a:xfrm>
            <a:off x="0" y="0"/>
            <a:ext cx="9144000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94;p11">
            <a:extLst>
              <a:ext uri="{FF2B5EF4-FFF2-40B4-BE49-F238E27FC236}">
                <a16:creationId xmlns:a16="http://schemas.microsoft.com/office/drawing/2014/main" id="{544EB156-A355-9B2E-2678-236314F763E0}"/>
              </a:ext>
            </a:extLst>
          </p:cNvPr>
          <p:cNvSpPr/>
          <p:nvPr/>
        </p:nvSpPr>
        <p:spPr>
          <a:xfrm>
            <a:off x="0" y="500624"/>
            <a:ext cx="9144000" cy="731995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95;p11">
            <a:extLst>
              <a:ext uri="{FF2B5EF4-FFF2-40B4-BE49-F238E27FC236}">
                <a16:creationId xmlns:a16="http://schemas.microsoft.com/office/drawing/2014/main" id="{1C6ACD1F-3A3B-9249-B375-E710DECA8113}"/>
              </a:ext>
            </a:extLst>
          </p:cNvPr>
          <p:cNvSpPr/>
          <p:nvPr/>
        </p:nvSpPr>
        <p:spPr>
          <a:xfrm>
            <a:off x="0" y="3962799"/>
            <a:ext cx="9144000" cy="370203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96;p11">
            <a:extLst>
              <a:ext uri="{FF2B5EF4-FFF2-40B4-BE49-F238E27FC236}">
                <a16:creationId xmlns:a16="http://schemas.microsoft.com/office/drawing/2014/main" id="{70BF1F6D-9387-D457-AF1F-F904E654970B}"/>
              </a:ext>
            </a:extLst>
          </p:cNvPr>
          <p:cNvSpPr/>
          <p:nvPr/>
        </p:nvSpPr>
        <p:spPr>
          <a:xfrm>
            <a:off x="0" y="4333122"/>
            <a:ext cx="9144000" cy="810295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97;p11">
            <a:extLst>
              <a:ext uri="{FF2B5EF4-FFF2-40B4-BE49-F238E27FC236}">
                <a16:creationId xmlns:a16="http://schemas.microsoft.com/office/drawing/2014/main" id="{5B2D0482-3FEC-D926-CA4F-8B6822B290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18CB3B-3504-4509-AC4D-4B142FA34708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09268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0;p12">
            <a:extLst>
              <a:ext uri="{FF2B5EF4-FFF2-40B4-BE49-F238E27FC236}">
                <a16:creationId xmlns:a16="http://schemas.microsoft.com/office/drawing/2014/main" id="{27B92DDD-2436-CFB3-0EAD-83B08247CB87}"/>
              </a:ext>
            </a:extLst>
          </p:cNvPr>
          <p:cNvSpPr/>
          <p:nvPr/>
        </p:nvSpPr>
        <p:spPr>
          <a:xfrm>
            <a:off x="0" y="0"/>
            <a:ext cx="9144000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04;p12">
            <a:extLst>
              <a:ext uri="{FF2B5EF4-FFF2-40B4-BE49-F238E27FC236}">
                <a16:creationId xmlns:a16="http://schemas.microsoft.com/office/drawing/2014/main" id="{074B071E-9DFD-27C6-598D-231C029D9CC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7190DF-1033-46A7-9448-518EAE303B87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95527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Layout">
    <p:bg>
      <p:bgPr>
        <a:solidFill>
          <a:srgbClr val="173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5;p5">
            <a:extLst>
              <a:ext uri="{FF2B5EF4-FFF2-40B4-BE49-F238E27FC236}">
                <a16:creationId xmlns:a16="http://schemas.microsoft.com/office/drawing/2014/main" id="{FE8BC13F-9B9C-61BE-C26D-937AE31CDCF6}"/>
              </a:ext>
            </a:extLst>
          </p:cNvPr>
          <p:cNvSpPr/>
          <p:nvPr/>
        </p:nvSpPr>
        <p:spPr>
          <a:xfrm>
            <a:off x="0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37;p5">
            <a:extLst>
              <a:ext uri="{FF2B5EF4-FFF2-40B4-BE49-F238E27FC236}">
                <a16:creationId xmlns:a16="http://schemas.microsoft.com/office/drawing/2014/main" id="{3450E144-07A8-BDB5-33E1-E86FC80706A6}"/>
              </a:ext>
            </a:extLst>
          </p:cNvPr>
          <p:cNvSpPr/>
          <p:nvPr/>
        </p:nvSpPr>
        <p:spPr>
          <a:xfrm>
            <a:off x="0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38;p5">
            <a:extLst>
              <a:ext uri="{FF2B5EF4-FFF2-40B4-BE49-F238E27FC236}">
                <a16:creationId xmlns:a16="http://schemas.microsoft.com/office/drawing/2014/main" id="{2EDFA6E0-D583-505C-AB4D-331CD65A57C8}"/>
              </a:ext>
            </a:extLst>
          </p:cNvPr>
          <p:cNvSpPr/>
          <p:nvPr/>
        </p:nvSpPr>
        <p:spPr>
          <a:xfrm>
            <a:off x="0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39;p5">
            <a:extLst>
              <a:ext uri="{FF2B5EF4-FFF2-40B4-BE49-F238E27FC236}">
                <a16:creationId xmlns:a16="http://schemas.microsoft.com/office/drawing/2014/main" id="{D16C3093-28BA-CAE0-779B-E79321A60863}"/>
              </a:ext>
            </a:extLst>
          </p:cNvPr>
          <p:cNvSpPr/>
          <p:nvPr/>
        </p:nvSpPr>
        <p:spPr>
          <a:xfrm>
            <a:off x="0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43;p5">
            <a:extLst>
              <a:ext uri="{FF2B5EF4-FFF2-40B4-BE49-F238E27FC236}">
                <a16:creationId xmlns:a16="http://schemas.microsoft.com/office/drawing/2014/main" id="{C94A9328-98BC-1F38-D48B-9208DA4725B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CBC4FD-832C-46DC-833F-F0BD3EB66267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7685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659D421C-8471-07DA-E549-7DA7C6B1EF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51721" y="123480"/>
            <a:ext cx="7092278" cy="576062"/>
          </a:xfrm>
        </p:spPr>
        <p:txBody>
          <a:bodyPr anchor="ctr"/>
          <a:lstStyle>
            <a:lvl1pPr marL="0" indent="0">
              <a:buNone/>
              <a:defRPr lang="en-US" sz="3600">
                <a:solidFill>
                  <a:srgbClr val="17375E"/>
                </a:solidFill>
                <a:latin typeface="Arial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80720B03-05F0-46D7-E9E8-34043BF34E7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51721" y="699543"/>
            <a:ext cx="7092278" cy="288036"/>
          </a:xfrm>
        </p:spPr>
        <p:txBody>
          <a:bodyPr anchor="ctr"/>
          <a:lstStyle>
            <a:lvl1pPr marL="0" indent="0">
              <a:buNone/>
              <a:defRPr lang="en-US" sz="1400">
                <a:solidFill>
                  <a:srgbClr val="17375E"/>
                </a:solidFill>
                <a:latin typeface="Arial"/>
                <a:cs typeface="Arial" pitchFamily="34"/>
              </a:defRPr>
            </a:lvl1pPr>
          </a:lstStyle>
          <a:p>
            <a:pPr lvl="0"/>
            <a:r>
              <a:rPr lang="en-US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3520594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Images and Contents Layout">
    <p:bg>
      <p:bgPr>
        <a:solidFill>
          <a:srgbClr val="173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6A4C3E0-EFFD-CAAD-AA92-A663B9B1D50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87622" y="529794"/>
            <a:ext cx="4067946" cy="4083920"/>
          </a:xfrm>
          <a:solidFill>
            <a:srgbClr val="F2F2F2"/>
          </a:solidFill>
        </p:spPr>
        <p:txBody>
          <a:bodyPr anchor="ctr" anchorCtr="1"/>
          <a:lstStyle>
            <a:lvl1pPr marL="0" indent="0" algn="ctr">
              <a:buNone/>
              <a:defRPr lang="en-US" sz="1200">
                <a:solidFill>
                  <a:srgbClr val="404040"/>
                </a:solidFill>
                <a:latin typeface="Arial"/>
                <a:cs typeface="Arial" pitchFamily="34"/>
              </a:defRPr>
            </a:lvl1pPr>
          </a:lstStyle>
          <a:p>
            <a:pPr lvl="0"/>
            <a:r>
              <a:rPr lang="en-US"/>
              <a:t>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250238830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48F974C-4859-790D-1BD1-0FA746757F40}"/>
              </a:ext>
            </a:extLst>
          </p:cNvPr>
          <p:cNvSpPr/>
          <p:nvPr/>
        </p:nvSpPr>
        <p:spPr>
          <a:xfrm>
            <a:off x="5724125" y="0"/>
            <a:ext cx="170233" cy="5247247"/>
          </a:xfrm>
          <a:prstGeom prst="rect">
            <a:avLst/>
          </a:prstGeom>
          <a:solidFill>
            <a:srgbClr val="D9D9D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9A68A8-A054-3DB2-2E15-1000F9224FE3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0"/>
            <a:ext cx="3347865" cy="5143499"/>
          </a:xfrm>
          <a:solidFill>
            <a:srgbClr val="F2F2F2"/>
          </a:solidFill>
        </p:spPr>
        <p:txBody>
          <a:bodyPr anchor="ctr" anchorCtr="1"/>
          <a:lstStyle>
            <a:lvl1pPr marL="0" indent="0" algn="ctr">
              <a:buNone/>
              <a:defRPr lang="en-US" sz="1200">
                <a:solidFill>
                  <a:srgbClr val="404040"/>
                </a:solidFill>
                <a:latin typeface="Arial"/>
                <a:cs typeface="Arial" pitchFamily="34"/>
              </a:defRPr>
            </a:lvl1pPr>
          </a:lstStyle>
          <a:p>
            <a:pPr lvl="0"/>
            <a:r>
              <a:rPr lang="en-US"/>
              <a:t>Your Picture Here</a:t>
            </a:r>
          </a:p>
        </p:txBody>
      </p:sp>
      <p:sp>
        <p:nvSpPr>
          <p:cNvPr id="4" name="Google Shape;85;p10">
            <a:extLst>
              <a:ext uri="{FF2B5EF4-FFF2-40B4-BE49-F238E27FC236}">
                <a16:creationId xmlns:a16="http://schemas.microsoft.com/office/drawing/2014/main" id="{731C8137-3A80-4E5D-19BC-ECF8E9C4C0BD}"/>
              </a:ext>
            </a:extLst>
          </p:cNvPr>
          <p:cNvSpPr/>
          <p:nvPr/>
        </p:nvSpPr>
        <p:spPr>
          <a:xfrm>
            <a:off x="3347865" y="0"/>
            <a:ext cx="2376260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86;p10">
            <a:extLst>
              <a:ext uri="{FF2B5EF4-FFF2-40B4-BE49-F238E27FC236}">
                <a16:creationId xmlns:a16="http://schemas.microsoft.com/office/drawing/2014/main" id="{16A04FDF-E774-E80A-D03C-03F4F3B0BE02}"/>
              </a:ext>
            </a:extLst>
          </p:cNvPr>
          <p:cNvSpPr/>
          <p:nvPr/>
        </p:nvSpPr>
        <p:spPr>
          <a:xfrm>
            <a:off x="3347865" y="500624"/>
            <a:ext cx="2376260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87;p10">
            <a:extLst>
              <a:ext uri="{FF2B5EF4-FFF2-40B4-BE49-F238E27FC236}">
                <a16:creationId xmlns:a16="http://schemas.microsoft.com/office/drawing/2014/main" id="{8794811E-EB13-DB2B-3CAE-8C5598172BD2}"/>
              </a:ext>
            </a:extLst>
          </p:cNvPr>
          <p:cNvSpPr/>
          <p:nvPr/>
        </p:nvSpPr>
        <p:spPr>
          <a:xfrm>
            <a:off x="3347865" y="1553410"/>
            <a:ext cx="2376260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88;p10">
            <a:extLst>
              <a:ext uri="{FF2B5EF4-FFF2-40B4-BE49-F238E27FC236}">
                <a16:creationId xmlns:a16="http://schemas.microsoft.com/office/drawing/2014/main" id="{D7E07FCF-6DE3-3123-325C-2807CC037442}"/>
              </a:ext>
            </a:extLst>
          </p:cNvPr>
          <p:cNvSpPr/>
          <p:nvPr/>
        </p:nvSpPr>
        <p:spPr>
          <a:xfrm>
            <a:off x="3347865" y="3086099"/>
            <a:ext cx="2376260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89;p10">
            <a:extLst>
              <a:ext uri="{FF2B5EF4-FFF2-40B4-BE49-F238E27FC236}">
                <a16:creationId xmlns:a16="http://schemas.microsoft.com/office/drawing/2014/main" id="{EF5502FE-C7BC-0A42-840D-B27C5902F934}"/>
              </a:ext>
            </a:extLst>
          </p:cNvPr>
          <p:cNvSpPr/>
          <p:nvPr/>
        </p:nvSpPr>
        <p:spPr>
          <a:xfrm>
            <a:off x="3347865" y="3691496"/>
            <a:ext cx="2376260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993003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lusa verde elegante para mujer, ropa de trabajo para oficina, Tops para  mujer, diseño Formal de uniforme, camisa de negocios para mujer  2021|Camisa| - AliExpress">
            <a:extLst>
              <a:ext uri="{FF2B5EF4-FFF2-40B4-BE49-F238E27FC236}">
                <a16:creationId xmlns:a16="http://schemas.microsoft.com/office/drawing/2014/main" id="{2561EAEE-A69C-A087-92E2-6FFA94D61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73;p10">
            <a:extLst>
              <a:ext uri="{FF2B5EF4-FFF2-40B4-BE49-F238E27FC236}">
                <a16:creationId xmlns:a16="http://schemas.microsoft.com/office/drawing/2014/main" id="{9923D43B-C33B-0A86-1BD7-135AF32427E0}"/>
              </a:ext>
            </a:extLst>
          </p:cNvPr>
          <p:cNvSpPr/>
          <p:nvPr/>
        </p:nvSpPr>
        <p:spPr>
          <a:xfrm>
            <a:off x="-38249" y="-19129"/>
            <a:ext cx="3403524" cy="5162629"/>
          </a:xfrm>
          <a:custGeom>
            <a:avLst/>
            <a:gdLst>
              <a:gd name="f0" fmla="val w"/>
              <a:gd name="f1" fmla="val h"/>
              <a:gd name="f2" fmla="val 0"/>
              <a:gd name="f3" fmla="val 136141"/>
              <a:gd name="f4" fmla="val 208545"/>
              <a:gd name="f5" fmla="val 114980"/>
              <a:gd name="f6" fmla="val 255"/>
              <a:gd name="f7" fmla="*/ f0 1 136141"/>
              <a:gd name="f8" fmla="*/ f1 1 208545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136141"/>
              <a:gd name="f15" fmla="*/ f12 1 208545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136141" h="208545">
                <a:moveTo>
                  <a:pt x="f5" y="f2"/>
                </a:moveTo>
                <a:lnTo>
                  <a:pt x="f3" y="f4"/>
                </a:lnTo>
                <a:lnTo>
                  <a:pt x="f2" y="f4"/>
                </a:lnTo>
                <a:lnTo>
                  <a:pt x="f2" y="f6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75;p10">
            <a:extLst>
              <a:ext uri="{FF2B5EF4-FFF2-40B4-BE49-F238E27FC236}">
                <a16:creationId xmlns:a16="http://schemas.microsoft.com/office/drawing/2014/main" id="{A6CD1C1E-EEEC-62D6-1496-00062A16B0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80979" y="405335"/>
            <a:ext cx="2981995" cy="689100"/>
          </a:xfrm>
        </p:spPr>
        <p:txBody>
          <a:bodyPr anchor="t" anchorCtr="1"/>
          <a:lstStyle>
            <a:lvl1pPr algn="ctr">
              <a:defRPr sz="1400" b="0">
                <a:latin typeface="Nunito Sans ExtraBold"/>
                <a:ea typeface="Nunito Sans ExtraBold"/>
                <a:cs typeface="Nunito Sans ExtraBold"/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76;p10">
            <a:extLst>
              <a:ext uri="{FF2B5EF4-FFF2-40B4-BE49-F238E27FC236}">
                <a16:creationId xmlns:a16="http://schemas.microsoft.com/office/drawing/2014/main" id="{9BAC6A2F-9C08-D0DF-D20C-D0BF9659A75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71" y="2423571"/>
            <a:ext cx="1374297" cy="647696"/>
          </a:xfrm>
        </p:spPr>
        <p:txBody>
          <a:bodyPr anchor="b"/>
          <a:lstStyle>
            <a:lvl1pPr>
              <a:defRPr sz="1100"/>
            </a:lvl1pPr>
          </a:lstStyle>
          <a:p>
            <a:pPr lvl="0"/>
            <a:endParaRPr lang="es-PE"/>
          </a:p>
        </p:txBody>
      </p:sp>
      <p:sp>
        <p:nvSpPr>
          <p:cNvPr id="6" name="Google Shape;77;p10">
            <a:extLst>
              <a:ext uri="{FF2B5EF4-FFF2-40B4-BE49-F238E27FC236}">
                <a16:creationId xmlns:a16="http://schemas.microsoft.com/office/drawing/2014/main" id="{6E3AB3AE-613A-EA26-F06C-FC3EFB29F3D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9998" y="2954746"/>
            <a:ext cx="1985098" cy="970498"/>
          </a:xfrm>
        </p:spPr>
        <p:txBody>
          <a:bodyPr/>
          <a:lstStyle>
            <a:lvl1pPr>
              <a:spcBef>
                <a:spcPts val="0"/>
              </a:spcBef>
              <a:buNone/>
              <a:defRPr sz="9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7" name="Google Shape;78;p10">
            <a:extLst>
              <a:ext uri="{FF2B5EF4-FFF2-40B4-BE49-F238E27FC236}">
                <a16:creationId xmlns:a16="http://schemas.microsoft.com/office/drawing/2014/main" id="{D24BE704-B574-7568-E179-995E120E6C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884846" y="2423571"/>
            <a:ext cx="1374297" cy="647696"/>
          </a:xfrm>
        </p:spPr>
        <p:txBody>
          <a:bodyPr anchor="b" anchorCtr="1"/>
          <a:lstStyle>
            <a:lvl1pPr algn="ctr">
              <a:defRPr sz="1100">
                <a:solidFill>
                  <a:srgbClr val="000000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8" name="Google Shape;79;p10">
            <a:extLst>
              <a:ext uri="{FF2B5EF4-FFF2-40B4-BE49-F238E27FC236}">
                <a16:creationId xmlns:a16="http://schemas.microsoft.com/office/drawing/2014/main" id="{26BC3017-1D74-92F4-9F82-2F651518A43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579446" y="2954746"/>
            <a:ext cx="1985098" cy="970498"/>
          </a:xfrm>
        </p:spPr>
        <p:txBody>
          <a:bodyPr anchorCtr="1"/>
          <a:lstStyle>
            <a:lvl1pPr algn="ctr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9" name="Google Shape;80;p10">
            <a:extLst>
              <a:ext uri="{FF2B5EF4-FFF2-40B4-BE49-F238E27FC236}">
                <a16:creationId xmlns:a16="http://schemas.microsoft.com/office/drawing/2014/main" id="{ACEAD663-424D-D42C-19E5-0B081A333A5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043220" y="2423571"/>
            <a:ext cx="1374297" cy="647696"/>
          </a:xfrm>
        </p:spPr>
        <p:txBody>
          <a:bodyPr anchor="b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10" name="Google Shape;81;p10">
            <a:extLst>
              <a:ext uri="{FF2B5EF4-FFF2-40B4-BE49-F238E27FC236}">
                <a16:creationId xmlns:a16="http://schemas.microsoft.com/office/drawing/2014/main" id="{A96DDF31-0B15-EC48-10D7-EAE1D37BF2F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432429" y="2954746"/>
            <a:ext cx="1985098" cy="970498"/>
          </a:xfrm>
        </p:spPr>
        <p:txBody>
          <a:bodyPr/>
          <a:lstStyle>
            <a:lvl1pPr algn="r">
              <a:spcBef>
                <a:spcPts val="0"/>
              </a:spcBef>
              <a:buNone/>
              <a:defRPr sz="900">
                <a:solidFill>
                  <a:srgbClr val="000000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11" name="Google Shape;73;p10">
            <a:extLst>
              <a:ext uri="{FF2B5EF4-FFF2-40B4-BE49-F238E27FC236}">
                <a16:creationId xmlns:a16="http://schemas.microsoft.com/office/drawing/2014/main" id="{51849130-4A82-6B9A-CBEC-3E1DF36E0291}"/>
              </a:ext>
            </a:extLst>
          </p:cNvPr>
          <p:cNvSpPr/>
          <p:nvPr/>
        </p:nvSpPr>
        <p:spPr>
          <a:xfrm rot="10799991">
            <a:off x="5723211" y="-1"/>
            <a:ext cx="3403524" cy="5143499"/>
          </a:xfrm>
          <a:custGeom>
            <a:avLst/>
            <a:gdLst>
              <a:gd name="f0" fmla="val w"/>
              <a:gd name="f1" fmla="val h"/>
              <a:gd name="f2" fmla="val 0"/>
              <a:gd name="f3" fmla="val 136141"/>
              <a:gd name="f4" fmla="val 208545"/>
              <a:gd name="f5" fmla="val 114980"/>
              <a:gd name="f6" fmla="val 255"/>
              <a:gd name="f7" fmla="*/ f0 1 136141"/>
              <a:gd name="f8" fmla="*/ f1 1 208545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136141"/>
              <a:gd name="f15" fmla="*/ f12 1 208545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136141" h="208545">
                <a:moveTo>
                  <a:pt x="f5" y="f2"/>
                </a:moveTo>
                <a:lnTo>
                  <a:pt x="f3" y="f4"/>
                </a:lnTo>
                <a:lnTo>
                  <a:pt x="f2" y="f4"/>
                </a:lnTo>
                <a:lnTo>
                  <a:pt x="f2" y="f6"/>
                </a:lnTo>
                <a:close/>
              </a:path>
            </a:pathLst>
          </a:cu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182668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CB3EE3F-9216-D1E8-9A46-A5DD0E09A6CB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3923928" y="1995687"/>
            <a:ext cx="5220071" cy="3147812"/>
          </a:xfrm>
          <a:solidFill>
            <a:srgbClr val="F2F2F2"/>
          </a:solidFill>
        </p:spPr>
        <p:txBody>
          <a:bodyPr anchor="ctr" anchorCtr="1"/>
          <a:lstStyle>
            <a:lvl1pPr marL="0" indent="0" algn="ctr">
              <a:buNone/>
              <a:defRPr lang="en-US" sz="1200">
                <a:solidFill>
                  <a:srgbClr val="404040"/>
                </a:solidFill>
                <a:latin typeface="Arial"/>
                <a:cs typeface="Arial" pitchFamily="34"/>
              </a:defRPr>
            </a:lvl1pPr>
          </a:lstStyle>
          <a:p>
            <a:pPr lvl="0"/>
            <a:r>
              <a:rPr lang="en-US"/>
              <a:t>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210631688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+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>
            <a:extLst>
              <a:ext uri="{FF2B5EF4-FFF2-40B4-BE49-F238E27FC236}">
                <a16:creationId xmlns:a16="http://schemas.microsoft.com/office/drawing/2014/main" id="{380061F0-A42F-2D30-BE32-B0B4A8BAFC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8064" y="98855"/>
            <a:ext cx="7169307" cy="649288"/>
          </a:xfrm>
        </p:spPr>
        <p:txBody>
          <a:bodyPr lIns="0" tIns="0" rIns="0" bIns="0" anchorCtr="1"/>
          <a:lstStyle>
            <a:lvl1pPr algn="ctr">
              <a:lnSpc>
                <a:spcPct val="80000"/>
              </a:lnSpc>
              <a:defRPr sz="3600">
                <a:solidFill>
                  <a:srgbClr val="27348B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7588968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apes sets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9034A9F-3648-7BFC-AC33-48B1F04F1BF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>
            <a:lvl1pPr marL="0" indent="0" algn="ctr">
              <a:buNone/>
              <a:defRPr lang="en-US" sz="4050">
                <a:solidFill>
                  <a:srgbClr val="262626"/>
                </a:solidFill>
                <a:latin typeface="Arial"/>
                <a:cs typeface="Arial" pitchFamily="34"/>
              </a:defRPr>
            </a:lvl1pPr>
          </a:lstStyle>
          <a:p>
            <a:pPr lvl="0"/>
            <a:r>
              <a:rPr lang="en-US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81696802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;p3">
            <a:extLst>
              <a:ext uri="{FF2B5EF4-FFF2-40B4-BE49-F238E27FC236}">
                <a16:creationId xmlns:a16="http://schemas.microsoft.com/office/drawing/2014/main" id="{0A7B277C-64C9-39B6-08AC-D1F63EC1C2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13602" y="2878750"/>
            <a:ext cx="4505696" cy="1159797"/>
          </a:xfrm>
        </p:spPr>
        <p:txBody>
          <a:bodyPr anchor="b"/>
          <a:lstStyle>
            <a:lvl1pPr>
              <a:defRPr sz="4800">
                <a:solidFill>
                  <a:srgbClr val="114454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18;p3">
            <a:extLst>
              <a:ext uri="{FF2B5EF4-FFF2-40B4-BE49-F238E27FC236}">
                <a16:creationId xmlns:a16="http://schemas.microsoft.com/office/drawing/2014/main" id="{3E097FEC-DFCE-7DC9-6C0E-1245DB89E5F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113602" y="3983053"/>
            <a:ext cx="4505696" cy="784802"/>
          </a:xfrm>
        </p:spPr>
        <p:txBody>
          <a:bodyPr/>
          <a:lstStyle>
            <a:lvl1pPr>
              <a:spcBef>
                <a:spcPts val="0"/>
              </a:spcBef>
              <a:buNone/>
              <a:defRPr sz="1800" b="1">
                <a:solidFill>
                  <a:srgbClr val="94BF6E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19;p3">
            <a:extLst>
              <a:ext uri="{FF2B5EF4-FFF2-40B4-BE49-F238E27FC236}">
                <a16:creationId xmlns:a16="http://schemas.microsoft.com/office/drawing/2014/main" id="{A6963A87-BC1D-2534-F6C0-47982B7AC417}"/>
              </a:ext>
            </a:extLst>
          </p:cNvPr>
          <p:cNvSpPr/>
          <p:nvPr/>
        </p:nvSpPr>
        <p:spPr>
          <a:xfrm>
            <a:off x="0" y="4288499"/>
            <a:ext cx="3474299" cy="247500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20;p3">
            <a:extLst>
              <a:ext uri="{FF2B5EF4-FFF2-40B4-BE49-F238E27FC236}">
                <a16:creationId xmlns:a16="http://schemas.microsoft.com/office/drawing/2014/main" id="{B7471F15-7C16-78B0-4AB9-BA5E9A5DD9D5}"/>
              </a:ext>
            </a:extLst>
          </p:cNvPr>
          <p:cNvSpPr/>
          <p:nvPr/>
        </p:nvSpPr>
        <p:spPr>
          <a:xfrm>
            <a:off x="0" y="0"/>
            <a:ext cx="3474299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21;p3">
            <a:extLst>
              <a:ext uri="{FF2B5EF4-FFF2-40B4-BE49-F238E27FC236}">
                <a16:creationId xmlns:a16="http://schemas.microsoft.com/office/drawing/2014/main" id="{DD350A8F-26F6-1462-5FB8-4705153CC58B}"/>
              </a:ext>
            </a:extLst>
          </p:cNvPr>
          <p:cNvSpPr/>
          <p:nvPr/>
        </p:nvSpPr>
        <p:spPr>
          <a:xfrm>
            <a:off x="0" y="500624"/>
            <a:ext cx="3474299" cy="3824103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22;p3">
            <a:extLst>
              <a:ext uri="{FF2B5EF4-FFF2-40B4-BE49-F238E27FC236}">
                <a16:creationId xmlns:a16="http://schemas.microsoft.com/office/drawing/2014/main" id="{00DA5942-08E6-372F-AD8E-42841AF90461}"/>
              </a:ext>
            </a:extLst>
          </p:cNvPr>
          <p:cNvSpPr/>
          <p:nvPr/>
        </p:nvSpPr>
        <p:spPr>
          <a:xfrm>
            <a:off x="0" y="4493608"/>
            <a:ext cx="3474299" cy="118204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23;p3">
            <a:extLst>
              <a:ext uri="{FF2B5EF4-FFF2-40B4-BE49-F238E27FC236}">
                <a16:creationId xmlns:a16="http://schemas.microsoft.com/office/drawing/2014/main" id="{45D949C6-EB38-185A-8C67-062828A7BCE4}"/>
              </a:ext>
            </a:extLst>
          </p:cNvPr>
          <p:cNvSpPr/>
          <p:nvPr/>
        </p:nvSpPr>
        <p:spPr>
          <a:xfrm>
            <a:off x="0" y="4584079"/>
            <a:ext cx="3474299" cy="5595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24;p3">
            <a:extLst>
              <a:ext uri="{FF2B5EF4-FFF2-40B4-BE49-F238E27FC236}">
                <a16:creationId xmlns:a16="http://schemas.microsoft.com/office/drawing/2014/main" id="{EBE4B0B2-07BD-0AEE-859D-C6C23891CA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0DF784-BB46-442F-B01D-802C06315B9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383248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06E63BEB-C6C5-F720-4E4A-F39A4AF1079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>
            <a:lvl1pPr marL="0" indent="0" algn="ctr">
              <a:buNone/>
              <a:defRPr lang="en-US" sz="4050">
                <a:solidFill>
                  <a:srgbClr val="000000"/>
                </a:solidFill>
                <a:latin typeface="Arial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E11FABE-6074-2D6D-9ADC-FAFA542CF645}"/>
              </a:ext>
            </a:extLst>
          </p:cNvPr>
          <p:cNvSpPr/>
          <p:nvPr/>
        </p:nvSpPr>
        <p:spPr>
          <a:xfrm>
            <a:off x="265505" y="848691"/>
            <a:ext cx="2670578" cy="4051916"/>
          </a:xfrm>
          <a:custGeom>
            <a:avLst>
              <a:gd name="f0" fmla="val 857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5E4028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6D9636B-3773-5A0C-BE9F-4F56DDB70473}"/>
              </a:ext>
            </a:extLst>
          </p:cNvPr>
          <p:cNvSpPr/>
          <p:nvPr/>
        </p:nvSpPr>
        <p:spPr>
          <a:xfrm>
            <a:off x="342360" y="972500"/>
            <a:ext cx="98151" cy="3199321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>
              <a:alpha val="7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5" name="Grupo 5">
            <a:extLst>
              <a:ext uri="{FF2B5EF4-FFF2-40B4-BE49-F238E27FC236}">
                <a16:creationId xmlns:a16="http://schemas.microsoft.com/office/drawing/2014/main" id="{72E10097-BCD3-9976-5A76-0438B8149694}"/>
              </a:ext>
            </a:extLst>
          </p:cNvPr>
          <p:cNvGrpSpPr/>
          <p:nvPr/>
        </p:nvGrpSpPr>
        <p:grpSpPr>
          <a:xfrm>
            <a:off x="1047033" y="1366625"/>
            <a:ext cx="1674184" cy="1419103"/>
            <a:chOff x="1047033" y="1366625"/>
            <a:chExt cx="1674184" cy="1419103"/>
          </a:xfrm>
        </p:grpSpPr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AC051368-E68E-0994-242D-F74DDEFDDA5A}"/>
                </a:ext>
              </a:extLst>
            </p:cNvPr>
            <p:cNvSpPr txBox="1"/>
            <p:nvPr/>
          </p:nvSpPr>
          <p:spPr>
            <a:xfrm>
              <a:off x="1047033" y="1366625"/>
              <a:ext cx="1674184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You can Resize without losing quality</a:t>
              </a:r>
            </a:p>
          </p:txBody>
        </p:sp>
        <p:sp>
          <p:nvSpPr>
            <p:cNvPr id="7" name="TextBox 58">
              <a:extLst>
                <a:ext uri="{FF2B5EF4-FFF2-40B4-BE49-F238E27FC236}">
                  <a16:creationId xmlns:a16="http://schemas.microsoft.com/office/drawing/2014/main" id="{BFD470B3-BB5B-B473-70B9-A9050BB31B0D}"/>
                </a:ext>
              </a:extLst>
            </p:cNvPr>
            <p:cNvSpPr txBox="1"/>
            <p:nvPr/>
          </p:nvSpPr>
          <p:spPr>
            <a:xfrm>
              <a:off x="1047033" y="2000899"/>
              <a:ext cx="1674184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You can Change Fill Color &amp;</a:t>
              </a:r>
            </a:p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Line Color</a:t>
              </a:r>
            </a:p>
          </p:txBody>
        </p:sp>
      </p:grpSp>
      <p:sp>
        <p:nvSpPr>
          <p:cNvPr id="9" name="TextBox 60">
            <a:extLst>
              <a:ext uri="{FF2B5EF4-FFF2-40B4-BE49-F238E27FC236}">
                <a16:creationId xmlns:a16="http://schemas.microsoft.com/office/drawing/2014/main" id="{3FD0A823-DC16-D773-33C5-BF8E8A70262C}"/>
              </a:ext>
            </a:extLst>
          </p:cNvPr>
          <p:cNvSpPr txBox="1"/>
          <p:nvPr/>
        </p:nvSpPr>
        <p:spPr>
          <a:xfrm>
            <a:off x="683248" y="3016431"/>
            <a:ext cx="2037969" cy="1477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GOOGLE SLIDES AND FREE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PPT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TEMPLATES  </a:t>
            </a: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FFE479FE-7F7A-56AE-C7BC-03C96DB269BC}"/>
              </a:ext>
            </a:extLst>
          </p:cNvPr>
          <p:cNvSpPr/>
          <p:nvPr/>
        </p:nvSpPr>
        <p:spPr>
          <a:xfrm rot="5400013">
            <a:off x="1948929" y="3912548"/>
            <a:ext cx="76233" cy="166846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>
              <a:alpha val="7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17" name="Grupo 14">
            <a:extLst>
              <a:ext uri="{FF2B5EF4-FFF2-40B4-BE49-F238E27FC236}">
                <a16:creationId xmlns:a16="http://schemas.microsoft.com/office/drawing/2014/main" id="{AD0EFD33-9C47-87FA-ADDE-DD726261151C}"/>
              </a:ext>
            </a:extLst>
          </p:cNvPr>
          <p:cNvGrpSpPr/>
          <p:nvPr/>
        </p:nvGrpSpPr>
        <p:grpSpPr>
          <a:xfrm>
            <a:off x="2141945" y="972510"/>
            <a:ext cx="679335" cy="682764"/>
            <a:chOff x="2141945" y="972510"/>
            <a:chExt cx="679335" cy="682764"/>
          </a:xfrm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475C6C77-A940-AED6-4B28-3B5711129721}"/>
                </a:ext>
              </a:extLst>
            </p:cNvPr>
            <p:cNvSpPr/>
            <p:nvPr/>
          </p:nvSpPr>
          <p:spPr>
            <a:xfrm rot="10799991">
              <a:off x="2724280" y="975939"/>
              <a:ext cx="96999" cy="679335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>
                <a:alpha val="78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13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D6B3EA2C-DE43-343B-34C1-783A7CEC7F78}"/>
                </a:ext>
              </a:extLst>
            </p:cNvPr>
            <p:cNvSpPr/>
            <p:nvPr/>
          </p:nvSpPr>
          <p:spPr>
            <a:xfrm rot="5400013">
              <a:off x="2433113" y="681342"/>
              <a:ext cx="96999" cy="679335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>
                <a:alpha val="78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13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889473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;p4">
            <a:extLst>
              <a:ext uri="{FF2B5EF4-FFF2-40B4-BE49-F238E27FC236}">
                <a16:creationId xmlns:a16="http://schemas.microsoft.com/office/drawing/2014/main" id="{0B384527-2211-64A9-D984-30395C15AD2F}"/>
              </a:ext>
            </a:extLst>
          </p:cNvPr>
          <p:cNvSpPr/>
          <p:nvPr/>
        </p:nvSpPr>
        <p:spPr>
          <a:xfrm>
            <a:off x="0" y="1148248"/>
            <a:ext cx="9144000" cy="2847002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27;p4">
            <a:extLst>
              <a:ext uri="{FF2B5EF4-FFF2-40B4-BE49-F238E27FC236}">
                <a16:creationId xmlns:a16="http://schemas.microsoft.com/office/drawing/2014/main" id="{9BD24E98-99EF-BEEE-74C0-C4FE7F671864}"/>
              </a:ext>
            </a:extLst>
          </p:cNvPr>
          <p:cNvSpPr/>
          <p:nvPr/>
        </p:nvSpPr>
        <p:spPr>
          <a:xfrm>
            <a:off x="3398541" y="1599541"/>
            <a:ext cx="2346926" cy="194442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400" b="0" i="0" u="none" strike="noStrike" kern="0" cap="none" spc="0" baseline="0">
                <a:solidFill>
                  <a:srgbClr val="0E3142"/>
                </a:solidFill>
                <a:uFillTx/>
                <a:latin typeface="Impact"/>
                <a:ea typeface="Arial"/>
                <a:cs typeface="Arial"/>
              </a:rPr>
              <a:t>“</a:t>
            </a:r>
          </a:p>
        </p:txBody>
      </p:sp>
      <p:sp>
        <p:nvSpPr>
          <p:cNvPr id="4" name="Google Shape;28;p4">
            <a:extLst>
              <a:ext uri="{FF2B5EF4-FFF2-40B4-BE49-F238E27FC236}">
                <a16:creationId xmlns:a16="http://schemas.microsoft.com/office/drawing/2014/main" id="{BB0CA441-A2FC-026C-2198-384F7E9E5FBC}"/>
              </a:ext>
            </a:extLst>
          </p:cNvPr>
          <p:cNvSpPr/>
          <p:nvPr/>
        </p:nvSpPr>
        <p:spPr>
          <a:xfrm>
            <a:off x="0" y="0"/>
            <a:ext cx="9144000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29;p4">
            <a:extLst>
              <a:ext uri="{FF2B5EF4-FFF2-40B4-BE49-F238E27FC236}">
                <a16:creationId xmlns:a16="http://schemas.microsoft.com/office/drawing/2014/main" id="{A5A58085-0088-D082-A153-879E477C8839}"/>
              </a:ext>
            </a:extLst>
          </p:cNvPr>
          <p:cNvSpPr/>
          <p:nvPr/>
        </p:nvSpPr>
        <p:spPr>
          <a:xfrm>
            <a:off x="0" y="500624"/>
            <a:ext cx="9144000" cy="731995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30;p4">
            <a:extLst>
              <a:ext uri="{FF2B5EF4-FFF2-40B4-BE49-F238E27FC236}">
                <a16:creationId xmlns:a16="http://schemas.microsoft.com/office/drawing/2014/main" id="{B9E7934B-D406-FF48-E48A-B7DFEAF56DD2}"/>
              </a:ext>
            </a:extLst>
          </p:cNvPr>
          <p:cNvSpPr/>
          <p:nvPr/>
        </p:nvSpPr>
        <p:spPr>
          <a:xfrm>
            <a:off x="0" y="3962799"/>
            <a:ext cx="9144000" cy="370203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31;p4">
            <a:extLst>
              <a:ext uri="{FF2B5EF4-FFF2-40B4-BE49-F238E27FC236}">
                <a16:creationId xmlns:a16="http://schemas.microsoft.com/office/drawing/2014/main" id="{C503D4D6-F4FE-2272-FF30-7ADDA8ADE469}"/>
              </a:ext>
            </a:extLst>
          </p:cNvPr>
          <p:cNvSpPr/>
          <p:nvPr/>
        </p:nvSpPr>
        <p:spPr>
          <a:xfrm>
            <a:off x="0" y="4333122"/>
            <a:ext cx="9144000" cy="810295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32;p4">
            <a:extLst>
              <a:ext uri="{FF2B5EF4-FFF2-40B4-BE49-F238E27FC236}">
                <a16:creationId xmlns:a16="http://schemas.microsoft.com/office/drawing/2014/main" id="{211E09E9-830A-749F-8E52-C728E4DEEA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56171" y="2300273"/>
            <a:ext cx="6031803" cy="605104"/>
          </a:xfrm>
        </p:spPr>
        <p:txBody>
          <a:bodyPr anchor="ctr" anchorCtr="1"/>
          <a:lstStyle>
            <a:lvl1pPr indent="-355601" algn="ctr">
              <a:buClr>
                <a:srgbClr val="FFFFFF"/>
              </a:buClr>
              <a:buSzPts val="2000"/>
              <a:defRPr sz="20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9" name="Google Shape;33;p4">
            <a:extLst>
              <a:ext uri="{FF2B5EF4-FFF2-40B4-BE49-F238E27FC236}">
                <a16:creationId xmlns:a16="http://schemas.microsoft.com/office/drawing/2014/main" id="{787170FE-C272-1F55-FC39-2F8405BF98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494B47-D79D-44D1-9D6B-3E78E3062E59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71993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5;p5">
            <a:extLst>
              <a:ext uri="{FF2B5EF4-FFF2-40B4-BE49-F238E27FC236}">
                <a16:creationId xmlns:a16="http://schemas.microsoft.com/office/drawing/2014/main" id="{7BD090E3-C999-7A05-B48D-F02D5784F02F}"/>
              </a:ext>
            </a:extLst>
          </p:cNvPr>
          <p:cNvSpPr/>
          <p:nvPr/>
        </p:nvSpPr>
        <p:spPr>
          <a:xfrm>
            <a:off x="0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36;p5">
            <a:extLst>
              <a:ext uri="{FF2B5EF4-FFF2-40B4-BE49-F238E27FC236}">
                <a16:creationId xmlns:a16="http://schemas.microsoft.com/office/drawing/2014/main" id="{9A344C1A-8D5D-8311-4369-C6CF52DDB145}"/>
              </a:ext>
            </a:extLst>
          </p:cNvPr>
          <p:cNvSpPr/>
          <p:nvPr/>
        </p:nvSpPr>
        <p:spPr>
          <a:xfrm>
            <a:off x="0" y="500624"/>
            <a:ext cx="4572000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37;p5">
            <a:extLst>
              <a:ext uri="{FF2B5EF4-FFF2-40B4-BE49-F238E27FC236}">
                <a16:creationId xmlns:a16="http://schemas.microsoft.com/office/drawing/2014/main" id="{A4675A46-E197-B659-D372-5640E89683AC}"/>
              </a:ext>
            </a:extLst>
          </p:cNvPr>
          <p:cNvSpPr/>
          <p:nvPr/>
        </p:nvSpPr>
        <p:spPr>
          <a:xfrm>
            <a:off x="0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38;p5">
            <a:extLst>
              <a:ext uri="{FF2B5EF4-FFF2-40B4-BE49-F238E27FC236}">
                <a16:creationId xmlns:a16="http://schemas.microsoft.com/office/drawing/2014/main" id="{103E6ED3-550B-0478-BD31-5A620FA3A615}"/>
              </a:ext>
            </a:extLst>
          </p:cNvPr>
          <p:cNvSpPr/>
          <p:nvPr/>
        </p:nvSpPr>
        <p:spPr>
          <a:xfrm>
            <a:off x="0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39;p5">
            <a:extLst>
              <a:ext uri="{FF2B5EF4-FFF2-40B4-BE49-F238E27FC236}">
                <a16:creationId xmlns:a16="http://schemas.microsoft.com/office/drawing/2014/main" id="{4B07E821-E8D5-9F4D-7AEE-E1E187D7CCA8}"/>
              </a:ext>
            </a:extLst>
          </p:cNvPr>
          <p:cNvSpPr/>
          <p:nvPr/>
        </p:nvSpPr>
        <p:spPr>
          <a:xfrm>
            <a:off x="0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7" name="Google Shape;40;p5">
            <a:extLst>
              <a:ext uri="{FF2B5EF4-FFF2-40B4-BE49-F238E27FC236}">
                <a16:creationId xmlns:a16="http://schemas.microsoft.com/office/drawing/2014/main" id="{3F3F1120-3487-4700-CDDA-DF45DB698094}"/>
              </a:ext>
            </a:extLst>
          </p:cNvPr>
          <p:cNvCxnSpPr/>
          <p:nvPr/>
        </p:nvCxnSpPr>
        <p:spPr>
          <a:xfrm>
            <a:off x="1037450" y="809728"/>
            <a:ext cx="0" cy="470697"/>
          </a:xfrm>
          <a:prstGeom prst="straightConnector1">
            <a:avLst/>
          </a:prstGeom>
          <a:noFill/>
          <a:ln w="9528" cap="flat">
            <a:solidFill>
              <a:srgbClr val="18637B"/>
            </a:solidFill>
            <a:prstDash val="solid"/>
            <a:round/>
          </a:ln>
        </p:spPr>
      </p:cxnSp>
      <p:sp>
        <p:nvSpPr>
          <p:cNvPr id="8" name="Google Shape;41;p5">
            <a:extLst>
              <a:ext uri="{FF2B5EF4-FFF2-40B4-BE49-F238E27FC236}">
                <a16:creationId xmlns:a16="http://schemas.microsoft.com/office/drawing/2014/main" id="{514D711B-2062-F231-A9EB-C45B43B1E16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9" name="Google Shape;42;p5">
            <a:extLst>
              <a:ext uri="{FF2B5EF4-FFF2-40B4-BE49-F238E27FC236}">
                <a16:creationId xmlns:a16="http://schemas.microsoft.com/office/drawing/2014/main" id="{FDE259D5-64F6-316F-918D-720C126B0937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>
            <a:lvl1pPr indent="-406395">
              <a:buSzPts val="2800"/>
              <a:defRPr sz="2800"/>
            </a:lvl1pPr>
          </a:lstStyle>
          <a:p>
            <a:pPr lvl="0"/>
            <a:endParaRPr lang="es-PE"/>
          </a:p>
        </p:txBody>
      </p:sp>
      <p:sp>
        <p:nvSpPr>
          <p:cNvPr id="10" name="Google Shape;43;p5">
            <a:extLst>
              <a:ext uri="{FF2B5EF4-FFF2-40B4-BE49-F238E27FC236}">
                <a16:creationId xmlns:a16="http://schemas.microsoft.com/office/drawing/2014/main" id="{632A65F9-FCDB-69B6-5B33-5479ACFB51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F57A0F-3CCF-4D75-809A-31292F28089C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14547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5;p6">
            <a:extLst>
              <a:ext uri="{FF2B5EF4-FFF2-40B4-BE49-F238E27FC236}">
                <a16:creationId xmlns:a16="http://schemas.microsoft.com/office/drawing/2014/main" id="{F832031F-2016-379A-B235-D6F2F9FDCC08}"/>
              </a:ext>
            </a:extLst>
          </p:cNvPr>
          <p:cNvSpPr/>
          <p:nvPr/>
        </p:nvSpPr>
        <p:spPr>
          <a:xfrm>
            <a:off x="0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6;p6">
            <a:extLst>
              <a:ext uri="{FF2B5EF4-FFF2-40B4-BE49-F238E27FC236}">
                <a16:creationId xmlns:a16="http://schemas.microsoft.com/office/drawing/2014/main" id="{8A794C6D-FFB2-D0E4-4BAE-00BFBCFBAEC9}"/>
              </a:ext>
            </a:extLst>
          </p:cNvPr>
          <p:cNvSpPr/>
          <p:nvPr/>
        </p:nvSpPr>
        <p:spPr>
          <a:xfrm>
            <a:off x="0" y="500624"/>
            <a:ext cx="4572000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7;p6">
            <a:extLst>
              <a:ext uri="{FF2B5EF4-FFF2-40B4-BE49-F238E27FC236}">
                <a16:creationId xmlns:a16="http://schemas.microsoft.com/office/drawing/2014/main" id="{F722539E-C012-03C7-6AFD-66DD70A34706}"/>
              </a:ext>
            </a:extLst>
          </p:cNvPr>
          <p:cNvSpPr/>
          <p:nvPr/>
        </p:nvSpPr>
        <p:spPr>
          <a:xfrm>
            <a:off x="0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8;p6">
            <a:extLst>
              <a:ext uri="{FF2B5EF4-FFF2-40B4-BE49-F238E27FC236}">
                <a16:creationId xmlns:a16="http://schemas.microsoft.com/office/drawing/2014/main" id="{7BFB92BA-D548-6B68-960A-18E1725E549F}"/>
              </a:ext>
            </a:extLst>
          </p:cNvPr>
          <p:cNvSpPr/>
          <p:nvPr/>
        </p:nvSpPr>
        <p:spPr>
          <a:xfrm>
            <a:off x="0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49;p6">
            <a:extLst>
              <a:ext uri="{FF2B5EF4-FFF2-40B4-BE49-F238E27FC236}">
                <a16:creationId xmlns:a16="http://schemas.microsoft.com/office/drawing/2014/main" id="{73F85B79-6896-6D83-F40D-CFD1784E5B8C}"/>
              </a:ext>
            </a:extLst>
          </p:cNvPr>
          <p:cNvSpPr/>
          <p:nvPr/>
        </p:nvSpPr>
        <p:spPr>
          <a:xfrm>
            <a:off x="0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7" name="Google Shape;50;p6">
            <a:extLst>
              <a:ext uri="{FF2B5EF4-FFF2-40B4-BE49-F238E27FC236}">
                <a16:creationId xmlns:a16="http://schemas.microsoft.com/office/drawing/2014/main" id="{99E5E65B-DAF8-7517-E6DC-8AF5E7270AD6}"/>
              </a:ext>
            </a:extLst>
          </p:cNvPr>
          <p:cNvCxnSpPr/>
          <p:nvPr/>
        </p:nvCxnSpPr>
        <p:spPr>
          <a:xfrm>
            <a:off x="1037450" y="809728"/>
            <a:ext cx="0" cy="470697"/>
          </a:xfrm>
          <a:prstGeom prst="straightConnector1">
            <a:avLst/>
          </a:prstGeom>
          <a:noFill/>
          <a:ln w="9528" cap="flat">
            <a:solidFill>
              <a:srgbClr val="18637B"/>
            </a:solidFill>
            <a:prstDash val="solid"/>
            <a:round/>
          </a:ln>
        </p:spPr>
      </p:cxnSp>
      <p:sp>
        <p:nvSpPr>
          <p:cNvPr id="8" name="Google Shape;51;p6">
            <a:extLst>
              <a:ext uri="{FF2B5EF4-FFF2-40B4-BE49-F238E27FC236}">
                <a16:creationId xmlns:a16="http://schemas.microsoft.com/office/drawing/2014/main" id="{4CEFF768-E0F1-97BA-99DA-A76E26BDE18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9" name="Google Shape;52;p6">
            <a:extLst>
              <a:ext uri="{FF2B5EF4-FFF2-40B4-BE49-F238E27FC236}">
                <a16:creationId xmlns:a16="http://schemas.microsoft.com/office/drawing/2014/main" id="{56E421E1-312E-A6C2-66CE-410E5ED90C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6026" y="1767279"/>
            <a:ext cx="3660297" cy="3158703"/>
          </a:xfrm>
        </p:spPr>
        <p:txBody>
          <a:bodyPr/>
          <a:lstStyle>
            <a:lvl1pPr indent="-355601">
              <a:buSzPts val="2000"/>
              <a:defRPr sz="2000"/>
            </a:lvl1pPr>
          </a:lstStyle>
          <a:p>
            <a:pPr lvl="0"/>
            <a:endParaRPr lang="es-PE"/>
          </a:p>
        </p:txBody>
      </p:sp>
      <p:sp>
        <p:nvSpPr>
          <p:cNvPr id="10" name="Google Shape;53;p6">
            <a:extLst>
              <a:ext uri="{FF2B5EF4-FFF2-40B4-BE49-F238E27FC236}">
                <a16:creationId xmlns:a16="http://schemas.microsoft.com/office/drawing/2014/main" id="{4CD6F0B9-72ED-A5B0-E062-2E1F36FFEED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026621" y="1767279"/>
            <a:ext cx="3660297" cy="3158703"/>
          </a:xfrm>
        </p:spPr>
        <p:txBody>
          <a:bodyPr/>
          <a:lstStyle>
            <a:lvl1pPr indent="-355601">
              <a:buSzPts val="2000"/>
              <a:defRPr sz="2000"/>
            </a:lvl1pPr>
          </a:lstStyle>
          <a:p>
            <a:pPr lvl="0"/>
            <a:endParaRPr lang="es-PE"/>
          </a:p>
        </p:txBody>
      </p:sp>
      <p:sp>
        <p:nvSpPr>
          <p:cNvPr id="11" name="Google Shape;54;p6">
            <a:extLst>
              <a:ext uri="{FF2B5EF4-FFF2-40B4-BE49-F238E27FC236}">
                <a16:creationId xmlns:a16="http://schemas.microsoft.com/office/drawing/2014/main" id="{1E06ABF4-BA6C-9F92-F7DF-8D8F145211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423720-31F5-4AFB-983A-7905DBBB7B58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8391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AND_TWO_COLUMN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6;p7">
            <a:extLst>
              <a:ext uri="{FF2B5EF4-FFF2-40B4-BE49-F238E27FC236}">
                <a16:creationId xmlns:a16="http://schemas.microsoft.com/office/drawing/2014/main" id="{0AB607F4-EF66-684E-E8EF-C87CE698E8B1}"/>
              </a:ext>
            </a:extLst>
          </p:cNvPr>
          <p:cNvSpPr/>
          <p:nvPr/>
        </p:nvSpPr>
        <p:spPr>
          <a:xfrm>
            <a:off x="0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57;p7">
            <a:extLst>
              <a:ext uri="{FF2B5EF4-FFF2-40B4-BE49-F238E27FC236}">
                <a16:creationId xmlns:a16="http://schemas.microsoft.com/office/drawing/2014/main" id="{4D9E8B62-2C4C-58B4-E2DE-42F08CC1E985}"/>
              </a:ext>
            </a:extLst>
          </p:cNvPr>
          <p:cNvSpPr/>
          <p:nvPr/>
        </p:nvSpPr>
        <p:spPr>
          <a:xfrm>
            <a:off x="0" y="500624"/>
            <a:ext cx="4572000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58;p7">
            <a:extLst>
              <a:ext uri="{FF2B5EF4-FFF2-40B4-BE49-F238E27FC236}">
                <a16:creationId xmlns:a16="http://schemas.microsoft.com/office/drawing/2014/main" id="{1809D05E-6310-B494-E6F8-F65E2B091442}"/>
              </a:ext>
            </a:extLst>
          </p:cNvPr>
          <p:cNvSpPr/>
          <p:nvPr/>
        </p:nvSpPr>
        <p:spPr>
          <a:xfrm>
            <a:off x="0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59;p7">
            <a:extLst>
              <a:ext uri="{FF2B5EF4-FFF2-40B4-BE49-F238E27FC236}">
                <a16:creationId xmlns:a16="http://schemas.microsoft.com/office/drawing/2014/main" id="{BFB78C99-9BC5-B229-4625-83A1CC66D9A7}"/>
              </a:ext>
            </a:extLst>
          </p:cNvPr>
          <p:cNvSpPr/>
          <p:nvPr/>
        </p:nvSpPr>
        <p:spPr>
          <a:xfrm>
            <a:off x="0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60;p7">
            <a:extLst>
              <a:ext uri="{FF2B5EF4-FFF2-40B4-BE49-F238E27FC236}">
                <a16:creationId xmlns:a16="http://schemas.microsoft.com/office/drawing/2014/main" id="{E60C8928-57B2-E244-FD04-5DBB30B5E803}"/>
              </a:ext>
            </a:extLst>
          </p:cNvPr>
          <p:cNvSpPr/>
          <p:nvPr/>
        </p:nvSpPr>
        <p:spPr>
          <a:xfrm>
            <a:off x="0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7" name="Google Shape;61;p7">
            <a:extLst>
              <a:ext uri="{FF2B5EF4-FFF2-40B4-BE49-F238E27FC236}">
                <a16:creationId xmlns:a16="http://schemas.microsoft.com/office/drawing/2014/main" id="{E7598950-9E3E-8637-EB01-713AE14B568E}"/>
              </a:ext>
            </a:extLst>
          </p:cNvPr>
          <p:cNvCxnSpPr/>
          <p:nvPr/>
        </p:nvCxnSpPr>
        <p:spPr>
          <a:xfrm>
            <a:off x="1037450" y="809728"/>
            <a:ext cx="0" cy="470697"/>
          </a:xfrm>
          <a:prstGeom prst="straightConnector1">
            <a:avLst/>
          </a:prstGeom>
          <a:noFill/>
          <a:ln w="9528" cap="flat">
            <a:solidFill>
              <a:srgbClr val="18637B"/>
            </a:solidFill>
            <a:prstDash val="solid"/>
            <a:round/>
          </a:ln>
        </p:spPr>
      </p:cxnSp>
      <p:sp>
        <p:nvSpPr>
          <p:cNvPr id="8" name="Google Shape;62;p7">
            <a:extLst>
              <a:ext uri="{FF2B5EF4-FFF2-40B4-BE49-F238E27FC236}">
                <a16:creationId xmlns:a16="http://schemas.microsoft.com/office/drawing/2014/main" id="{712CCDFE-D269-199E-6C92-D58C4D74C95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9" name="Google Shape;63;p7">
            <a:extLst>
              <a:ext uri="{FF2B5EF4-FFF2-40B4-BE49-F238E27FC236}">
                <a16:creationId xmlns:a16="http://schemas.microsoft.com/office/drawing/2014/main" id="{C0469C78-E3AA-03CD-ECE0-9075D3B87B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6026" y="1773295"/>
            <a:ext cx="2409901" cy="3152695"/>
          </a:xfrm>
        </p:spPr>
        <p:txBody>
          <a:bodyPr/>
          <a:lstStyle>
            <a:lvl1pPr indent="-342900">
              <a:buSzPts val="1800"/>
              <a:defRPr sz="1800"/>
            </a:lvl1pPr>
          </a:lstStyle>
          <a:p>
            <a:pPr lvl="0"/>
            <a:endParaRPr lang="es-PE"/>
          </a:p>
        </p:txBody>
      </p:sp>
      <p:sp>
        <p:nvSpPr>
          <p:cNvPr id="10" name="Google Shape;64;p7">
            <a:extLst>
              <a:ext uri="{FF2B5EF4-FFF2-40B4-BE49-F238E27FC236}">
                <a16:creationId xmlns:a16="http://schemas.microsoft.com/office/drawing/2014/main" id="{9FEDF08D-003C-44DB-A6E0-8C735914DFD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79390" y="1773295"/>
            <a:ext cx="2409901" cy="3152695"/>
          </a:xfrm>
        </p:spPr>
        <p:txBody>
          <a:bodyPr/>
          <a:lstStyle>
            <a:lvl1pPr indent="-342900">
              <a:buSzPts val="1800"/>
              <a:defRPr sz="1800"/>
            </a:lvl1pPr>
          </a:lstStyle>
          <a:p>
            <a:pPr lvl="0"/>
            <a:endParaRPr lang="es-PE"/>
          </a:p>
        </p:txBody>
      </p:sp>
      <p:sp>
        <p:nvSpPr>
          <p:cNvPr id="11" name="Google Shape;65;p7">
            <a:extLst>
              <a:ext uri="{FF2B5EF4-FFF2-40B4-BE49-F238E27FC236}">
                <a16:creationId xmlns:a16="http://schemas.microsoft.com/office/drawing/2014/main" id="{AB4CAB58-1F09-9116-9EDE-453088F3C61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12753" y="1773295"/>
            <a:ext cx="2409901" cy="3152695"/>
          </a:xfrm>
        </p:spPr>
        <p:txBody>
          <a:bodyPr/>
          <a:lstStyle>
            <a:lvl1pPr indent="-342900">
              <a:buSzPts val="1800"/>
              <a:defRPr sz="1800"/>
            </a:lvl1pPr>
          </a:lstStyle>
          <a:p>
            <a:pPr lvl="0"/>
            <a:endParaRPr lang="es-PE"/>
          </a:p>
        </p:txBody>
      </p:sp>
      <p:sp>
        <p:nvSpPr>
          <p:cNvPr id="12" name="Google Shape;66;p7">
            <a:extLst>
              <a:ext uri="{FF2B5EF4-FFF2-40B4-BE49-F238E27FC236}">
                <a16:creationId xmlns:a16="http://schemas.microsoft.com/office/drawing/2014/main" id="{0443B05D-E402-9442-FA18-CC8521BD7A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79814A3-9AE4-4559-B356-146136C673C8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7436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8;p8">
            <a:extLst>
              <a:ext uri="{FF2B5EF4-FFF2-40B4-BE49-F238E27FC236}">
                <a16:creationId xmlns:a16="http://schemas.microsoft.com/office/drawing/2014/main" id="{3683E841-D445-BA03-4D3E-2994ACBC7CB6}"/>
              </a:ext>
            </a:extLst>
          </p:cNvPr>
          <p:cNvSpPr/>
          <p:nvPr/>
        </p:nvSpPr>
        <p:spPr>
          <a:xfrm>
            <a:off x="0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69;p8">
            <a:extLst>
              <a:ext uri="{FF2B5EF4-FFF2-40B4-BE49-F238E27FC236}">
                <a16:creationId xmlns:a16="http://schemas.microsoft.com/office/drawing/2014/main" id="{61E427FD-00CE-A922-80CE-C7D3C9FE5F06}"/>
              </a:ext>
            </a:extLst>
          </p:cNvPr>
          <p:cNvSpPr/>
          <p:nvPr/>
        </p:nvSpPr>
        <p:spPr>
          <a:xfrm>
            <a:off x="0" y="500624"/>
            <a:ext cx="9144000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70;p8">
            <a:extLst>
              <a:ext uri="{FF2B5EF4-FFF2-40B4-BE49-F238E27FC236}">
                <a16:creationId xmlns:a16="http://schemas.microsoft.com/office/drawing/2014/main" id="{DC8152EC-01A7-305C-9DBF-47AA611EDDAD}"/>
              </a:ext>
            </a:extLst>
          </p:cNvPr>
          <p:cNvSpPr/>
          <p:nvPr/>
        </p:nvSpPr>
        <p:spPr>
          <a:xfrm>
            <a:off x="0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71;p8">
            <a:extLst>
              <a:ext uri="{FF2B5EF4-FFF2-40B4-BE49-F238E27FC236}">
                <a16:creationId xmlns:a16="http://schemas.microsoft.com/office/drawing/2014/main" id="{881A80AE-BC0F-969E-70FA-7349121A5B9F}"/>
              </a:ext>
            </a:extLst>
          </p:cNvPr>
          <p:cNvSpPr/>
          <p:nvPr/>
        </p:nvSpPr>
        <p:spPr>
          <a:xfrm>
            <a:off x="0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72;p8">
            <a:extLst>
              <a:ext uri="{FF2B5EF4-FFF2-40B4-BE49-F238E27FC236}">
                <a16:creationId xmlns:a16="http://schemas.microsoft.com/office/drawing/2014/main" id="{00B45636-E6FA-8975-EE36-960D74330A59}"/>
              </a:ext>
            </a:extLst>
          </p:cNvPr>
          <p:cNvSpPr/>
          <p:nvPr/>
        </p:nvSpPr>
        <p:spPr>
          <a:xfrm>
            <a:off x="0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7" name="Google Shape;73;p8">
            <a:extLst>
              <a:ext uri="{FF2B5EF4-FFF2-40B4-BE49-F238E27FC236}">
                <a16:creationId xmlns:a16="http://schemas.microsoft.com/office/drawing/2014/main" id="{63FE2691-A490-8076-6A83-D7AAE9D2025B}"/>
              </a:ext>
            </a:extLst>
          </p:cNvPr>
          <p:cNvCxnSpPr/>
          <p:nvPr/>
        </p:nvCxnSpPr>
        <p:spPr>
          <a:xfrm>
            <a:off x="1037450" y="809728"/>
            <a:ext cx="0" cy="470697"/>
          </a:xfrm>
          <a:prstGeom prst="straightConnector1">
            <a:avLst/>
          </a:prstGeom>
          <a:noFill/>
          <a:ln w="9528" cap="flat">
            <a:solidFill>
              <a:srgbClr val="18637B"/>
            </a:solidFill>
            <a:prstDash val="solid"/>
            <a:round/>
          </a:ln>
        </p:spPr>
      </p:cxnSp>
      <p:sp>
        <p:nvSpPr>
          <p:cNvPr id="8" name="Google Shape;74;p8">
            <a:extLst>
              <a:ext uri="{FF2B5EF4-FFF2-40B4-BE49-F238E27FC236}">
                <a16:creationId xmlns:a16="http://schemas.microsoft.com/office/drawing/2014/main" id="{4ECEFF0D-FA5E-132D-AB35-056D8C6E12F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9" name="Google Shape;75;p8">
            <a:extLst>
              <a:ext uri="{FF2B5EF4-FFF2-40B4-BE49-F238E27FC236}">
                <a16:creationId xmlns:a16="http://schemas.microsoft.com/office/drawing/2014/main" id="{F50B8150-85F0-4182-B770-DC622BF555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FB1074-4D72-4809-9842-4404155B8681}" type="slidenum">
              <a:t>‹Nº›</a:t>
            </a:fld>
            <a:endParaRPr lang="en-US"/>
          </a:p>
        </p:txBody>
      </p:sp>
      <p:sp>
        <p:nvSpPr>
          <p:cNvPr id="10" name="Google Shape;68;p8">
            <a:extLst>
              <a:ext uri="{FF2B5EF4-FFF2-40B4-BE49-F238E27FC236}">
                <a16:creationId xmlns:a16="http://schemas.microsoft.com/office/drawing/2014/main" id="{BA0F325C-D66F-B860-FE2C-199DF60DE8AB}"/>
              </a:ext>
            </a:extLst>
          </p:cNvPr>
          <p:cNvSpPr/>
          <p:nvPr/>
        </p:nvSpPr>
        <p:spPr>
          <a:xfrm>
            <a:off x="8896801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70;p8">
            <a:extLst>
              <a:ext uri="{FF2B5EF4-FFF2-40B4-BE49-F238E27FC236}">
                <a16:creationId xmlns:a16="http://schemas.microsoft.com/office/drawing/2014/main" id="{DB3B520D-218D-9E8E-74BE-AF8882D74F55}"/>
              </a:ext>
            </a:extLst>
          </p:cNvPr>
          <p:cNvSpPr/>
          <p:nvPr/>
        </p:nvSpPr>
        <p:spPr>
          <a:xfrm>
            <a:off x="8896801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71;p8">
            <a:extLst>
              <a:ext uri="{FF2B5EF4-FFF2-40B4-BE49-F238E27FC236}">
                <a16:creationId xmlns:a16="http://schemas.microsoft.com/office/drawing/2014/main" id="{E82DF052-7039-FC2F-EFC4-BF2E657459D4}"/>
              </a:ext>
            </a:extLst>
          </p:cNvPr>
          <p:cNvSpPr/>
          <p:nvPr/>
        </p:nvSpPr>
        <p:spPr>
          <a:xfrm>
            <a:off x="8896801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2;p8">
            <a:extLst>
              <a:ext uri="{FF2B5EF4-FFF2-40B4-BE49-F238E27FC236}">
                <a16:creationId xmlns:a16="http://schemas.microsoft.com/office/drawing/2014/main" id="{FC73E418-20B7-A0E3-258F-D34CD97A95B8}"/>
              </a:ext>
            </a:extLst>
          </p:cNvPr>
          <p:cNvSpPr/>
          <p:nvPr/>
        </p:nvSpPr>
        <p:spPr>
          <a:xfrm>
            <a:off x="8896801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680089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7;p9">
            <a:extLst>
              <a:ext uri="{FF2B5EF4-FFF2-40B4-BE49-F238E27FC236}">
                <a16:creationId xmlns:a16="http://schemas.microsoft.com/office/drawing/2014/main" id="{BC4B4520-128B-1D7A-92BE-38053DA6493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57200" y="4406310"/>
            <a:ext cx="8229600" cy="519598"/>
          </a:xfrm>
        </p:spPr>
        <p:txBody>
          <a:bodyPr anchorCtr="1"/>
          <a:lstStyle>
            <a:lvl1pPr indent="-228600" algn="ctr">
              <a:spcBef>
                <a:spcPts val="360"/>
              </a:spcBef>
              <a:buNone/>
              <a:defRPr sz="18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6532922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0">
            <a:extLst>
              <a:ext uri="{FF2B5EF4-FFF2-40B4-BE49-F238E27FC236}">
                <a16:creationId xmlns:a16="http://schemas.microsoft.com/office/drawing/2014/main" id="{E1B64767-3001-A641-79D0-122A363FECD4}"/>
              </a:ext>
            </a:extLst>
          </p:cNvPr>
          <p:cNvSpPr/>
          <p:nvPr/>
        </p:nvSpPr>
        <p:spPr>
          <a:xfrm>
            <a:off x="0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86;p10">
            <a:extLst>
              <a:ext uri="{FF2B5EF4-FFF2-40B4-BE49-F238E27FC236}">
                <a16:creationId xmlns:a16="http://schemas.microsoft.com/office/drawing/2014/main" id="{22FF9F10-5F9C-F50F-BF19-833EF6D5292E}"/>
              </a:ext>
            </a:extLst>
          </p:cNvPr>
          <p:cNvSpPr/>
          <p:nvPr/>
        </p:nvSpPr>
        <p:spPr>
          <a:xfrm>
            <a:off x="0" y="500624"/>
            <a:ext cx="247198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87;p10">
            <a:extLst>
              <a:ext uri="{FF2B5EF4-FFF2-40B4-BE49-F238E27FC236}">
                <a16:creationId xmlns:a16="http://schemas.microsoft.com/office/drawing/2014/main" id="{6765640A-4EDF-31D4-7A03-259405DBAAA9}"/>
              </a:ext>
            </a:extLst>
          </p:cNvPr>
          <p:cNvSpPr/>
          <p:nvPr/>
        </p:nvSpPr>
        <p:spPr>
          <a:xfrm>
            <a:off x="0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88;p10">
            <a:extLst>
              <a:ext uri="{FF2B5EF4-FFF2-40B4-BE49-F238E27FC236}">
                <a16:creationId xmlns:a16="http://schemas.microsoft.com/office/drawing/2014/main" id="{639C0039-085F-588C-B898-1DE5DC60109B}"/>
              </a:ext>
            </a:extLst>
          </p:cNvPr>
          <p:cNvSpPr/>
          <p:nvPr/>
        </p:nvSpPr>
        <p:spPr>
          <a:xfrm>
            <a:off x="0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89;p10">
            <a:extLst>
              <a:ext uri="{FF2B5EF4-FFF2-40B4-BE49-F238E27FC236}">
                <a16:creationId xmlns:a16="http://schemas.microsoft.com/office/drawing/2014/main" id="{85A7E863-D5D1-7AE5-B5AC-F52EF321939F}"/>
              </a:ext>
            </a:extLst>
          </p:cNvPr>
          <p:cNvSpPr/>
          <p:nvPr/>
        </p:nvSpPr>
        <p:spPr>
          <a:xfrm>
            <a:off x="0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90;p10">
            <a:extLst>
              <a:ext uri="{FF2B5EF4-FFF2-40B4-BE49-F238E27FC236}">
                <a16:creationId xmlns:a16="http://schemas.microsoft.com/office/drawing/2014/main" id="{503F5E82-0C96-E615-2A99-808F29F6F0C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E65A73-5F86-4315-8C1C-C5749FB8608E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9742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;p1">
            <a:extLst>
              <a:ext uri="{FF2B5EF4-FFF2-40B4-BE49-F238E27FC236}">
                <a16:creationId xmlns:a16="http://schemas.microsoft.com/office/drawing/2014/main" id="{7D080F66-F4F6-6B52-6043-2F88F98DC8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6026" y="530726"/>
            <a:ext cx="3208803" cy="10287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lvl="0"/>
            <a:endParaRPr lang="es-PE"/>
          </a:p>
        </p:txBody>
      </p:sp>
      <p:sp>
        <p:nvSpPr>
          <p:cNvPr id="3" name="Google Shape;7;p1">
            <a:extLst>
              <a:ext uri="{FF2B5EF4-FFF2-40B4-BE49-F238E27FC236}">
                <a16:creationId xmlns:a16="http://schemas.microsoft.com/office/drawing/2014/main" id="{5D3E430F-1A17-58A7-F627-D8AC3BBFF7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6026" y="1767279"/>
            <a:ext cx="7540800" cy="31587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22552395-58DB-5B21-1A5D-ECA5615FFCB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800" b="0" i="0" u="none" strike="noStrike" kern="0" cap="none" spc="0" baseline="0">
                <a:solidFill>
                  <a:srgbClr val="FFFFFF"/>
                </a:solidFill>
                <a:uFillTx/>
                <a:latin typeface="Roboto Slab"/>
                <a:ea typeface="Roboto Slab"/>
                <a:cs typeface="Roboto Slab"/>
              </a:defRPr>
            </a:lvl1pPr>
          </a:lstStyle>
          <a:p>
            <a:pPr lvl="0"/>
            <a:fld id="{D15C009E-37D5-4A0D-B4EB-02A8C36AAEA4}" type="slidenum"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ransition>
    <p:fade thruBlk="1"/>
  </p:transition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s-PE" sz="1800" b="1" i="0" u="none" strike="noStrike" kern="0" cap="none" spc="0" baseline="0">
          <a:solidFill>
            <a:srgbClr val="FFFFFF"/>
          </a:solidFill>
          <a:uFillTx/>
          <a:latin typeface="Roboto Slab"/>
          <a:ea typeface="Roboto Slab"/>
          <a:cs typeface="Roboto Slab"/>
        </a:defRPr>
      </a:lvl1pPr>
    </p:titleStyle>
    <p:bodyStyle>
      <a:lvl1pPr marL="457200" marR="0" lvl="0" indent="-419096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114454"/>
        </a:buClr>
        <a:buSzPts val="3000"/>
        <a:buFont typeface="Nixie One"/>
        <a:buChar char="▪"/>
        <a:tabLst/>
        <a:defRPr lang="es-PE" sz="3000" b="0" i="0" u="none" strike="noStrike" kern="0" cap="none" spc="0" baseline="0">
          <a:solidFill>
            <a:srgbClr val="114454"/>
          </a:solidFill>
          <a:uFillTx/>
          <a:latin typeface="Nixie One"/>
          <a:ea typeface="Nixie One"/>
          <a:cs typeface="Nixie One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;p2">
            <a:extLst>
              <a:ext uri="{FF2B5EF4-FFF2-40B4-BE49-F238E27FC236}">
                <a16:creationId xmlns:a16="http://schemas.microsoft.com/office/drawing/2014/main" id="{040DB802-8C0E-7A08-A2CE-31D74D72FD31}"/>
              </a:ext>
            </a:extLst>
          </p:cNvPr>
          <p:cNvSpPr/>
          <p:nvPr/>
        </p:nvSpPr>
        <p:spPr>
          <a:xfrm>
            <a:off x="0" y="4288499"/>
            <a:ext cx="9144000" cy="95810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6" descr="textil verde en imagen de primer plano">
            <a:extLst>
              <a:ext uri="{FF2B5EF4-FFF2-40B4-BE49-F238E27FC236}">
                <a16:creationId xmlns:a16="http://schemas.microsoft.com/office/drawing/2014/main" id="{9A13C260-C2C9-7776-5476-93AC925B81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9340"/>
          <a:stretch>
            <a:fillRect/>
          </a:stretch>
        </p:blipFill>
        <p:spPr>
          <a:xfrm>
            <a:off x="0" y="0"/>
            <a:ext cx="9144000" cy="4328989"/>
          </a:xfrm>
          <a:prstGeom prst="rect">
            <a:avLst/>
          </a:prstGeom>
          <a:solidFill>
            <a:srgbClr val="92D050"/>
          </a:solidFill>
          <a:ln cap="flat">
            <a:noFill/>
          </a:ln>
        </p:spPr>
      </p:pic>
      <p:sp>
        <p:nvSpPr>
          <p:cNvPr id="4" name="Google Shape;109;p13">
            <a:extLst>
              <a:ext uri="{FF2B5EF4-FFF2-40B4-BE49-F238E27FC236}">
                <a16:creationId xmlns:a16="http://schemas.microsoft.com/office/drawing/2014/main" id="{19C8830B-FBEA-9483-E9FC-C5445C41D24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65230" y="1991846"/>
            <a:ext cx="5370390" cy="1159797"/>
          </a:xfrm>
        </p:spPr>
        <p:txBody>
          <a:bodyPr/>
          <a:lstStyle/>
          <a:p>
            <a:pPr lvl="0"/>
            <a:r>
              <a:rPr lang="es-PE" sz="4000">
                <a:solidFill>
                  <a:srgbClr val="FFFFFF"/>
                </a:solidFill>
              </a:rPr>
              <a:t>ELEGANT GREEN</a:t>
            </a:r>
          </a:p>
        </p:txBody>
      </p:sp>
      <p:sp>
        <p:nvSpPr>
          <p:cNvPr id="5" name="Google Shape;109;p13">
            <a:extLst>
              <a:ext uri="{FF2B5EF4-FFF2-40B4-BE49-F238E27FC236}">
                <a16:creationId xmlns:a16="http://schemas.microsoft.com/office/drawing/2014/main" id="{2D3BB7C2-13BB-73E3-ECA3-37A0FFC71135}"/>
              </a:ext>
            </a:extLst>
          </p:cNvPr>
          <p:cNvSpPr txBox="1"/>
          <p:nvPr/>
        </p:nvSpPr>
        <p:spPr>
          <a:xfrm>
            <a:off x="374291" y="2996946"/>
            <a:ext cx="3029123" cy="6703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3200" b="1" i="0" u="none" strike="noStrike" kern="0" cap="none" spc="0" baseline="0">
                <a:solidFill>
                  <a:srgbClr val="165751"/>
                </a:solidFill>
                <a:uFillTx/>
                <a:latin typeface="Roboto Slab"/>
                <a:ea typeface="Roboto Slab"/>
                <a:cs typeface="Roboto Slab"/>
              </a:rPr>
              <a:t>Free Template</a:t>
            </a:r>
          </a:p>
        </p:txBody>
      </p:sp>
      <p:sp>
        <p:nvSpPr>
          <p:cNvPr id="6" name="Google Shape;147;p16">
            <a:extLst>
              <a:ext uri="{FF2B5EF4-FFF2-40B4-BE49-F238E27FC236}">
                <a16:creationId xmlns:a16="http://schemas.microsoft.com/office/drawing/2014/main" id="{F2BB899E-4D79-3323-A3FF-99CDF9818119}"/>
              </a:ext>
            </a:extLst>
          </p:cNvPr>
          <p:cNvSpPr txBox="1"/>
          <p:nvPr/>
        </p:nvSpPr>
        <p:spPr>
          <a:xfrm>
            <a:off x="374291" y="3544186"/>
            <a:ext cx="4505696" cy="7848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rPr>
              <a:t>Let’s start with the first set of slides</a:t>
            </a:r>
          </a:p>
        </p:txBody>
      </p:sp>
      <p:grpSp>
        <p:nvGrpSpPr>
          <p:cNvPr id="7" name="Grupo 14">
            <a:extLst>
              <a:ext uri="{FF2B5EF4-FFF2-40B4-BE49-F238E27FC236}">
                <a16:creationId xmlns:a16="http://schemas.microsoft.com/office/drawing/2014/main" id="{853BE11A-CC4A-A36A-9A8D-1BD17E7BBE4C}"/>
              </a:ext>
            </a:extLst>
          </p:cNvPr>
          <p:cNvGrpSpPr/>
          <p:nvPr/>
        </p:nvGrpSpPr>
        <p:grpSpPr>
          <a:xfrm>
            <a:off x="1600730" y="679143"/>
            <a:ext cx="1186534" cy="1485341"/>
            <a:chOff x="1600730" y="679143"/>
            <a:chExt cx="1186534" cy="1485341"/>
          </a:xfrm>
        </p:grpSpPr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63357691-D2CB-1B94-CAAF-CDF13C525014}"/>
                </a:ext>
              </a:extLst>
            </p:cNvPr>
            <p:cNvSpPr/>
            <p:nvPr/>
          </p:nvSpPr>
          <p:spPr>
            <a:xfrm>
              <a:off x="1600730" y="759189"/>
              <a:ext cx="1186534" cy="14052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3"/>
                <a:gd name="f7" fmla="val 265"/>
                <a:gd name="f8" fmla="val 184"/>
                <a:gd name="f9" fmla="val 197"/>
                <a:gd name="f10" fmla="val 7"/>
                <a:gd name="f11" fmla="val 208"/>
                <a:gd name="f12" fmla="val 15"/>
                <a:gd name="f13" fmla="val 220"/>
                <a:gd name="f14" fmla="val 22"/>
                <a:gd name="f15" fmla="val 24"/>
                <a:gd name="f16" fmla="val 221"/>
                <a:gd name="f17" fmla="val 25"/>
                <a:gd name="f18" fmla="val 26"/>
                <a:gd name="f19" fmla="val 211"/>
                <a:gd name="f20" fmla="val 32"/>
                <a:gd name="f21" fmla="val 203"/>
                <a:gd name="f22" fmla="val 39"/>
                <a:gd name="f23" fmla="val 194"/>
                <a:gd name="f24" fmla="val 46"/>
                <a:gd name="f25" fmla="val 199"/>
                <a:gd name="f26" fmla="val 49"/>
                <a:gd name="f27" fmla="val 205"/>
                <a:gd name="f28" fmla="val 52"/>
                <a:gd name="f29" fmla="val 210"/>
                <a:gd name="f30" fmla="val 55"/>
                <a:gd name="f31" fmla="val 213"/>
                <a:gd name="f32" fmla="val 57"/>
                <a:gd name="f33" fmla="val 214"/>
                <a:gd name="f34" fmla="val 59"/>
                <a:gd name="f35" fmla="val 62"/>
                <a:gd name="f36" fmla="val 70"/>
                <a:gd name="f37" fmla="val 207"/>
                <a:gd name="f38" fmla="val 78"/>
                <a:gd name="f39" fmla="val 86"/>
                <a:gd name="f40" fmla="val 177"/>
                <a:gd name="f41" fmla="val 142"/>
                <a:gd name="f42" fmla="val 148"/>
                <a:gd name="f43" fmla="val 196"/>
                <a:gd name="f44" fmla="val 119"/>
                <a:gd name="f45" fmla="val 250"/>
                <a:gd name="f46" fmla="val 117"/>
                <a:gd name="f47" fmla="val 255"/>
                <a:gd name="f48" fmla="val 114"/>
                <a:gd name="f49" fmla="val 259"/>
                <a:gd name="f50" fmla="val 112"/>
                <a:gd name="f51" fmla="val 106"/>
                <a:gd name="f52" fmla="val 101"/>
                <a:gd name="f53" fmla="val 246"/>
                <a:gd name="f54" fmla="val 96"/>
                <a:gd name="f55" fmla="val 236"/>
                <a:gd name="f56" fmla="val 72"/>
                <a:gd name="f57" fmla="val 190"/>
                <a:gd name="f58" fmla="val 48"/>
                <a:gd name="f59" fmla="val 144"/>
                <a:gd name="f60" fmla="val 97"/>
                <a:gd name="f61" fmla="val 20"/>
                <a:gd name="f62" fmla="val 74"/>
                <a:gd name="f63" fmla="val 10"/>
                <a:gd name="f64" fmla="val 9"/>
                <a:gd name="f65" fmla="val 13"/>
                <a:gd name="f66" fmla="val 18"/>
                <a:gd name="f67" fmla="val 29"/>
                <a:gd name="f68" fmla="val 31"/>
                <a:gd name="f69" fmla="val 16"/>
                <a:gd name="f70" fmla="val 8"/>
                <a:gd name="f71" fmla="val 58"/>
                <a:gd name="f72" fmla="val 87"/>
                <a:gd name="f73" fmla="val 80"/>
                <a:gd name="f74" fmla="val 174"/>
                <a:gd name="f75" fmla="val 258"/>
                <a:gd name="f76" fmla="val 143"/>
                <a:gd name="f77" fmla="val 165"/>
                <a:gd name="f78" fmla="+- 0 0 -90"/>
                <a:gd name="f79" fmla="*/ f3 1 223"/>
                <a:gd name="f80" fmla="*/ f4 1 265"/>
                <a:gd name="f81" fmla="val f5"/>
                <a:gd name="f82" fmla="val f6"/>
                <a:gd name="f83" fmla="val f7"/>
                <a:gd name="f84" fmla="*/ f78 f0 1"/>
                <a:gd name="f85" fmla="+- f83 0 f81"/>
                <a:gd name="f86" fmla="+- f82 0 f81"/>
                <a:gd name="f87" fmla="*/ f84 1 f2"/>
                <a:gd name="f88" fmla="*/ f86 1 223"/>
                <a:gd name="f89" fmla="*/ f85 1 265"/>
                <a:gd name="f90" fmla="*/ 184 f86 1"/>
                <a:gd name="f91" fmla="*/ 0 f85 1"/>
                <a:gd name="f92" fmla="*/ 220 f86 1"/>
                <a:gd name="f93" fmla="*/ 22 f85 1"/>
                <a:gd name="f94" fmla="*/ 26 f85 1"/>
                <a:gd name="f95" fmla="*/ 194 f86 1"/>
                <a:gd name="f96" fmla="*/ 46 f85 1"/>
                <a:gd name="f97" fmla="*/ 210 f86 1"/>
                <a:gd name="f98" fmla="*/ 55 f85 1"/>
                <a:gd name="f99" fmla="*/ 213 f86 1"/>
                <a:gd name="f100" fmla="*/ 62 f85 1"/>
                <a:gd name="f101" fmla="*/ 203 f86 1"/>
                <a:gd name="f102" fmla="*/ 86 f85 1"/>
                <a:gd name="f103" fmla="*/ 119 f86 1"/>
                <a:gd name="f104" fmla="*/ 250 f85 1"/>
                <a:gd name="f105" fmla="*/ 112 f86 1"/>
                <a:gd name="f106" fmla="*/ 265 f85 1"/>
                <a:gd name="f107" fmla="*/ 96 f86 1"/>
                <a:gd name="f108" fmla="*/ 236 f85 1"/>
                <a:gd name="f109" fmla="*/ 25 f86 1"/>
                <a:gd name="f110" fmla="*/ 97 f85 1"/>
                <a:gd name="f111" fmla="*/ 10 f86 1"/>
                <a:gd name="f112" fmla="*/ 13 f86 1"/>
                <a:gd name="f113" fmla="*/ 29 f86 1"/>
                <a:gd name="f114" fmla="*/ 0 f86 1"/>
                <a:gd name="f115" fmla="*/ 24 f85 1"/>
                <a:gd name="f116" fmla="*/ 39 f86 1"/>
                <a:gd name="f117" fmla="*/ 258 f85 1"/>
                <a:gd name="f118" fmla="+- f87 0 f1"/>
                <a:gd name="f119" fmla="*/ f90 1 223"/>
                <a:gd name="f120" fmla="*/ f91 1 265"/>
                <a:gd name="f121" fmla="*/ f92 1 223"/>
                <a:gd name="f122" fmla="*/ f93 1 265"/>
                <a:gd name="f123" fmla="*/ f94 1 265"/>
                <a:gd name="f124" fmla="*/ f95 1 223"/>
                <a:gd name="f125" fmla="*/ f96 1 265"/>
                <a:gd name="f126" fmla="*/ f97 1 223"/>
                <a:gd name="f127" fmla="*/ f98 1 265"/>
                <a:gd name="f128" fmla="*/ f99 1 223"/>
                <a:gd name="f129" fmla="*/ f100 1 265"/>
                <a:gd name="f130" fmla="*/ f101 1 223"/>
                <a:gd name="f131" fmla="*/ f102 1 265"/>
                <a:gd name="f132" fmla="*/ f103 1 223"/>
                <a:gd name="f133" fmla="*/ f104 1 265"/>
                <a:gd name="f134" fmla="*/ f105 1 223"/>
                <a:gd name="f135" fmla="*/ f106 1 265"/>
                <a:gd name="f136" fmla="*/ f107 1 223"/>
                <a:gd name="f137" fmla="*/ f108 1 265"/>
                <a:gd name="f138" fmla="*/ f109 1 223"/>
                <a:gd name="f139" fmla="*/ f110 1 265"/>
                <a:gd name="f140" fmla="*/ f111 1 223"/>
                <a:gd name="f141" fmla="*/ f112 1 223"/>
                <a:gd name="f142" fmla="*/ f113 1 223"/>
                <a:gd name="f143" fmla="*/ f114 1 223"/>
                <a:gd name="f144" fmla="*/ f115 1 265"/>
                <a:gd name="f145" fmla="*/ f116 1 223"/>
                <a:gd name="f146" fmla="*/ f117 1 265"/>
                <a:gd name="f147" fmla="*/ 0 1 f88"/>
                <a:gd name="f148" fmla="*/ f82 1 f88"/>
                <a:gd name="f149" fmla="*/ 0 1 f89"/>
                <a:gd name="f150" fmla="*/ f83 1 f89"/>
                <a:gd name="f151" fmla="*/ f119 1 f88"/>
                <a:gd name="f152" fmla="*/ f120 1 f89"/>
                <a:gd name="f153" fmla="*/ f121 1 f88"/>
                <a:gd name="f154" fmla="*/ f122 1 f89"/>
                <a:gd name="f155" fmla="*/ f123 1 f89"/>
                <a:gd name="f156" fmla="*/ f124 1 f88"/>
                <a:gd name="f157" fmla="*/ f125 1 f89"/>
                <a:gd name="f158" fmla="*/ f126 1 f88"/>
                <a:gd name="f159" fmla="*/ f127 1 f89"/>
                <a:gd name="f160" fmla="*/ f128 1 f88"/>
                <a:gd name="f161" fmla="*/ f129 1 f89"/>
                <a:gd name="f162" fmla="*/ f130 1 f88"/>
                <a:gd name="f163" fmla="*/ f131 1 f89"/>
                <a:gd name="f164" fmla="*/ f132 1 f88"/>
                <a:gd name="f165" fmla="*/ f133 1 f89"/>
                <a:gd name="f166" fmla="*/ f134 1 f88"/>
                <a:gd name="f167" fmla="*/ f135 1 f89"/>
                <a:gd name="f168" fmla="*/ f136 1 f88"/>
                <a:gd name="f169" fmla="*/ f137 1 f89"/>
                <a:gd name="f170" fmla="*/ f138 1 f88"/>
                <a:gd name="f171" fmla="*/ f139 1 f89"/>
                <a:gd name="f172" fmla="*/ f140 1 f88"/>
                <a:gd name="f173" fmla="*/ f141 1 f88"/>
                <a:gd name="f174" fmla="*/ f142 1 f88"/>
                <a:gd name="f175" fmla="*/ f143 1 f88"/>
                <a:gd name="f176" fmla="*/ f144 1 f89"/>
                <a:gd name="f177" fmla="*/ f145 1 f88"/>
                <a:gd name="f178" fmla="*/ f146 1 f89"/>
                <a:gd name="f179" fmla="*/ f147 f79 1"/>
                <a:gd name="f180" fmla="*/ f148 f79 1"/>
                <a:gd name="f181" fmla="*/ f150 f80 1"/>
                <a:gd name="f182" fmla="*/ f149 f80 1"/>
                <a:gd name="f183" fmla="*/ f151 f79 1"/>
                <a:gd name="f184" fmla="*/ f152 f80 1"/>
                <a:gd name="f185" fmla="*/ f153 f79 1"/>
                <a:gd name="f186" fmla="*/ f154 f80 1"/>
                <a:gd name="f187" fmla="*/ f155 f80 1"/>
                <a:gd name="f188" fmla="*/ f156 f79 1"/>
                <a:gd name="f189" fmla="*/ f157 f80 1"/>
                <a:gd name="f190" fmla="*/ f158 f79 1"/>
                <a:gd name="f191" fmla="*/ f159 f80 1"/>
                <a:gd name="f192" fmla="*/ f160 f79 1"/>
                <a:gd name="f193" fmla="*/ f161 f80 1"/>
                <a:gd name="f194" fmla="*/ f162 f79 1"/>
                <a:gd name="f195" fmla="*/ f163 f80 1"/>
                <a:gd name="f196" fmla="*/ f164 f79 1"/>
                <a:gd name="f197" fmla="*/ f165 f80 1"/>
                <a:gd name="f198" fmla="*/ f166 f79 1"/>
                <a:gd name="f199" fmla="*/ f167 f80 1"/>
                <a:gd name="f200" fmla="*/ f168 f79 1"/>
                <a:gd name="f201" fmla="*/ f169 f80 1"/>
                <a:gd name="f202" fmla="*/ f170 f79 1"/>
                <a:gd name="f203" fmla="*/ f171 f80 1"/>
                <a:gd name="f204" fmla="*/ f172 f79 1"/>
                <a:gd name="f205" fmla="*/ f173 f79 1"/>
                <a:gd name="f206" fmla="*/ f174 f79 1"/>
                <a:gd name="f207" fmla="*/ f175 f79 1"/>
                <a:gd name="f208" fmla="*/ f176 f80 1"/>
                <a:gd name="f209" fmla="*/ f177 f79 1"/>
                <a:gd name="f210" fmla="*/ f178 f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8">
                  <a:pos x="f183" y="f184"/>
                </a:cxn>
                <a:cxn ang="f118">
                  <a:pos x="f185" y="f186"/>
                </a:cxn>
                <a:cxn ang="f118">
                  <a:pos x="f185" y="f187"/>
                </a:cxn>
                <a:cxn ang="f118">
                  <a:pos x="f188" y="f189"/>
                </a:cxn>
                <a:cxn ang="f118">
                  <a:pos x="f190" y="f191"/>
                </a:cxn>
                <a:cxn ang="f118">
                  <a:pos x="f192" y="f193"/>
                </a:cxn>
                <a:cxn ang="f118">
                  <a:pos x="f194" y="f195"/>
                </a:cxn>
                <a:cxn ang="f118">
                  <a:pos x="f196" y="f197"/>
                </a:cxn>
                <a:cxn ang="f118">
                  <a:pos x="f198" y="f199"/>
                </a:cxn>
                <a:cxn ang="f118">
                  <a:pos x="f200" y="f201"/>
                </a:cxn>
                <a:cxn ang="f118">
                  <a:pos x="f202" y="f203"/>
                </a:cxn>
                <a:cxn ang="f118">
                  <a:pos x="f204" y="f193"/>
                </a:cxn>
                <a:cxn ang="f118">
                  <a:pos x="f205" y="f191"/>
                </a:cxn>
                <a:cxn ang="f118">
                  <a:pos x="f206" y="f189"/>
                </a:cxn>
                <a:cxn ang="f118">
                  <a:pos x="f207" y="f208"/>
                </a:cxn>
                <a:cxn ang="f118">
                  <a:pos x="f209" y="f184"/>
                </a:cxn>
                <a:cxn ang="f118">
                  <a:pos x="f198" y="f210"/>
                </a:cxn>
                <a:cxn ang="f118">
                  <a:pos x="f183" y="f184"/>
                </a:cxn>
              </a:cxnLst>
              <a:rect l="f179" t="f182" r="f180" b="f181"/>
              <a:pathLst>
                <a:path w="223" h="265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6" y="f15"/>
                    <a:pt x="f16" y="f17"/>
                    <a:pt x="f13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1" y="f35"/>
                  </a:cubicBezTo>
                  <a:cubicBezTo>
                    <a:pt x="f29" y="f36"/>
                    <a:pt x="f37" y="f38"/>
                    <a:pt x="f21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7"/>
                  </a:cubicBezTo>
                  <a:cubicBezTo>
                    <a:pt x="f51" y="f47"/>
                    <a:pt x="f52" y="f53"/>
                    <a:pt x="f54" y="f55"/>
                  </a:cubicBezTo>
                  <a:cubicBezTo>
                    <a:pt x="f56" y="f57"/>
                    <a:pt x="f58" y="f59"/>
                    <a:pt x="f17" y="f60"/>
                  </a:cubicBezTo>
                  <a:cubicBezTo>
                    <a:pt x="f61" y="f39"/>
                    <a:pt x="f12" y="f62"/>
                    <a:pt x="f63" y="f35"/>
                  </a:cubicBezTo>
                  <a:cubicBezTo>
                    <a:pt x="f64" y="f34"/>
                    <a:pt x="f64" y="f32"/>
                    <a:pt x="f65" y="f30"/>
                  </a:cubicBezTo>
                  <a:cubicBezTo>
                    <a:pt x="f66" y="f28"/>
                    <a:pt x="f15" y="f26"/>
                    <a:pt x="f67" y="f24"/>
                  </a:cubicBezTo>
                  <a:cubicBezTo>
                    <a:pt x="f61" y="f22"/>
                    <a:pt x="f63" y="f68"/>
                    <a:pt x="f5" y="f15"/>
                  </a:cubicBezTo>
                  <a:cubicBezTo>
                    <a:pt x="f65" y="f69"/>
                    <a:pt x="f18" y="f70"/>
                    <a:pt x="f22" y="f5"/>
                  </a:cubicBezTo>
                  <a:cubicBezTo>
                    <a:pt x="f71" y="f72"/>
                    <a:pt x="f73" y="f74"/>
                    <a:pt x="f50" y="f75"/>
                  </a:cubicBezTo>
                  <a:cubicBezTo>
                    <a:pt x="f76" y="f74"/>
                    <a:pt x="f77" y="f72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650DE46B-ACA4-84B5-AD45-28D7633335C3}"/>
                </a:ext>
              </a:extLst>
            </p:cNvPr>
            <p:cNvSpPr/>
            <p:nvPr/>
          </p:nvSpPr>
          <p:spPr>
            <a:xfrm>
              <a:off x="2026365" y="918505"/>
              <a:ext cx="324182" cy="11397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"/>
                <a:gd name="f7" fmla="val 215"/>
                <a:gd name="f8" fmla="val 16"/>
                <a:gd name="f9" fmla="val 48"/>
                <a:gd name="f10" fmla="val 17"/>
                <a:gd name="f11" fmla="val 44"/>
                <a:gd name="f12" fmla="val 19"/>
                <a:gd name="f13" fmla="val 40"/>
                <a:gd name="f14" fmla="val 21"/>
                <a:gd name="f15" fmla="val 36"/>
                <a:gd name="f16" fmla="val 22"/>
                <a:gd name="f17" fmla="val 34"/>
                <a:gd name="f18" fmla="val 32"/>
                <a:gd name="f19" fmla="val 30"/>
                <a:gd name="f20" fmla="val 25"/>
                <a:gd name="f21" fmla="val 14"/>
                <a:gd name="f22" fmla="val 20"/>
                <a:gd name="f23" fmla="val 10"/>
                <a:gd name="f24" fmla="val 15"/>
                <a:gd name="f25" fmla="val 9"/>
                <a:gd name="f26" fmla="val 13"/>
                <a:gd name="f27" fmla="val 12"/>
                <a:gd name="f28" fmla="val 11"/>
                <a:gd name="f29" fmla="val 24"/>
                <a:gd name="f30" fmla="val 39"/>
                <a:gd name="f31" fmla="val 52"/>
                <a:gd name="f32" fmla="val 54"/>
                <a:gd name="f33" fmla="val 53"/>
                <a:gd name="f34" fmla="val 50"/>
                <a:gd name="f35" fmla="val 47"/>
                <a:gd name="f36" fmla="val 28"/>
                <a:gd name="f37" fmla="val 41"/>
                <a:gd name="f38" fmla="val 43"/>
                <a:gd name="f39" fmla="val 38"/>
                <a:gd name="f40" fmla="val 45"/>
                <a:gd name="f41" fmla="val 42"/>
                <a:gd name="f42" fmla="val 46"/>
                <a:gd name="f43" fmla="val 55"/>
                <a:gd name="f44" fmla="val 69"/>
                <a:gd name="f45" fmla="val 90"/>
                <a:gd name="f46" fmla="val 60"/>
                <a:gd name="f47" fmla="val 113"/>
                <a:gd name="f48" fmla="val 129"/>
                <a:gd name="f49" fmla="val 57"/>
                <a:gd name="f50" fmla="val 145"/>
                <a:gd name="f51" fmla="val 161"/>
                <a:gd name="f52" fmla="val 177"/>
                <a:gd name="f53" fmla="val 194"/>
                <a:gd name="f54" fmla="val 35"/>
                <a:gd name="f55" fmla="val 210"/>
                <a:gd name="f56" fmla="val 211"/>
                <a:gd name="f57" fmla="val 212"/>
                <a:gd name="f58" fmla="val 33"/>
                <a:gd name="f59" fmla="val 31"/>
                <a:gd name="f60" fmla="val 29"/>
                <a:gd name="f61" fmla="val 201"/>
                <a:gd name="f62" fmla="val 191"/>
                <a:gd name="f63" fmla="val 18"/>
                <a:gd name="f64" fmla="val 179"/>
                <a:gd name="f65" fmla="val 178"/>
                <a:gd name="f66" fmla="val 175"/>
                <a:gd name="f67" fmla="val 174"/>
                <a:gd name="f68" fmla="val 169"/>
                <a:gd name="f69" fmla="val 165"/>
                <a:gd name="f70" fmla="val 3"/>
                <a:gd name="f71" fmla="val 135"/>
                <a:gd name="f72" fmla="val 109"/>
                <a:gd name="f73" fmla="val 6"/>
                <a:gd name="f74" fmla="val 83"/>
                <a:gd name="f75" fmla="val 8"/>
                <a:gd name="f76" fmla="val 73"/>
                <a:gd name="f77" fmla="val 63"/>
                <a:gd name="f78" fmla="val 51"/>
                <a:gd name="f79" fmla="+- 0 0 -90"/>
                <a:gd name="f80" fmla="*/ f3 1 61"/>
                <a:gd name="f81" fmla="*/ f4 1 215"/>
                <a:gd name="f82" fmla="val f5"/>
                <a:gd name="f83" fmla="val f6"/>
                <a:gd name="f84" fmla="val f7"/>
                <a:gd name="f85" fmla="*/ f79 f0 1"/>
                <a:gd name="f86" fmla="+- f84 0 f82"/>
                <a:gd name="f87" fmla="+- f83 0 f82"/>
                <a:gd name="f88" fmla="*/ f85 1 f2"/>
                <a:gd name="f89" fmla="*/ f87 1 61"/>
                <a:gd name="f90" fmla="*/ f86 1 215"/>
                <a:gd name="f91" fmla="*/ 16 f87 1"/>
                <a:gd name="f92" fmla="*/ 48 f86 1"/>
                <a:gd name="f93" fmla="*/ 21 f87 1"/>
                <a:gd name="f94" fmla="*/ 36 f86 1"/>
                <a:gd name="f95" fmla="*/ 30 f86 1"/>
                <a:gd name="f96" fmla="*/ 10 f87 1"/>
                <a:gd name="f97" fmla="*/ 15 f86 1"/>
                <a:gd name="f98" fmla="*/ 11 f87 1"/>
                <a:gd name="f99" fmla="*/ 11 f86 1"/>
                <a:gd name="f100" fmla="*/ 52 f87 1"/>
                <a:gd name="f101" fmla="*/ 10 f86 1"/>
                <a:gd name="f102" fmla="*/ 53 f87 1"/>
                <a:gd name="f103" fmla="*/ 44 f87 1"/>
                <a:gd name="f104" fmla="*/ 28 f86 1"/>
                <a:gd name="f105" fmla="*/ 43 f87 1"/>
                <a:gd name="f106" fmla="*/ 38 f86 1"/>
                <a:gd name="f107" fmla="*/ 45 f87 1"/>
                <a:gd name="f108" fmla="*/ 42 f86 1"/>
                <a:gd name="f109" fmla="*/ 47 f87 1"/>
                <a:gd name="f110" fmla="*/ 60 f87 1"/>
                <a:gd name="f111" fmla="*/ 113 f86 1"/>
                <a:gd name="f112" fmla="*/ 161 f86 1"/>
                <a:gd name="f113" fmla="*/ 35 f87 1"/>
                <a:gd name="f114" fmla="*/ 210 f86 1"/>
                <a:gd name="f115" fmla="*/ 211 f86 1"/>
                <a:gd name="f116" fmla="*/ 31 f87 1"/>
                <a:gd name="f117" fmla="*/ 215 f86 1"/>
                <a:gd name="f118" fmla="*/ 29 f87 1"/>
                <a:gd name="f119" fmla="*/ 18 f87 1"/>
                <a:gd name="f120" fmla="*/ 180 f86 1"/>
                <a:gd name="f121" fmla="*/ 178 f86 1"/>
                <a:gd name="f122" fmla="*/ 15 f87 1"/>
                <a:gd name="f123" fmla="*/ 174 f86 1"/>
                <a:gd name="f124" fmla="*/ 6 f87 1"/>
                <a:gd name="f125" fmla="*/ 83 f86 1"/>
                <a:gd name="f126" fmla="*/ 53 f86 1"/>
                <a:gd name="f127" fmla="+- f88 0 f1"/>
                <a:gd name="f128" fmla="*/ f91 1 61"/>
                <a:gd name="f129" fmla="*/ f92 1 215"/>
                <a:gd name="f130" fmla="*/ f93 1 61"/>
                <a:gd name="f131" fmla="*/ f94 1 215"/>
                <a:gd name="f132" fmla="*/ f95 1 215"/>
                <a:gd name="f133" fmla="*/ f96 1 61"/>
                <a:gd name="f134" fmla="*/ f97 1 215"/>
                <a:gd name="f135" fmla="*/ f98 1 61"/>
                <a:gd name="f136" fmla="*/ f99 1 215"/>
                <a:gd name="f137" fmla="*/ f100 1 61"/>
                <a:gd name="f138" fmla="*/ f101 1 215"/>
                <a:gd name="f139" fmla="*/ f102 1 61"/>
                <a:gd name="f140" fmla="*/ f103 1 61"/>
                <a:gd name="f141" fmla="*/ f104 1 215"/>
                <a:gd name="f142" fmla="*/ f105 1 61"/>
                <a:gd name="f143" fmla="*/ f106 1 215"/>
                <a:gd name="f144" fmla="*/ f107 1 61"/>
                <a:gd name="f145" fmla="*/ f108 1 215"/>
                <a:gd name="f146" fmla="*/ f109 1 61"/>
                <a:gd name="f147" fmla="*/ f110 1 61"/>
                <a:gd name="f148" fmla="*/ f111 1 215"/>
                <a:gd name="f149" fmla="*/ f112 1 215"/>
                <a:gd name="f150" fmla="*/ f113 1 61"/>
                <a:gd name="f151" fmla="*/ f114 1 215"/>
                <a:gd name="f152" fmla="*/ f115 1 215"/>
                <a:gd name="f153" fmla="*/ f116 1 61"/>
                <a:gd name="f154" fmla="*/ f117 1 215"/>
                <a:gd name="f155" fmla="*/ f118 1 61"/>
                <a:gd name="f156" fmla="*/ f119 1 61"/>
                <a:gd name="f157" fmla="*/ f120 1 215"/>
                <a:gd name="f158" fmla="*/ f121 1 215"/>
                <a:gd name="f159" fmla="*/ f122 1 61"/>
                <a:gd name="f160" fmla="*/ f123 1 215"/>
                <a:gd name="f161" fmla="*/ f124 1 61"/>
                <a:gd name="f162" fmla="*/ f125 1 215"/>
                <a:gd name="f163" fmla="*/ f126 1 215"/>
                <a:gd name="f164" fmla="*/ 0 1 f89"/>
                <a:gd name="f165" fmla="*/ f83 1 f89"/>
                <a:gd name="f166" fmla="*/ 0 1 f90"/>
                <a:gd name="f167" fmla="*/ f84 1 f90"/>
                <a:gd name="f168" fmla="*/ f128 1 f89"/>
                <a:gd name="f169" fmla="*/ f129 1 f90"/>
                <a:gd name="f170" fmla="*/ f130 1 f89"/>
                <a:gd name="f171" fmla="*/ f131 1 f90"/>
                <a:gd name="f172" fmla="*/ f132 1 f90"/>
                <a:gd name="f173" fmla="*/ f133 1 f89"/>
                <a:gd name="f174" fmla="*/ f134 1 f90"/>
                <a:gd name="f175" fmla="*/ f135 1 f89"/>
                <a:gd name="f176" fmla="*/ f136 1 f90"/>
                <a:gd name="f177" fmla="*/ f137 1 f89"/>
                <a:gd name="f178" fmla="*/ f138 1 f90"/>
                <a:gd name="f179" fmla="*/ f139 1 f89"/>
                <a:gd name="f180" fmla="*/ f140 1 f89"/>
                <a:gd name="f181" fmla="*/ f141 1 f90"/>
                <a:gd name="f182" fmla="*/ f142 1 f89"/>
                <a:gd name="f183" fmla="*/ f143 1 f90"/>
                <a:gd name="f184" fmla="*/ f144 1 f89"/>
                <a:gd name="f185" fmla="*/ f145 1 f90"/>
                <a:gd name="f186" fmla="*/ f146 1 f89"/>
                <a:gd name="f187" fmla="*/ f147 1 f89"/>
                <a:gd name="f188" fmla="*/ f148 1 f90"/>
                <a:gd name="f189" fmla="*/ f149 1 f90"/>
                <a:gd name="f190" fmla="*/ f150 1 f89"/>
                <a:gd name="f191" fmla="*/ f151 1 f90"/>
                <a:gd name="f192" fmla="*/ f152 1 f90"/>
                <a:gd name="f193" fmla="*/ f153 1 f89"/>
                <a:gd name="f194" fmla="*/ f154 1 f90"/>
                <a:gd name="f195" fmla="*/ f155 1 f89"/>
                <a:gd name="f196" fmla="*/ f156 1 f89"/>
                <a:gd name="f197" fmla="*/ f157 1 f90"/>
                <a:gd name="f198" fmla="*/ f158 1 f90"/>
                <a:gd name="f199" fmla="*/ f159 1 f89"/>
                <a:gd name="f200" fmla="*/ f160 1 f90"/>
                <a:gd name="f201" fmla="*/ f161 1 f89"/>
                <a:gd name="f202" fmla="*/ f162 1 f90"/>
                <a:gd name="f203" fmla="*/ f163 1 f90"/>
                <a:gd name="f204" fmla="*/ f164 f80 1"/>
                <a:gd name="f205" fmla="*/ f165 f80 1"/>
                <a:gd name="f206" fmla="*/ f167 f81 1"/>
                <a:gd name="f207" fmla="*/ f166 f81 1"/>
                <a:gd name="f208" fmla="*/ f168 f80 1"/>
                <a:gd name="f209" fmla="*/ f169 f81 1"/>
                <a:gd name="f210" fmla="*/ f170 f80 1"/>
                <a:gd name="f211" fmla="*/ f171 f81 1"/>
                <a:gd name="f212" fmla="*/ f172 f81 1"/>
                <a:gd name="f213" fmla="*/ f173 f80 1"/>
                <a:gd name="f214" fmla="*/ f174 f81 1"/>
                <a:gd name="f215" fmla="*/ f175 f80 1"/>
                <a:gd name="f216" fmla="*/ f176 f81 1"/>
                <a:gd name="f217" fmla="*/ f177 f80 1"/>
                <a:gd name="f218" fmla="*/ f178 f81 1"/>
                <a:gd name="f219" fmla="*/ f179 f80 1"/>
                <a:gd name="f220" fmla="*/ f180 f80 1"/>
                <a:gd name="f221" fmla="*/ f181 f81 1"/>
                <a:gd name="f222" fmla="*/ f182 f80 1"/>
                <a:gd name="f223" fmla="*/ f183 f81 1"/>
                <a:gd name="f224" fmla="*/ f184 f80 1"/>
                <a:gd name="f225" fmla="*/ f185 f81 1"/>
                <a:gd name="f226" fmla="*/ f186 f80 1"/>
                <a:gd name="f227" fmla="*/ f187 f80 1"/>
                <a:gd name="f228" fmla="*/ f188 f81 1"/>
                <a:gd name="f229" fmla="*/ f189 f81 1"/>
                <a:gd name="f230" fmla="*/ f190 f80 1"/>
                <a:gd name="f231" fmla="*/ f191 f81 1"/>
                <a:gd name="f232" fmla="*/ f192 f81 1"/>
                <a:gd name="f233" fmla="*/ f193 f80 1"/>
                <a:gd name="f234" fmla="*/ f194 f81 1"/>
                <a:gd name="f235" fmla="*/ f195 f80 1"/>
                <a:gd name="f236" fmla="*/ f196 f80 1"/>
                <a:gd name="f237" fmla="*/ f197 f81 1"/>
                <a:gd name="f238" fmla="*/ f198 f81 1"/>
                <a:gd name="f239" fmla="*/ f199 f80 1"/>
                <a:gd name="f240" fmla="*/ f200 f81 1"/>
                <a:gd name="f241" fmla="*/ f201 f80 1"/>
                <a:gd name="f242" fmla="*/ f202 f81 1"/>
                <a:gd name="f243" fmla="*/ f203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208" y="f209"/>
                </a:cxn>
                <a:cxn ang="f127">
                  <a:pos x="f210" y="f211"/>
                </a:cxn>
                <a:cxn ang="f127">
                  <a:pos x="f210" y="f212"/>
                </a:cxn>
                <a:cxn ang="f127">
                  <a:pos x="f213" y="f214"/>
                </a:cxn>
                <a:cxn ang="f127">
                  <a:pos x="f215" y="f216"/>
                </a:cxn>
                <a:cxn ang="f127">
                  <a:pos x="f217" y="f218"/>
                </a:cxn>
                <a:cxn ang="f127">
                  <a:pos x="f219" y="f214"/>
                </a:cxn>
                <a:cxn ang="f127">
                  <a:pos x="f220" y="f221"/>
                </a:cxn>
                <a:cxn ang="f127">
                  <a:pos x="f222" y="f223"/>
                </a:cxn>
                <a:cxn ang="f127">
                  <a:pos x="f224" y="f225"/>
                </a:cxn>
                <a:cxn ang="f127">
                  <a:pos x="f226" y="f209"/>
                </a:cxn>
                <a:cxn ang="f127">
                  <a:pos x="f227" y="f228"/>
                </a:cxn>
                <a:cxn ang="f127">
                  <a:pos x="f217" y="f229"/>
                </a:cxn>
                <a:cxn ang="f127">
                  <a:pos x="f230" y="f231"/>
                </a:cxn>
                <a:cxn ang="f127">
                  <a:pos x="f230" y="f232"/>
                </a:cxn>
                <a:cxn ang="f127">
                  <a:pos x="f233" y="f234"/>
                </a:cxn>
                <a:cxn ang="f127">
                  <a:pos x="f235" y="f232"/>
                </a:cxn>
                <a:cxn ang="f127">
                  <a:pos x="f236" y="f237"/>
                </a:cxn>
                <a:cxn ang="f127">
                  <a:pos x="f208" y="f238"/>
                </a:cxn>
                <a:cxn ang="f127">
                  <a:pos x="f239" y="f240"/>
                </a:cxn>
                <a:cxn ang="f127">
                  <a:pos x="f215" y="f229"/>
                </a:cxn>
                <a:cxn ang="f127">
                  <a:pos x="f241" y="f242"/>
                </a:cxn>
                <a:cxn ang="f127">
                  <a:pos x="f239" y="f243"/>
                </a:cxn>
                <a:cxn ang="f127">
                  <a:pos x="f208" y="f209"/>
                </a:cxn>
              </a:cxnLst>
              <a:rect l="f204" t="f207" r="f205" b="f206"/>
              <a:pathLst>
                <a:path w="61" h="21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6" y="f18"/>
                    <a:pt x="f14" y="f19"/>
                  </a:cubicBezTo>
                  <a:cubicBezTo>
                    <a:pt x="f10" y="f20"/>
                    <a:pt x="f21" y="f22"/>
                    <a:pt x="f23" y="f24"/>
                  </a:cubicBezTo>
                  <a:cubicBezTo>
                    <a:pt x="f25" y="f26"/>
                    <a:pt x="f25" y="f27"/>
                    <a:pt x="f28" y="f28"/>
                  </a:cubicBezTo>
                  <a:cubicBezTo>
                    <a:pt x="f29" y="f5"/>
                    <a:pt x="f30" y="f5"/>
                    <a:pt x="f31" y="f23"/>
                  </a:cubicBezTo>
                  <a:cubicBezTo>
                    <a:pt x="f32" y="f27"/>
                    <a:pt x="f32" y="f26"/>
                    <a:pt x="f33" y="f24"/>
                  </a:cubicBezTo>
                  <a:cubicBezTo>
                    <a:pt x="f34" y="f12"/>
                    <a:pt x="f35" y="f29"/>
                    <a:pt x="f11" y="f36"/>
                  </a:cubicBezTo>
                  <a:cubicBezTo>
                    <a:pt x="f37" y="f18"/>
                    <a:pt x="f37" y="f17"/>
                    <a:pt x="f38" y="f39"/>
                  </a:cubicBezTo>
                  <a:cubicBezTo>
                    <a:pt x="f11" y="f30"/>
                    <a:pt x="f11" y="f13"/>
                    <a:pt x="f40" y="f41"/>
                  </a:cubicBezTo>
                  <a:cubicBezTo>
                    <a:pt x="f11" y="f11"/>
                    <a:pt x="f42" y="f42"/>
                    <a:pt x="f35" y="f9"/>
                  </a:cubicBezTo>
                  <a:cubicBezTo>
                    <a:pt x="f43" y="f44"/>
                    <a:pt x="f6" y="f45"/>
                    <a:pt x="f46" y="f47"/>
                  </a:cubicBezTo>
                  <a:cubicBezTo>
                    <a:pt x="f46" y="f48"/>
                    <a:pt x="f49" y="f50"/>
                    <a:pt x="f31" y="f51"/>
                  </a:cubicBezTo>
                  <a:cubicBezTo>
                    <a:pt x="f42" y="f52"/>
                    <a:pt x="f37" y="f53"/>
                    <a:pt x="f54" y="f55"/>
                  </a:cubicBezTo>
                  <a:cubicBezTo>
                    <a:pt x="f54" y="f55"/>
                    <a:pt x="f54" y="f55"/>
                    <a:pt x="f54" y="f56"/>
                  </a:cubicBezTo>
                  <a:cubicBezTo>
                    <a:pt x="f17" y="f57"/>
                    <a:pt x="f58" y="f7"/>
                    <a:pt x="f59" y="f7"/>
                  </a:cubicBezTo>
                  <a:cubicBezTo>
                    <a:pt x="f60" y="f7"/>
                    <a:pt x="f60" y="f57"/>
                    <a:pt x="f60" y="f56"/>
                  </a:cubicBezTo>
                  <a:cubicBezTo>
                    <a:pt x="f20" y="f61"/>
                    <a:pt x="f14" y="f62"/>
                    <a:pt x="f63" y="f2"/>
                  </a:cubicBezTo>
                  <a:cubicBezTo>
                    <a:pt x="f63" y="f64"/>
                    <a:pt x="f63" y="f65"/>
                    <a:pt x="f8" y="f65"/>
                  </a:cubicBezTo>
                  <a:cubicBezTo>
                    <a:pt x="f24" y="f52"/>
                    <a:pt x="f24" y="f66"/>
                    <a:pt x="f24" y="f67"/>
                  </a:cubicBezTo>
                  <a:cubicBezTo>
                    <a:pt x="f24" y="f68"/>
                    <a:pt x="f26" y="f69"/>
                    <a:pt x="f28" y="f51"/>
                  </a:cubicBezTo>
                  <a:cubicBezTo>
                    <a:pt x="f70" y="f71"/>
                    <a:pt x="f5" y="f72"/>
                    <a:pt x="f73" y="f74"/>
                  </a:cubicBezTo>
                  <a:cubicBezTo>
                    <a:pt x="f75" y="f76"/>
                    <a:pt x="f28" y="f77"/>
                    <a:pt x="f24" y="f33"/>
                  </a:cubicBezTo>
                  <a:cubicBezTo>
                    <a:pt x="f24" y="f78"/>
                    <a:pt x="f8" y="f34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236324A0-5E89-4E8F-4AE7-C80A160EF1C6}"/>
                </a:ext>
              </a:extLst>
            </p:cNvPr>
            <p:cNvSpPr/>
            <p:nvPr/>
          </p:nvSpPr>
          <p:spPr>
            <a:xfrm>
              <a:off x="1834551" y="679143"/>
              <a:ext cx="351129" cy="4137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6"/>
                <a:gd name="f7" fmla="val 78"/>
                <a:gd name="f8" fmla="val 3"/>
                <a:gd name="f9" fmla="val 17"/>
                <a:gd name="f10" fmla="val 25"/>
                <a:gd name="f11" fmla="val 42"/>
                <a:gd name="f12" fmla="val 33"/>
                <a:gd name="f13" fmla="val 41"/>
                <a:gd name="f14" fmla="val 56"/>
                <a:gd name="f15" fmla="val 47"/>
                <a:gd name="f16" fmla="val 45"/>
                <a:gd name="f17" fmla="val 40"/>
                <a:gd name="f18" fmla="val 52"/>
                <a:gd name="f19" fmla="val 32"/>
                <a:gd name="f20" fmla="val 59"/>
                <a:gd name="f21" fmla="val 28"/>
                <a:gd name="f22" fmla="val 67"/>
                <a:gd name="f23" fmla="val 26"/>
                <a:gd name="f24" fmla="val 23"/>
                <a:gd name="f25" fmla="val 72"/>
                <a:gd name="f26" fmla="val 21"/>
                <a:gd name="f27" fmla="val 19"/>
                <a:gd name="f28" fmla="val 63"/>
                <a:gd name="f29" fmla="val 14"/>
                <a:gd name="f30" fmla="val 49"/>
                <a:gd name="f31" fmla="val 7"/>
                <a:gd name="f32" fmla="val 36"/>
                <a:gd name="f33" fmla="val 2"/>
                <a:gd name="f34" fmla="val 22"/>
                <a:gd name="f35" fmla="val 1"/>
                <a:gd name="f36" fmla="+- 0 0 -90"/>
                <a:gd name="f37" fmla="*/ f3 1 66"/>
                <a:gd name="f38" fmla="*/ f4 1 78"/>
                <a:gd name="f39" fmla="val f5"/>
                <a:gd name="f40" fmla="val f6"/>
                <a:gd name="f41" fmla="val f7"/>
                <a:gd name="f42" fmla="*/ f36 f0 1"/>
                <a:gd name="f43" fmla="+- f41 0 f39"/>
                <a:gd name="f44" fmla="+- f40 0 f39"/>
                <a:gd name="f45" fmla="*/ f42 1 f2"/>
                <a:gd name="f46" fmla="*/ f44 1 66"/>
                <a:gd name="f47" fmla="*/ f43 1 78"/>
                <a:gd name="f48" fmla="*/ 3 f44 1"/>
                <a:gd name="f49" fmla="*/ 0 f43 1"/>
                <a:gd name="f50" fmla="*/ 66 f44 1"/>
                <a:gd name="f51" fmla="*/ 41 f43 1"/>
                <a:gd name="f52" fmla="*/ 40 f44 1"/>
                <a:gd name="f53" fmla="*/ 52 f43 1"/>
                <a:gd name="f54" fmla="*/ 26 f44 1"/>
                <a:gd name="f55" fmla="*/ 78 f43 1"/>
                <a:gd name="f56" fmla="*/ 19 f44 1"/>
                <a:gd name="f57" fmla="*/ 63 f43 1"/>
                <a:gd name="f58" fmla="*/ 2 f44 1"/>
                <a:gd name="f59" fmla="*/ 22 f43 1"/>
                <a:gd name="f60" fmla="+- f45 0 f1"/>
                <a:gd name="f61" fmla="*/ f48 1 66"/>
                <a:gd name="f62" fmla="*/ f49 1 78"/>
                <a:gd name="f63" fmla="*/ f50 1 66"/>
                <a:gd name="f64" fmla="*/ f51 1 78"/>
                <a:gd name="f65" fmla="*/ f52 1 66"/>
                <a:gd name="f66" fmla="*/ f53 1 78"/>
                <a:gd name="f67" fmla="*/ f54 1 66"/>
                <a:gd name="f68" fmla="*/ f55 1 78"/>
                <a:gd name="f69" fmla="*/ f56 1 66"/>
                <a:gd name="f70" fmla="*/ f57 1 78"/>
                <a:gd name="f71" fmla="*/ f58 1 66"/>
                <a:gd name="f72" fmla="*/ f59 1 78"/>
                <a:gd name="f73" fmla="*/ 0 1 f46"/>
                <a:gd name="f74" fmla="*/ f40 1 f46"/>
                <a:gd name="f75" fmla="*/ 0 1 f47"/>
                <a:gd name="f76" fmla="*/ f41 1 f47"/>
                <a:gd name="f77" fmla="*/ f61 1 f46"/>
                <a:gd name="f78" fmla="*/ f62 1 f47"/>
                <a:gd name="f79" fmla="*/ f63 1 f46"/>
                <a:gd name="f80" fmla="*/ f64 1 f47"/>
                <a:gd name="f81" fmla="*/ f65 1 f46"/>
                <a:gd name="f82" fmla="*/ f66 1 f47"/>
                <a:gd name="f83" fmla="*/ f67 1 f46"/>
                <a:gd name="f84" fmla="*/ f68 1 f47"/>
                <a:gd name="f85" fmla="*/ f69 1 f46"/>
                <a:gd name="f86" fmla="*/ f70 1 f47"/>
                <a:gd name="f87" fmla="*/ f71 1 f46"/>
                <a:gd name="f88" fmla="*/ f72 1 f47"/>
                <a:gd name="f89" fmla="*/ f73 f37 1"/>
                <a:gd name="f90" fmla="*/ f74 f37 1"/>
                <a:gd name="f91" fmla="*/ f76 f38 1"/>
                <a:gd name="f92" fmla="*/ f75 f38 1"/>
                <a:gd name="f93" fmla="*/ f77 f37 1"/>
                <a:gd name="f94" fmla="*/ f78 f38 1"/>
                <a:gd name="f95" fmla="*/ f79 f37 1"/>
                <a:gd name="f96" fmla="*/ f80 f38 1"/>
                <a:gd name="f97" fmla="*/ f81 f37 1"/>
                <a:gd name="f98" fmla="*/ f82 f38 1"/>
                <a:gd name="f99" fmla="*/ f83 f37 1"/>
                <a:gd name="f100" fmla="*/ f84 f38 1"/>
                <a:gd name="f101" fmla="*/ f85 f37 1"/>
                <a:gd name="f102" fmla="*/ f86 f38 1"/>
                <a:gd name="f103" fmla="*/ f87 f37 1"/>
                <a:gd name="f104" fmla="*/ f8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3" y="f94"/>
                </a:cxn>
                <a:cxn ang="f60">
                  <a:pos x="f95" y="f96"/>
                </a:cxn>
                <a:cxn ang="f60">
                  <a:pos x="f97" y="f98"/>
                </a:cxn>
                <a:cxn ang="f60">
                  <a:pos x="f99" y="f100"/>
                </a:cxn>
                <a:cxn ang="f60">
                  <a:pos x="f101" y="f102"/>
                </a:cxn>
                <a:cxn ang="f60">
                  <a:pos x="f103" y="f104"/>
                </a:cxn>
                <a:cxn ang="f60">
                  <a:pos x="f93" y="f94"/>
                </a:cxn>
              </a:cxnLst>
              <a:rect l="f89" t="f92" r="f90" b="f91"/>
              <a:pathLst>
                <a:path w="66" h="78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1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24" y="f25"/>
                    <a:pt x="f26" y="f22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5" y="f29"/>
                    <a:pt x="f35" y="f31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2B3AAA52-CD45-6011-E8A6-3FD6CFAABCF3}"/>
                </a:ext>
              </a:extLst>
            </p:cNvPr>
            <p:cNvSpPr/>
            <p:nvPr/>
          </p:nvSpPr>
          <p:spPr>
            <a:xfrm>
              <a:off x="2201527" y="679143"/>
              <a:ext cx="351915" cy="4089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6"/>
                <a:gd name="f7" fmla="val 77"/>
                <a:gd name="f8" fmla="val 63"/>
                <a:gd name="f9" fmla="val 65"/>
                <a:gd name="f10" fmla="val 9"/>
                <a:gd name="f11" fmla="val 17"/>
                <a:gd name="f12" fmla="val 25"/>
                <a:gd name="f13" fmla="val 56"/>
                <a:gd name="f14" fmla="val 42"/>
                <a:gd name="f15" fmla="val 49"/>
                <a:gd name="f16" fmla="val 59"/>
                <a:gd name="f17" fmla="val 76"/>
                <a:gd name="f18" fmla="val 41"/>
                <a:gd name="f19" fmla="val 35"/>
                <a:gd name="f20" fmla="val 55"/>
                <a:gd name="f21" fmla="val 21"/>
                <a:gd name="f22" fmla="val 43"/>
                <a:gd name="f23" fmla="val 24"/>
                <a:gd name="f24" fmla="val 33"/>
                <a:gd name="f25" fmla="val 48"/>
                <a:gd name="f26" fmla="+- 0 0 -90"/>
                <a:gd name="f27" fmla="*/ f3 1 66"/>
                <a:gd name="f28" fmla="*/ f4 1 77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66"/>
                <a:gd name="f37" fmla="*/ f33 1 77"/>
                <a:gd name="f38" fmla="*/ 63 f34 1"/>
                <a:gd name="f39" fmla="*/ 0 f33 1"/>
                <a:gd name="f40" fmla="*/ 25 f33 1"/>
                <a:gd name="f41" fmla="*/ 42 f34 1"/>
                <a:gd name="f42" fmla="*/ 76 f33 1"/>
                <a:gd name="f43" fmla="*/ 41 f34 1"/>
                <a:gd name="f44" fmla="*/ 77 f33 1"/>
                <a:gd name="f45" fmla="*/ 0 f34 1"/>
                <a:gd name="f46" fmla="*/ 41 f33 1"/>
                <a:gd name="f47" fmla="+- f35 0 f1"/>
                <a:gd name="f48" fmla="*/ f38 1 66"/>
                <a:gd name="f49" fmla="*/ f39 1 77"/>
                <a:gd name="f50" fmla="*/ f40 1 77"/>
                <a:gd name="f51" fmla="*/ f41 1 66"/>
                <a:gd name="f52" fmla="*/ f42 1 77"/>
                <a:gd name="f53" fmla="*/ f43 1 66"/>
                <a:gd name="f54" fmla="*/ f44 1 77"/>
                <a:gd name="f55" fmla="*/ f45 1 66"/>
                <a:gd name="f56" fmla="*/ f46 1 77"/>
                <a:gd name="f57" fmla="*/ 0 1 f36"/>
                <a:gd name="f58" fmla="*/ f30 1 f36"/>
                <a:gd name="f59" fmla="*/ 0 1 f37"/>
                <a:gd name="f60" fmla="*/ f31 1 f37"/>
                <a:gd name="f61" fmla="*/ f48 1 f36"/>
                <a:gd name="f62" fmla="*/ f49 1 f37"/>
                <a:gd name="f63" fmla="*/ f50 1 f37"/>
                <a:gd name="f64" fmla="*/ f51 1 f36"/>
                <a:gd name="f65" fmla="*/ f52 1 f37"/>
                <a:gd name="f66" fmla="*/ f53 1 f36"/>
                <a:gd name="f67" fmla="*/ f54 1 f37"/>
                <a:gd name="f68" fmla="*/ f55 1 f36"/>
                <a:gd name="f69" fmla="*/ f56 1 f37"/>
                <a:gd name="f70" fmla="*/ f57 f27 1"/>
                <a:gd name="f71" fmla="*/ f58 f27 1"/>
                <a:gd name="f72" fmla="*/ f60 f28 1"/>
                <a:gd name="f73" fmla="*/ f59 f28 1"/>
                <a:gd name="f74" fmla="*/ f61 f27 1"/>
                <a:gd name="f75" fmla="*/ f62 f28 1"/>
                <a:gd name="f76" fmla="*/ f63 f28 1"/>
                <a:gd name="f77" fmla="*/ f64 f27 1"/>
                <a:gd name="f78" fmla="*/ f65 f28 1"/>
                <a:gd name="f79" fmla="*/ f66 f27 1"/>
                <a:gd name="f80" fmla="*/ f67 f28 1"/>
                <a:gd name="f81" fmla="*/ f68 f27 1"/>
                <a:gd name="f82" fmla="*/ f69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4" y="f75"/>
                </a:cxn>
                <a:cxn ang="f47">
                  <a:pos x="f74" y="f76"/>
                </a:cxn>
                <a:cxn ang="f47">
                  <a:pos x="f77" y="f78"/>
                </a:cxn>
                <a:cxn ang="f47">
                  <a:pos x="f79" y="f80"/>
                </a:cxn>
                <a:cxn ang="f47">
                  <a:pos x="f81" y="f82"/>
                </a:cxn>
                <a:cxn ang="f47">
                  <a:pos x="f74" y="f75"/>
                </a:cxn>
              </a:cxnLst>
              <a:rect l="f70" t="f73" r="f71" b="f72"/>
              <a:pathLst>
                <a:path w="66" h="77">
                  <a:moveTo>
                    <a:pt x="f8" y="f5"/>
                  </a:moveTo>
                  <a:cubicBezTo>
                    <a:pt x="f9" y="f10"/>
                    <a:pt x="f6" y="f11"/>
                    <a:pt x="f8" y="f12"/>
                  </a:cubicBezTo>
                  <a:cubicBezTo>
                    <a:pt x="f13" y="f14"/>
                    <a:pt x="f15" y="f16"/>
                    <a:pt x="f14" y="f17"/>
                  </a:cubicBezTo>
                  <a:cubicBezTo>
                    <a:pt x="f18" y="f7"/>
                    <a:pt x="f18" y="f7"/>
                    <a:pt x="f18" y="f7"/>
                  </a:cubicBezTo>
                  <a:cubicBezTo>
                    <a:pt x="f19" y="f20"/>
                    <a:pt x="f21" y="f22"/>
                    <a:pt x="f5" y="f18"/>
                  </a:cubicBezTo>
                  <a:cubicBezTo>
                    <a:pt x="f23" y="f24"/>
                    <a:pt x="f25" y="f12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1E700A29-8C86-9320-E3FE-A6AEF4BFD022}"/>
                </a:ext>
              </a:extLst>
            </p:cNvPr>
            <p:cNvSpPr/>
            <p:nvPr/>
          </p:nvSpPr>
          <p:spPr>
            <a:xfrm>
              <a:off x="2111175" y="1141235"/>
              <a:ext cx="260768" cy="9495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"/>
                <a:gd name="f7" fmla="val 179"/>
                <a:gd name="f8" fmla="val 136"/>
                <a:gd name="f9" fmla="val 2"/>
                <a:gd name="f10" fmla="val 137"/>
                <a:gd name="f11" fmla="val 3"/>
                <a:gd name="f12" fmla="val 139"/>
                <a:gd name="f13" fmla="val 7"/>
                <a:gd name="f14" fmla="val 150"/>
                <a:gd name="f15" fmla="val 11"/>
                <a:gd name="f16" fmla="val 161"/>
                <a:gd name="f17" fmla="val 15"/>
                <a:gd name="f18" fmla="val 173"/>
                <a:gd name="f19" fmla="val 18"/>
                <a:gd name="f20" fmla="val 170"/>
                <a:gd name="f21" fmla="val 19"/>
                <a:gd name="f22" fmla="val 165"/>
                <a:gd name="f23" fmla="val 20"/>
                <a:gd name="f24" fmla="val 162"/>
                <a:gd name="f25" fmla="val 28"/>
                <a:gd name="f26" fmla="val 141"/>
                <a:gd name="f27" fmla="val 36"/>
                <a:gd name="f28" fmla="val 120"/>
                <a:gd name="f29" fmla="val 40"/>
                <a:gd name="f30" fmla="val 98"/>
                <a:gd name="f31" fmla="val 46"/>
                <a:gd name="f32" fmla="val 73"/>
                <a:gd name="f33" fmla="val 45"/>
                <a:gd name="f34" fmla="val 47"/>
                <a:gd name="f35" fmla="val 22"/>
                <a:gd name="f36" fmla="val 33"/>
                <a:gd name="f37" fmla="val 16"/>
                <a:gd name="f38" fmla="val 32"/>
                <a:gd name="f39" fmla="val 9"/>
                <a:gd name="f40" fmla="val 1"/>
                <a:gd name="f41" fmla="val 29"/>
                <a:gd name="f42" fmla="val 43"/>
                <a:gd name="f43" fmla="val 30"/>
                <a:gd name="f44" fmla="val 62"/>
                <a:gd name="f45" fmla="val 42"/>
                <a:gd name="f46" fmla="val 96"/>
                <a:gd name="f47" fmla="val 37"/>
                <a:gd name="f48" fmla="val 123"/>
                <a:gd name="f49" fmla="val 27"/>
                <a:gd name="f50" fmla="val 147"/>
                <a:gd name="f51" fmla="val 17"/>
                <a:gd name="f52" fmla="val 174"/>
                <a:gd name="f53" fmla="val 176"/>
                <a:gd name="f54" fmla="val 10"/>
                <a:gd name="f55" fmla="val 164"/>
                <a:gd name="f56" fmla="val 4"/>
                <a:gd name="f57" fmla="+- 0 0 -90"/>
                <a:gd name="f58" fmla="*/ f3 1 49"/>
                <a:gd name="f59" fmla="*/ f4 1 179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49"/>
                <a:gd name="f68" fmla="*/ f64 1 179"/>
                <a:gd name="f69" fmla="*/ 0 f65 1"/>
                <a:gd name="f70" fmla="*/ 136 f64 1"/>
                <a:gd name="f71" fmla="*/ 3 f65 1"/>
                <a:gd name="f72" fmla="*/ 139 f64 1"/>
                <a:gd name="f73" fmla="*/ 15 f65 1"/>
                <a:gd name="f74" fmla="*/ 173 f64 1"/>
                <a:gd name="f75" fmla="*/ 20 f65 1"/>
                <a:gd name="f76" fmla="*/ 162 f64 1"/>
                <a:gd name="f77" fmla="*/ 40 f65 1"/>
                <a:gd name="f78" fmla="*/ 98 f64 1"/>
                <a:gd name="f79" fmla="*/ 36 f65 1"/>
                <a:gd name="f80" fmla="*/ 22 f64 1"/>
                <a:gd name="f81" fmla="*/ 28 f65 1"/>
                <a:gd name="f82" fmla="*/ 3 f64 1"/>
                <a:gd name="f83" fmla="*/ 29 f65 1"/>
                <a:gd name="f84" fmla="*/ 0 f64 1"/>
                <a:gd name="f85" fmla="*/ 42 f65 1"/>
                <a:gd name="f86" fmla="*/ 96 f64 1"/>
                <a:gd name="f87" fmla="*/ 18 f65 1"/>
                <a:gd name="f88" fmla="*/ 179 f64 1"/>
                <a:gd name="f89" fmla="+- f66 0 f1"/>
                <a:gd name="f90" fmla="*/ f69 1 49"/>
                <a:gd name="f91" fmla="*/ f70 1 179"/>
                <a:gd name="f92" fmla="*/ f71 1 49"/>
                <a:gd name="f93" fmla="*/ f72 1 179"/>
                <a:gd name="f94" fmla="*/ f73 1 49"/>
                <a:gd name="f95" fmla="*/ f74 1 179"/>
                <a:gd name="f96" fmla="*/ f75 1 49"/>
                <a:gd name="f97" fmla="*/ f76 1 179"/>
                <a:gd name="f98" fmla="*/ f77 1 49"/>
                <a:gd name="f99" fmla="*/ f78 1 179"/>
                <a:gd name="f100" fmla="*/ f79 1 49"/>
                <a:gd name="f101" fmla="*/ f80 1 179"/>
                <a:gd name="f102" fmla="*/ f81 1 49"/>
                <a:gd name="f103" fmla="*/ f82 1 179"/>
                <a:gd name="f104" fmla="*/ f83 1 49"/>
                <a:gd name="f105" fmla="*/ f84 1 179"/>
                <a:gd name="f106" fmla="*/ f85 1 49"/>
                <a:gd name="f107" fmla="*/ f86 1 179"/>
                <a:gd name="f108" fmla="*/ f87 1 49"/>
                <a:gd name="f109" fmla="*/ f88 1 179"/>
                <a:gd name="f110" fmla="*/ 0 1 f67"/>
                <a:gd name="f111" fmla="*/ f61 1 f67"/>
                <a:gd name="f112" fmla="*/ 0 1 f68"/>
                <a:gd name="f113" fmla="*/ f62 1 f68"/>
                <a:gd name="f114" fmla="*/ f90 1 f67"/>
                <a:gd name="f115" fmla="*/ f91 1 f68"/>
                <a:gd name="f116" fmla="*/ f92 1 f67"/>
                <a:gd name="f117" fmla="*/ f93 1 f68"/>
                <a:gd name="f118" fmla="*/ f94 1 f67"/>
                <a:gd name="f119" fmla="*/ f95 1 f68"/>
                <a:gd name="f120" fmla="*/ f96 1 f67"/>
                <a:gd name="f121" fmla="*/ f97 1 f68"/>
                <a:gd name="f122" fmla="*/ f98 1 f67"/>
                <a:gd name="f123" fmla="*/ f99 1 f68"/>
                <a:gd name="f124" fmla="*/ f100 1 f67"/>
                <a:gd name="f125" fmla="*/ f101 1 f68"/>
                <a:gd name="f126" fmla="*/ f102 1 f67"/>
                <a:gd name="f127" fmla="*/ f103 1 f68"/>
                <a:gd name="f128" fmla="*/ f104 1 f67"/>
                <a:gd name="f129" fmla="*/ f105 1 f68"/>
                <a:gd name="f130" fmla="*/ f106 1 f67"/>
                <a:gd name="f131" fmla="*/ f107 1 f68"/>
                <a:gd name="f132" fmla="*/ f108 1 f67"/>
                <a:gd name="f133" fmla="*/ f109 1 f68"/>
                <a:gd name="f134" fmla="*/ f110 f58 1"/>
                <a:gd name="f135" fmla="*/ f111 f58 1"/>
                <a:gd name="f136" fmla="*/ f113 f59 1"/>
                <a:gd name="f137" fmla="*/ f112 f59 1"/>
                <a:gd name="f138" fmla="*/ f114 f58 1"/>
                <a:gd name="f139" fmla="*/ f115 f59 1"/>
                <a:gd name="f140" fmla="*/ f116 f58 1"/>
                <a:gd name="f141" fmla="*/ f117 f59 1"/>
                <a:gd name="f142" fmla="*/ f118 f58 1"/>
                <a:gd name="f143" fmla="*/ f119 f59 1"/>
                <a:gd name="f144" fmla="*/ f120 f58 1"/>
                <a:gd name="f145" fmla="*/ f121 f59 1"/>
                <a:gd name="f146" fmla="*/ f122 f58 1"/>
                <a:gd name="f147" fmla="*/ f123 f59 1"/>
                <a:gd name="f148" fmla="*/ f124 f58 1"/>
                <a:gd name="f149" fmla="*/ f125 f59 1"/>
                <a:gd name="f150" fmla="*/ f126 f58 1"/>
                <a:gd name="f151" fmla="*/ f127 f59 1"/>
                <a:gd name="f152" fmla="*/ f128 f58 1"/>
                <a:gd name="f153" fmla="*/ f129 f59 1"/>
                <a:gd name="f154" fmla="*/ f130 f58 1"/>
                <a:gd name="f155" fmla="*/ f131 f59 1"/>
                <a:gd name="f156" fmla="*/ f132 f58 1"/>
                <a:gd name="f157" fmla="*/ f133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38" y="f139"/>
                </a:cxn>
                <a:cxn ang="f89">
                  <a:pos x="f140" y="f141"/>
                </a:cxn>
                <a:cxn ang="f89">
                  <a:pos x="f142" y="f143"/>
                </a:cxn>
                <a:cxn ang="f89">
                  <a:pos x="f144" y="f145"/>
                </a:cxn>
                <a:cxn ang="f89">
                  <a:pos x="f146" y="f147"/>
                </a:cxn>
                <a:cxn ang="f89">
                  <a:pos x="f148" y="f149"/>
                </a:cxn>
                <a:cxn ang="f89">
                  <a:pos x="f150" y="f151"/>
                </a:cxn>
                <a:cxn ang="f89">
                  <a:pos x="f152" y="f153"/>
                </a:cxn>
                <a:cxn ang="f89">
                  <a:pos x="f154" y="f155"/>
                </a:cxn>
                <a:cxn ang="f89">
                  <a:pos x="f156" y="f143"/>
                </a:cxn>
                <a:cxn ang="f89">
                  <a:pos x="f142" y="f157"/>
                </a:cxn>
                <a:cxn ang="f89">
                  <a:pos x="f138" y="f139"/>
                </a:cxn>
              </a:cxnLst>
              <a:rect l="f134" t="f137" r="f135" b="f136"/>
              <a:pathLst>
                <a:path w="49" h="179">
                  <a:moveTo>
                    <a:pt x="f5" y="f8"/>
                  </a:moveTo>
                  <a:cubicBezTo>
                    <a:pt x="f9" y="f10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27" y="f35"/>
                  </a:cubicBezTo>
                  <a:cubicBezTo>
                    <a:pt x="f36" y="f37"/>
                    <a:pt x="f38" y="f39"/>
                    <a:pt x="f25" y="f11"/>
                  </a:cubicBezTo>
                  <a:cubicBezTo>
                    <a:pt x="f25" y="f9"/>
                    <a:pt x="f25" y="f40"/>
                    <a:pt x="f41" y="f5"/>
                  </a:cubicBezTo>
                  <a:cubicBezTo>
                    <a:pt x="f42" y="f43"/>
                    <a:pt x="f6" y="f44"/>
                    <a:pt x="f45" y="f46"/>
                  </a:cubicBezTo>
                  <a:cubicBezTo>
                    <a:pt x="f47" y="f48"/>
                    <a:pt x="f49" y="f50"/>
                    <a:pt x="f19" y="f18"/>
                  </a:cubicBezTo>
                  <a:cubicBezTo>
                    <a:pt x="f51" y="f52"/>
                    <a:pt x="f51" y="f53"/>
                    <a:pt x="f17" y="f7"/>
                  </a:cubicBezTo>
                  <a:cubicBezTo>
                    <a:pt x="f54" y="f55"/>
                    <a:pt x="f56" y="f14"/>
                    <a:pt x="f5" y="f8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C5D6B674-1FDC-65FB-55D3-937F6194F08C}"/>
                </a:ext>
              </a:extLst>
            </p:cNvPr>
            <p:cNvSpPr/>
            <p:nvPr/>
          </p:nvSpPr>
          <p:spPr>
            <a:xfrm>
              <a:off x="2031915" y="1172937"/>
              <a:ext cx="84810" cy="6681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125"/>
                <a:gd name="f8" fmla="val 15"/>
                <a:gd name="f9" fmla="val 2"/>
                <a:gd name="f10" fmla="val 4"/>
                <a:gd name="f11" fmla="val 14"/>
                <a:gd name="f12" fmla="val 6"/>
                <a:gd name="f13" fmla="val 10"/>
                <a:gd name="f14" fmla="val 7"/>
                <a:gd name="f15" fmla="val 26"/>
                <a:gd name="f16" fmla="val 5"/>
                <a:gd name="f17" fmla="val 37"/>
                <a:gd name="f18" fmla="val 3"/>
                <a:gd name="f19" fmla="val 51"/>
                <a:gd name="f20" fmla="val 65"/>
                <a:gd name="f21" fmla="val 80"/>
                <a:gd name="f22" fmla="val 89"/>
                <a:gd name="f23" fmla="val 99"/>
                <a:gd name="f24" fmla="val 109"/>
                <a:gd name="f25" fmla="val 11"/>
                <a:gd name="f26" fmla="val 113"/>
                <a:gd name="f27" fmla="val 12"/>
                <a:gd name="f28" fmla="val 117"/>
                <a:gd name="f29" fmla="val 121"/>
                <a:gd name="f30" fmla="val 123"/>
                <a:gd name="f31" fmla="val 124"/>
                <a:gd name="f32" fmla="val 126"/>
                <a:gd name="f33" fmla="val 102"/>
                <a:gd name="f34" fmla="val 78"/>
                <a:gd name="f35" fmla="val 53"/>
                <a:gd name="f36" fmla="val 35"/>
                <a:gd name="f37" fmla="val 17"/>
                <a:gd name="f38" fmla="+- 0 0 -90"/>
                <a:gd name="f39" fmla="*/ f3 1 16"/>
                <a:gd name="f40" fmla="*/ f4 1 125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16"/>
                <a:gd name="f49" fmla="*/ f45 1 125"/>
                <a:gd name="f50" fmla="*/ 15 f46 1"/>
                <a:gd name="f51" fmla="*/ 0 f45 1"/>
                <a:gd name="f52" fmla="*/ 14 f46 1"/>
                <a:gd name="f53" fmla="*/ 6 f45 1"/>
                <a:gd name="f54" fmla="*/ 5 f46 1"/>
                <a:gd name="f55" fmla="*/ 37 f45 1"/>
                <a:gd name="f56" fmla="*/ 4 f46 1"/>
                <a:gd name="f57" fmla="*/ 80 f45 1"/>
                <a:gd name="f58" fmla="*/ 10 f46 1"/>
                <a:gd name="f59" fmla="*/ 109 f45 1"/>
                <a:gd name="f60" fmla="*/ 121 f45 1"/>
                <a:gd name="f61" fmla="*/ 126 f45 1"/>
                <a:gd name="f62" fmla="*/ 2 f46 1"/>
                <a:gd name="f63" fmla="*/ 53 f45 1"/>
                <a:gd name="f64" fmla="+- f47 0 f1"/>
                <a:gd name="f65" fmla="*/ f50 1 16"/>
                <a:gd name="f66" fmla="*/ f51 1 126"/>
                <a:gd name="f67" fmla="*/ f52 1 16"/>
                <a:gd name="f68" fmla="*/ f53 1 126"/>
                <a:gd name="f69" fmla="*/ f54 1 16"/>
                <a:gd name="f70" fmla="*/ f55 1 126"/>
                <a:gd name="f71" fmla="*/ f56 1 16"/>
                <a:gd name="f72" fmla="*/ f57 1 126"/>
                <a:gd name="f73" fmla="*/ f58 1 16"/>
                <a:gd name="f74" fmla="*/ f59 1 126"/>
                <a:gd name="f75" fmla="*/ f60 1 126"/>
                <a:gd name="f76" fmla="*/ f61 1 126"/>
                <a:gd name="f77" fmla="*/ f62 1 16"/>
                <a:gd name="f78" fmla="*/ f63 1 126"/>
                <a:gd name="f79" fmla="*/ 0 1 f48"/>
                <a:gd name="f80" fmla="*/ f42 1 f48"/>
                <a:gd name="f81" fmla="*/ 0 1 f49"/>
                <a:gd name="f82" fmla="*/ f43 1 f49"/>
                <a:gd name="f83" fmla="*/ f65 1 f48"/>
                <a:gd name="f84" fmla="*/ f66 1 f49"/>
                <a:gd name="f85" fmla="*/ f67 1 f48"/>
                <a:gd name="f86" fmla="*/ f68 1 f49"/>
                <a:gd name="f87" fmla="*/ f69 1 f48"/>
                <a:gd name="f88" fmla="*/ f70 1 f49"/>
                <a:gd name="f89" fmla="*/ f71 1 f48"/>
                <a:gd name="f90" fmla="*/ f72 1 f49"/>
                <a:gd name="f91" fmla="*/ f73 1 f48"/>
                <a:gd name="f92" fmla="*/ f74 1 f49"/>
                <a:gd name="f93" fmla="*/ f75 1 f49"/>
                <a:gd name="f94" fmla="*/ f76 1 f49"/>
                <a:gd name="f95" fmla="*/ f77 1 f48"/>
                <a:gd name="f96" fmla="*/ f78 1 f49"/>
                <a:gd name="f97" fmla="*/ f79 f39 1"/>
                <a:gd name="f98" fmla="*/ f80 f39 1"/>
                <a:gd name="f99" fmla="*/ f82 f40 1"/>
                <a:gd name="f100" fmla="*/ f81 f40 1"/>
                <a:gd name="f101" fmla="*/ f83 f39 1"/>
                <a:gd name="f102" fmla="*/ f84 f40 1"/>
                <a:gd name="f103" fmla="*/ f85 f39 1"/>
                <a:gd name="f104" fmla="*/ f86 f40 1"/>
                <a:gd name="f105" fmla="*/ f87 f39 1"/>
                <a:gd name="f106" fmla="*/ f88 f40 1"/>
                <a:gd name="f107" fmla="*/ f89 f39 1"/>
                <a:gd name="f108" fmla="*/ f90 f40 1"/>
                <a:gd name="f109" fmla="*/ f91 f39 1"/>
                <a:gd name="f110" fmla="*/ f92 f40 1"/>
                <a:gd name="f111" fmla="*/ f93 f40 1"/>
                <a:gd name="f112" fmla="*/ f94 f40 1"/>
                <a:gd name="f113" fmla="*/ f95 f39 1"/>
                <a:gd name="f114" fmla="*/ f96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4">
                  <a:pos x="f101" y="f102"/>
                </a:cxn>
                <a:cxn ang="f64">
                  <a:pos x="f103" y="f104"/>
                </a:cxn>
                <a:cxn ang="f64">
                  <a:pos x="f105" y="f106"/>
                </a:cxn>
                <a:cxn ang="f64">
                  <a:pos x="f107" y="f108"/>
                </a:cxn>
                <a:cxn ang="f64">
                  <a:pos x="f109" y="f110"/>
                </a:cxn>
                <a:cxn ang="f64">
                  <a:pos x="f103" y="f111"/>
                </a:cxn>
                <a:cxn ang="f64">
                  <a:pos x="f103" y="f112"/>
                </a:cxn>
                <a:cxn ang="f64">
                  <a:pos x="f113" y="f114"/>
                </a:cxn>
                <a:cxn ang="f64">
                  <a:pos x="f101" y="f102"/>
                </a:cxn>
              </a:cxnLst>
              <a:rect l="f97" t="f100" r="f98" b="f99"/>
              <a:pathLst>
                <a:path w="16" h="125">
                  <a:moveTo>
                    <a:pt x="f8" y="f5"/>
                  </a:moveTo>
                  <a:cubicBezTo>
                    <a:pt x="f6" y="f9"/>
                    <a:pt x="f8" y="f10"/>
                    <a:pt x="f11" y="f12"/>
                  </a:cubicBezTo>
                  <a:cubicBezTo>
                    <a:pt x="f13" y="f6"/>
                    <a:pt x="f14" y="f15"/>
                    <a:pt x="f16" y="f17"/>
                  </a:cubicBezTo>
                  <a:cubicBezTo>
                    <a:pt x="f18" y="f19"/>
                    <a:pt x="f9" y="f20"/>
                    <a:pt x="f10" y="f21"/>
                  </a:cubicBezTo>
                  <a:cubicBezTo>
                    <a:pt x="f12" y="f22"/>
                    <a:pt x="f14" y="f23"/>
                    <a:pt x="f13" y="f24"/>
                  </a:cubicBezTo>
                  <a:cubicBezTo>
                    <a:pt x="f25" y="f26"/>
                    <a:pt x="f27" y="f28"/>
                    <a:pt x="f11" y="f29"/>
                  </a:cubicBezTo>
                  <a:cubicBezTo>
                    <a:pt x="f11" y="f30"/>
                    <a:pt x="f8" y="f31"/>
                    <a:pt x="f11" y="f32"/>
                  </a:cubicBezTo>
                  <a:cubicBezTo>
                    <a:pt x="f16" y="f33"/>
                    <a:pt x="f5" y="f34"/>
                    <a:pt x="f9" y="f35"/>
                  </a:cubicBezTo>
                  <a:cubicBezTo>
                    <a:pt x="f18" y="f36"/>
                    <a:pt x="f14" y="f37"/>
                    <a:pt x="f8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pic>
        <p:nvPicPr>
          <p:cNvPr id="15" name="Picture 17" descr="Saco sport Dover verde para Caballero - Ropa/Saco Roberts | Be a Gentleman">
            <a:extLst>
              <a:ext uri="{FF2B5EF4-FFF2-40B4-BE49-F238E27FC236}">
                <a16:creationId xmlns:a16="http://schemas.microsoft.com/office/drawing/2014/main" id="{650B0481-218F-DAF6-F45E-E526905B03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7966" y="0"/>
            <a:ext cx="3429000" cy="5143499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3;p22">
            <a:extLst>
              <a:ext uri="{FF2B5EF4-FFF2-40B4-BE49-F238E27FC236}">
                <a16:creationId xmlns:a16="http://schemas.microsoft.com/office/drawing/2014/main" id="{88D4E11C-6DCD-50C2-4642-65D0AC1A36F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A picture is worth a thousand words</a:t>
            </a:r>
          </a:p>
        </p:txBody>
      </p:sp>
      <p:sp>
        <p:nvSpPr>
          <p:cNvPr id="3" name="Google Shape;224;p22">
            <a:extLst>
              <a:ext uri="{FF2B5EF4-FFF2-40B4-BE49-F238E27FC236}">
                <a16:creationId xmlns:a16="http://schemas.microsoft.com/office/drawing/2014/main" id="{F69CAB0B-59D2-D3CB-9609-9469B601E5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27846" y="1905225"/>
            <a:ext cx="3658203" cy="30207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2400"/>
              <a:t>A complex idea can be conveyed with just a single still image, namely making it possible to absorb large amounts of data quickly.</a:t>
            </a:r>
          </a:p>
        </p:txBody>
      </p:sp>
      <p:sp>
        <p:nvSpPr>
          <p:cNvPr id="4" name="Google Shape;232;p22">
            <a:extLst>
              <a:ext uri="{FF2B5EF4-FFF2-40B4-BE49-F238E27FC236}">
                <a16:creationId xmlns:a16="http://schemas.microsoft.com/office/drawing/2014/main" id="{BBC0AF97-4323-6C55-48D0-A5C00BC2995B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EF4FD9B-9190-46A7-96D5-005637490A5C}" type="slidenum">
              <a:t>10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6888944-AB5D-0B33-3A98-92FEBADA61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1684"/>
          <a:stretch>
            <a:fillRect/>
          </a:stretch>
        </p:blipFill>
        <p:spPr>
          <a:xfrm>
            <a:off x="222875" y="1559426"/>
            <a:ext cx="4349124" cy="3584073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96DC11AE-B33F-EEC0-8BF7-865D047D53BB}"/>
              </a:ext>
            </a:extLst>
          </p:cNvPr>
          <p:cNvGrpSpPr/>
          <p:nvPr/>
        </p:nvGrpSpPr>
        <p:grpSpPr>
          <a:xfrm>
            <a:off x="223342" y="775676"/>
            <a:ext cx="606676" cy="575057"/>
            <a:chOff x="223342" y="775676"/>
            <a:chExt cx="606676" cy="575057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38D31B6A-0DEE-9907-B34E-11D0D3C7A774}"/>
                </a:ext>
              </a:extLst>
            </p:cNvPr>
            <p:cNvSpPr/>
            <p:nvPr/>
          </p:nvSpPr>
          <p:spPr>
            <a:xfrm>
              <a:off x="367515" y="846268"/>
              <a:ext cx="316967" cy="4439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0"/>
                <a:gd name="f7" fmla="val 308"/>
                <a:gd name="f8" fmla="val 10"/>
                <a:gd name="f9" fmla="val 2"/>
                <a:gd name="f10" fmla="val 8"/>
                <a:gd name="f11" fmla="val 4"/>
                <a:gd name="f12" fmla="val 5"/>
                <a:gd name="f13" fmla="val 1"/>
                <a:gd name="f14" fmla="val 7"/>
                <a:gd name="f15" fmla="val 9"/>
                <a:gd name="f16" fmla="val 19"/>
                <a:gd name="f17" fmla="val 13"/>
                <a:gd name="f18" fmla="val 28"/>
                <a:gd name="f19" fmla="val 23"/>
                <a:gd name="f20" fmla="val 37"/>
                <a:gd name="f21" fmla="val 32"/>
                <a:gd name="f22" fmla="val 39"/>
                <a:gd name="f23" fmla="val 34"/>
                <a:gd name="f24" fmla="val 40"/>
                <a:gd name="f25" fmla="val 41"/>
                <a:gd name="f26" fmla="val 42"/>
                <a:gd name="f27" fmla="val 43"/>
                <a:gd name="f28" fmla="val 54"/>
                <a:gd name="f29" fmla="val 53"/>
                <a:gd name="f30" fmla="val 58"/>
                <a:gd name="f31" fmla="val 61"/>
                <a:gd name="f32" fmla="val 57"/>
                <a:gd name="f33" fmla="val 64"/>
                <a:gd name="f34" fmla="val 60"/>
                <a:gd name="f35" fmla="val 70"/>
                <a:gd name="f36" fmla="val 67"/>
                <a:gd name="f37" fmla="val 71"/>
                <a:gd name="f38" fmla="val 76"/>
                <a:gd name="f39" fmla="val 80"/>
                <a:gd name="f40" fmla="val 83"/>
                <a:gd name="f41" fmla="val 48"/>
                <a:gd name="f42" fmla="val 88"/>
                <a:gd name="f43" fmla="val 44"/>
                <a:gd name="f44" fmla="val 102"/>
                <a:gd name="f45" fmla="val 117"/>
                <a:gd name="f46" fmla="val 131"/>
                <a:gd name="f47" fmla="val 137"/>
                <a:gd name="f48" fmla="val 47"/>
                <a:gd name="f49" fmla="val 140"/>
                <a:gd name="f50" fmla="val 144"/>
                <a:gd name="f51" fmla="val 149"/>
                <a:gd name="f52" fmla="val 66"/>
                <a:gd name="f53" fmla="val 150"/>
                <a:gd name="f54" fmla="val 156"/>
                <a:gd name="f55" fmla="val 159"/>
                <a:gd name="f56" fmla="val 162"/>
                <a:gd name="f57" fmla="val 168"/>
                <a:gd name="f58" fmla="val 169"/>
                <a:gd name="f59" fmla="val 171"/>
                <a:gd name="f60" fmla="val 173"/>
                <a:gd name="f61" fmla="val 177"/>
                <a:gd name="f62" fmla="val 178"/>
                <a:gd name="f63" fmla="val 52"/>
                <a:gd name="f64" fmla="val 49"/>
                <a:gd name="f65" fmla="val 179"/>
                <a:gd name="f66" fmla="val 45"/>
                <a:gd name="f67" fmla="val 189"/>
                <a:gd name="f68" fmla="val 25"/>
                <a:gd name="f69" fmla="val 201"/>
                <a:gd name="f70" fmla="val 14"/>
                <a:gd name="f71" fmla="val 212"/>
                <a:gd name="f72" fmla="val 213"/>
                <a:gd name="f73" fmla="val 214"/>
                <a:gd name="f74" fmla="val 216"/>
                <a:gd name="f75" fmla="val 219"/>
                <a:gd name="f76" fmla="val 11"/>
                <a:gd name="f77" fmla="val 187"/>
                <a:gd name="f78" fmla="val 101"/>
                <a:gd name="f79" fmla="val 155"/>
                <a:gd name="f80" fmla="val 191"/>
                <a:gd name="f81" fmla="val 122"/>
                <a:gd name="f82" fmla="val 281"/>
                <a:gd name="f83" fmla="val 121"/>
                <a:gd name="f84" fmla="val 286"/>
                <a:gd name="f85" fmla="val 120"/>
                <a:gd name="f86" fmla="val 291"/>
                <a:gd name="f87" fmla="val 118"/>
                <a:gd name="f88" fmla="val 296"/>
                <a:gd name="f89" fmla="val 298"/>
                <a:gd name="f90" fmla="val 116"/>
                <a:gd name="f91" fmla="val 301"/>
                <a:gd name="f92" fmla="val 115"/>
                <a:gd name="f93" fmla="val 304"/>
                <a:gd name="f94" fmla="val 114"/>
                <a:gd name="f95" fmla="val 306"/>
                <a:gd name="f96" fmla="val 113"/>
                <a:gd name="f97" fmla="val 110"/>
                <a:gd name="f98" fmla="val 107"/>
                <a:gd name="f99" fmla="val 305"/>
                <a:gd name="f100" fmla="val 106"/>
                <a:gd name="f101" fmla="val 303"/>
                <a:gd name="f102" fmla="val 105"/>
                <a:gd name="f103" fmla="val 302"/>
                <a:gd name="f104" fmla="val 104"/>
                <a:gd name="f105" fmla="val 299"/>
                <a:gd name="f106" fmla="val 295"/>
                <a:gd name="f107" fmla="val 290"/>
                <a:gd name="f108" fmla="val 99"/>
                <a:gd name="f109" fmla="val 194"/>
                <a:gd name="f110" fmla="val 33"/>
                <a:gd name="f111" fmla="+- 0 0 -90"/>
                <a:gd name="f112" fmla="*/ f3 1 220"/>
                <a:gd name="f113" fmla="*/ f4 1 308"/>
                <a:gd name="f114" fmla="val f5"/>
                <a:gd name="f115" fmla="val f6"/>
                <a:gd name="f116" fmla="val f7"/>
                <a:gd name="f117" fmla="*/ f111 f0 1"/>
                <a:gd name="f118" fmla="+- f116 0 f114"/>
                <a:gd name="f119" fmla="+- f115 0 f114"/>
                <a:gd name="f120" fmla="*/ f117 1 f2"/>
                <a:gd name="f121" fmla="*/ f119 1 220"/>
                <a:gd name="f122" fmla="*/ f118 1 308"/>
                <a:gd name="f123" fmla="*/ 0 f119 1"/>
                <a:gd name="f124" fmla="*/ 10 f118 1"/>
                <a:gd name="f125" fmla="*/ 4 f119 1"/>
                <a:gd name="f126" fmla="*/ 1 f118 1"/>
                <a:gd name="f127" fmla="*/ 10 f119 1"/>
                <a:gd name="f128" fmla="*/ 4 f118 1"/>
                <a:gd name="f129" fmla="*/ 37 f119 1"/>
                <a:gd name="f130" fmla="*/ 32 f118 1"/>
                <a:gd name="f131" fmla="*/ 41 f119 1"/>
                <a:gd name="f132" fmla="*/ 40 f118 1"/>
                <a:gd name="f133" fmla="*/ 42 f119 1"/>
                <a:gd name="f134" fmla="*/ 43 f118 1"/>
                <a:gd name="f135" fmla="*/ 53 f119 1"/>
                <a:gd name="f136" fmla="*/ 53 f118 1"/>
                <a:gd name="f137" fmla="*/ 64 f119 1"/>
                <a:gd name="f138" fmla="*/ 60 f118 1"/>
                <a:gd name="f139" fmla="*/ 76 f119 1"/>
                <a:gd name="f140" fmla="*/ 88 f119 1"/>
                <a:gd name="f141" fmla="*/ 44 f118 1"/>
                <a:gd name="f142" fmla="*/ 131 f119 1"/>
                <a:gd name="f143" fmla="*/ 144 f119 1"/>
                <a:gd name="f144" fmla="*/ 156 f119 1"/>
                <a:gd name="f145" fmla="*/ 168 f119 1"/>
                <a:gd name="f146" fmla="*/ 173 f119 1"/>
                <a:gd name="f147" fmla="*/ 54 f118 1"/>
                <a:gd name="f148" fmla="*/ 178 f119 1"/>
                <a:gd name="f149" fmla="*/ 49 f118 1"/>
                <a:gd name="f150" fmla="*/ 179 f119 1"/>
                <a:gd name="f151" fmla="*/ 37 f118 1"/>
                <a:gd name="f152" fmla="*/ 212 f119 1"/>
                <a:gd name="f153" fmla="*/ 2 f118 1"/>
                <a:gd name="f154" fmla="*/ 216 f119 1"/>
                <a:gd name="f155" fmla="*/ 220 f119 1"/>
                <a:gd name="f156" fmla="*/ 11 f118 1"/>
                <a:gd name="f157" fmla="*/ 122 f119 1"/>
                <a:gd name="f158" fmla="*/ 281 f118 1"/>
                <a:gd name="f159" fmla="*/ 118 f119 1"/>
                <a:gd name="f160" fmla="*/ 296 f118 1"/>
                <a:gd name="f161" fmla="*/ 115 f119 1"/>
                <a:gd name="f162" fmla="*/ 304 f118 1"/>
                <a:gd name="f163" fmla="*/ 110 f119 1"/>
                <a:gd name="f164" fmla="*/ 308 f118 1"/>
                <a:gd name="f165" fmla="*/ 106 f119 1"/>
                <a:gd name="f166" fmla="*/ 303 f118 1"/>
                <a:gd name="f167" fmla="*/ 104 f119 1"/>
                <a:gd name="f168" fmla="*/ 299 f118 1"/>
                <a:gd name="f169" fmla="*/ 99 f119 1"/>
                <a:gd name="f170" fmla="*/ 286 f118 1"/>
                <a:gd name="f171" fmla="+- f120 0 f1"/>
                <a:gd name="f172" fmla="*/ f123 1 220"/>
                <a:gd name="f173" fmla="*/ f124 1 308"/>
                <a:gd name="f174" fmla="*/ f125 1 220"/>
                <a:gd name="f175" fmla="*/ f126 1 308"/>
                <a:gd name="f176" fmla="*/ f127 1 220"/>
                <a:gd name="f177" fmla="*/ f128 1 308"/>
                <a:gd name="f178" fmla="*/ f129 1 220"/>
                <a:gd name="f179" fmla="*/ f130 1 308"/>
                <a:gd name="f180" fmla="*/ f131 1 220"/>
                <a:gd name="f181" fmla="*/ f132 1 308"/>
                <a:gd name="f182" fmla="*/ f133 1 220"/>
                <a:gd name="f183" fmla="*/ f134 1 308"/>
                <a:gd name="f184" fmla="*/ f135 1 220"/>
                <a:gd name="f185" fmla="*/ f136 1 308"/>
                <a:gd name="f186" fmla="*/ f137 1 220"/>
                <a:gd name="f187" fmla="*/ f138 1 308"/>
                <a:gd name="f188" fmla="*/ f139 1 220"/>
                <a:gd name="f189" fmla="*/ f140 1 220"/>
                <a:gd name="f190" fmla="*/ f141 1 308"/>
                <a:gd name="f191" fmla="*/ f142 1 220"/>
                <a:gd name="f192" fmla="*/ f143 1 220"/>
                <a:gd name="f193" fmla="*/ f144 1 220"/>
                <a:gd name="f194" fmla="*/ f145 1 220"/>
                <a:gd name="f195" fmla="*/ f146 1 220"/>
                <a:gd name="f196" fmla="*/ f147 1 308"/>
                <a:gd name="f197" fmla="*/ f148 1 220"/>
                <a:gd name="f198" fmla="*/ f149 1 308"/>
                <a:gd name="f199" fmla="*/ f150 1 220"/>
                <a:gd name="f200" fmla="*/ f151 1 308"/>
                <a:gd name="f201" fmla="*/ f152 1 220"/>
                <a:gd name="f202" fmla="*/ f153 1 308"/>
                <a:gd name="f203" fmla="*/ f154 1 220"/>
                <a:gd name="f204" fmla="*/ f155 1 220"/>
                <a:gd name="f205" fmla="*/ f156 1 308"/>
                <a:gd name="f206" fmla="*/ f157 1 220"/>
                <a:gd name="f207" fmla="*/ f158 1 308"/>
                <a:gd name="f208" fmla="*/ f159 1 220"/>
                <a:gd name="f209" fmla="*/ f160 1 308"/>
                <a:gd name="f210" fmla="*/ f161 1 220"/>
                <a:gd name="f211" fmla="*/ f162 1 308"/>
                <a:gd name="f212" fmla="*/ f163 1 220"/>
                <a:gd name="f213" fmla="*/ f164 1 308"/>
                <a:gd name="f214" fmla="*/ f165 1 220"/>
                <a:gd name="f215" fmla="*/ f166 1 308"/>
                <a:gd name="f216" fmla="*/ f167 1 220"/>
                <a:gd name="f217" fmla="*/ f168 1 308"/>
                <a:gd name="f218" fmla="*/ f169 1 220"/>
                <a:gd name="f219" fmla="*/ f170 1 308"/>
                <a:gd name="f220" fmla="*/ 0 1 f121"/>
                <a:gd name="f221" fmla="*/ f115 1 f121"/>
                <a:gd name="f222" fmla="*/ 0 1 f122"/>
                <a:gd name="f223" fmla="*/ f116 1 f122"/>
                <a:gd name="f224" fmla="*/ f172 1 f121"/>
                <a:gd name="f225" fmla="*/ f173 1 f122"/>
                <a:gd name="f226" fmla="*/ f174 1 f121"/>
                <a:gd name="f227" fmla="*/ f175 1 f122"/>
                <a:gd name="f228" fmla="*/ f176 1 f121"/>
                <a:gd name="f229" fmla="*/ f177 1 f122"/>
                <a:gd name="f230" fmla="*/ f178 1 f121"/>
                <a:gd name="f231" fmla="*/ f179 1 f122"/>
                <a:gd name="f232" fmla="*/ f180 1 f121"/>
                <a:gd name="f233" fmla="*/ f181 1 f122"/>
                <a:gd name="f234" fmla="*/ f182 1 f121"/>
                <a:gd name="f235" fmla="*/ f183 1 f122"/>
                <a:gd name="f236" fmla="*/ f184 1 f121"/>
                <a:gd name="f237" fmla="*/ f185 1 f122"/>
                <a:gd name="f238" fmla="*/ f186 1 f121"/>
                <a:gd name="f239" fmla="*/ f187 1 f122"/>
                <a:gd name="f240" fmla="*/ f188 1 f121"/>
                <a:gd name="f241" fmla="*/ f189 1 f121"/>
                <a:gd name="f242" fmla="*/ f190 1 f122"/>
                <a:gd name="f243" fmla="*/ f191 1 f121"/>
                <a:gd name="f244" fmla="*/ f192 1 f121"/>
                <a:gd name="f245" fmla="*/ f193 1 f121"/>
                <a:gd name="f246" fmla="*/ f194 1 f121"/>
                <a:gd name="f247" fmla="*/ f195 1 f121"/>
                <a:gd name="f248" fmla="*/ f196 1 f122"/>
                <a:gd name="f249" fmla="*/ f197 1 f121"/>
                <a:gd name="f250" fmla="*/ f198 1 f122"/>
                <a:gd name="f251" fmla="*/ f199 1 f121"/>
                <a:gd name="f252" fmla="*/ f200 1 f122"/>
                <a:gd name="f253" fmla="*/ f201 1 f121"/>
                <a:gd name="f254" fmla="*/ f202 1 f122"/>
                <a:gd name="f255" fmla="*/ f203 1 f121"/>
                <a:gd name="f256" fmla="*/ f204 1 f121"/>
                <a:gd name="f257" fmla="*/ f205 1 f122"/>
                <a:gd name="f258" fmla="*/ f206 1 f121"/>
                <a:gd name="f259" fmla="*/ f207 1 f122"/>
                <a:gd name="f260" fmla="*/ f208 1 f121"/>
                <a:gd name="f261" fmla="*/ f209 1 f122"/>
                <a:gd name="f262" fmla="*/ f210 1 f121"/>
                <a:gd name="f263" fmla="*/ f211 1 f122"/>
                <a:gd name="f264" fmla="*/ f212 1 f121"/>
                <a:gd name="f265" fmla="*/ f213 1 f122"/>
                <a:gd name="f266" fmla="*/ f214 1 f121"/>
                <a:gd name="f267" fmla="*/ f215 1 f122"/>
                <a:gd name="f268" fmla="*/ f216 1 f121"/>
                <a:gd name="f269" fmla="*/ f217 1 f122"/>
                <a:gd name="f270" fmla="*/ f218 1 f121"/>
                <a:gd name="f271" fmla="*/ f219 1 f122"/>
                <a:gd name="f272" fmla="*/ f220 f112 1"/>
                <a:gd name="f273" fmla="*/ f221 f112 1"/>
                <a:gd name="f274" fmla="*/ f223 f113 1"/>
                <a:gd name="f275" fmla="*/ f222 f113 1"/>
                <a:gd name="f276" fmla="*/ f224 f112 1"/>
                <a:gd name="f277" fmla="*/ f225 f113 1"/>
                <a:gd name="f278" fmla="*/ f226 f112 1"/>
                <a:gd name="f279" fmla="*/ f227 f113 1"/>
                <a:gd name="f280" fmla="*/ f228 f112 1"/>
                <a:gd name="f281" fmla="*/ f229 f113 1"/>
                <a:gd name="f282" fmla="*/ f230 f112 1"/>
                <a:gd name="f283" fmla="*/ f231 f113 1"/>
                <a:gd name="f284" fmla="*/ f232 f112 1"/>
                <a:gd name="f285" fmla="*/ f233 f113 1"/>
                <a:gd name="f286" fmla="*/ f234 f112 1"/>
                <a:gd name="f287" fmla="*/ f235 f113 1"/>
                <a:gd name="f288" fmla="*/ f236 f112 1"/>
                <a:gd name="f289" fmla="*/ f237 f113 1"/>
                <a:gd name="f290" fmla="*/ f238 f112 1"/>
                <a:gd name="f291" fmla="*/ f239 f113 1"/>
                <a:gd name="f292" fmla="*/ f240 f112 1"/>
                <a:gd name="f293" fmla="*/ f241 f112 1"/>
                <a:gd name="f294" fmla="*/ f242 f113 1"/>
                <a:gd name="f295" fmla="*/ f243 f112 1"/>
                <a:gd name="f296" fmla="*/ f244 f112 1"/>
                <a:gd name="f297" fmla="*/ f245 f112 1"/>
                <a:gd name="f298" fmla="*/ f246 f112 1"/>
                <a:gd name="f299" fmla="*/ f247 f112 1"/>
                <a:gd name="f300" fmla="*/ f248 f113 1"/>
                <a:gd name="f301" fmla="*/ f249 f112 1"/>
                <a:gd name="f302" fmla="*/ f250 f113 1"/>
                <a:gd name="f303" fmla="*/ f251 f112 1"/>
                <a:gd name="f304" fmla="*/ f252 f113 1"/>
                <a:gd name="f305" fmla="*/ f253 f112 1"/>
                <a:gd name="f306" fmla="*/ f254 f113 1"/>
                <a:gd name="f307" fmla="*/ f255 f112 1"/>
                <a:gd name="f308" fmla="*/ f256 f112 1"/>
                <a:gd name="f309" fmla="*/ f257 f113 1"/>
                <a:gd name="f310" fmla="*/ f258 f112 1"/>
                <a:gd name="f311" fmla="*/ f259 f113 1"/>
                <a:gd name="f312" fmla="*/ f260 f112 1"/>
                <a:gd name="f313" fmla="*/ f261 f113 1"/>
                <a:gd name="f314" fmla="*/ f262 f112 1"/>
                <a:gd name="f315" fmla="*/ f263 f113 1"/>
                <a:gd name="f316" fmla="*/ f264 f112 1"/>
                <a:gd name="f317" fmla="*/ f265 f113 1"/>
                <a:gd name="f318" fmla="*/ f266 f112 1"/>
                <a:gd name="f319" fmla="*/ f267 f113 1"/>
                <a:gd name="f320" fmla="*/ f268 f112 1"/>
                <a:gd name="f321" fmla="*/ f269 f113 1"/>
                <a:gd name="f322" fmla="*/ f270 f112 1"/>
                <a:gd name="f323" fmla="*/ f271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1">
                  <a:pos x="f276" y="f277"/>
                </a:cxn>
                <a:cxn ang="f171">
                  <a:pos x="f278" y="f279"/>
                </a:cxn>
                <a:cxn ang="f171">
                  <a:pos x="f280" y="f281"/>
                </a:cxn>
                <a:cxn ang="f171">
                  <a:pos x="f282" y="f283"/>
                </a:cxn>
                <a:cxn ang="f171">
                  <a:pos x="f284" y="f285"/>
                </a:cxn>
                <a:cxn ang="f171">
                  <a:pos x="f286" y="f287"/>
                </a:cxn>
                <a:cxn ang="f171">
                  <a:pos x="f288" y="f289"/>
                </a:cxn>
                <a:cxn ang="f171">
                  <a:pos x="f290" y="f291"/>
                </a:cxn>
                <a:cxn ang="f171">
                  <a:pos x="f292" y="f291"/>
                </a:cxn>
                <a:cxn ang="f171">
                  <a:pos x="f293" y="f294"/>
                </a:cxn>
                <a:cxn ang="f171">
                  <a:pos x="f295" y="f287"/>
                </a:cxn>
                <a:cxn ang="f171">
                  <a:pos x="f296" y="f291"/>
                </a:cxn>
                <a:cxn ang="f171">
                  <a:pos x="f297" y="f291"/>
                </a:cxn>
                <a:cxn ang="f171">
                  <a:pos x="f298" y="f289"/>
                </a:cxn>
                <a:cxn ang="f171">
                  <a:pos x="f299" y="f300"/>
                </a:cxn>
                <a:cxn ang="f171">
                  <a:pos x="f301" y="f302"/>
                </a:cxn>
                <a:cxn ang="f171">
                  <a:pos x="f303" y="f304"/>
                </a:cxn>
                <a:cxn ang="f171">
                  <a:pos x="f305" y="f306"/>
                </a:cxn>
                <a:cxn ang="f171">
                  <a:pos x="f307" y="f279"/>
                </a:cxn>
                <a:cxn ang="f171">
                  <a:pos x="f308" y="f309"/>
                </a:cxn>
                <a:cxn ang="f171">
                  <a:pos x="f310" y="f311"/>
                </a:cxn>
                <a:cxn ang="f171">
                  <a:pos x="f312" y="f313"/>
                </a:cxn>
                <a:cxn ang="f171">
                  <a:pos x="f314" y="f315"/>
                </a:cxn>
                <a:cxn ang="f171">
                  <a:pos x="f316" y="f317"/>
                </a:cxn>
                <a:cxn ang="f171">
                  <a:pos x="f318" y="f319"/>
                </a:cxn>
                <a:cxn ang="f171">
                  <a:pos x="f320" y="f321"/>
                </a:cxn>
                <a:cxn ang="f171">
                  <a:pos x="f322" y="f323"/>
                </a:cxn>
                <a:cxn ang="f171">
                  <a:pos x="f276" y="f277"/>
                </a:cxn>
              </a:cxnLst>
              <a:rect l="f272" t="f275" r="f273" b="f274"/>
              <a:pathLst>
                <a:path w="220" h="308">
                  <a:moveTo>
                    <a:pt x="f5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4" y="f5"/>
                    <a:pt x="f15" y="f9"/>
                    <a:pt x="f8" y="f11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0"/>
                    <a:pt x="f25" y="f24"/>
                  </a:cubicBezTo>
                  <a:cubicBezTo>
                    <a:pt x="f25" y="f25"/>
                    <a:pt x="f26" y="f26"/>
                    <a:pt x="f26" y="f27"/>
                  </a:cubicBezTo>
                  <a:cubicBezTo>
                    <a:pt x="f26" y="f28"/>
                    <a:pt x="f26" y="f28"/>
                    <a:pt x="f29" y="f29"/>
                  </a:cubicBezTo>
                  <a:cubicBezTo>
                    <a:pt x="f30" y="f29"/>
                    <a:pt x="f31" y="f32"/>
                    <a:pt x="f33" y="f34"/>
                  </a:cubicBezTo>
                  <a:cubicBezTo>
                    <a:pt x="f35" y="f36"/>
                    <a:pt x="f37" y="f36"/>
                    <a:pt x="f38" y="f34"/>
                  </a:cubicBezTo>
                  <a:cubicBezTo>
                    <a:pt x="f39" y="f28"/>
                    <a:pt x="f40" y="f41"/>
                    <a:pt x="f42" y="f43"/>
                  </a:cubicBezTo>
                  <a:cubicBezTo>
                    <a:pt x="f44" y="f22"/>
                    <a:pt x="f45" y="f22"/>
                    <a:pt x="f46" y="f27"/>
                  </a:cubicBezTo>
                  <a:cubicBezTo>
                    <a:pt x="f47" y="f48"/>
                    <a:pt x="f49" y="f28"/>
                    <a:pt x="f50" y="f34"/>
                  </a:cubicBezTo>
                  <a:cubicBezTo>
                    <a:pt x="f51" y="f52"/>
                    <a:pt x="f53" y="f52"/>
                    <a:pt x="f54" y="f34"/>
                  </a:cubicBezTo>
                  <a:cubicBezTo>
                    <a:pt x="f55" y="f32"/>
                    <a:pt x="f56" y="f29"/>
                    <a:pt x="f57" y="f29"/>
                  </a:cubicBezTo>
                  <a:cubicBezTo>
                    <a:pt x="f58" y="f29"/>
                    <a:pt x="f59" y="f29"/>
                    <a:pt x="f60" y="f28"/>
                  </a:cubicBezTo>
                  <a:cubicBezTo>
                    <a:pt x="f61" y="f28"/>
                    <a:pt x="f62" y="f63"/>
                    <a:pt x="f62" y="f64"/>
                  </a:cubicBezTo>
                  <a:cubicBezTo>
                    <a:pt x="f65" y="f66"/>
                    <a:pt x="f62" y="f25"/>
                    <a:pt x="f65" y="f20"/>
                  </a:cubicBezTo>
                  <a:cubicBezTo>
                    <a:pt x="f67" y="f68"/>
                    <a:pt x="f69" y="f70"/>
                    <a:pt x="f71" y="f9"/>
                  </a:cubicBezTo>
                  <a:cubicBezTo>
                    <a:pt x="f72" y="f13"/>
                    <a:pt x="f73" y="f13"/>
                    <a:pt x="f74" y="f13"/>
                  </a:cubicBezTo>
                  <a:cubicBezTo>
                    <a:pt x="f74" y="f12"/>
                    <a:pt x="f75" y="f10"/>
                    <a:pt x="f6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45" y="f89"/>
                    <a:pt x="f90" y="f91"/>
                    <a:pt x="f92" y="f93"/>
                  </a:cubicBezTo>
                  <a:cubicBezTo>
                    <a:pt x="f94" y="f95"/>
                    <a:pt x="f96" y="f7"/>
                    <a:pt x="f97" y="f7"/>
                  </a:cubicBezTo>
                  <a:cubicBezTo>
                    <a:pt x="f98" y="f7"/>
                    <a:pt x="f98" y="f99"/>
                    <a:pt x="f100" y="f101"/>
                  </a:cubicBezTo>
                  <a:cubicBezTo>
                    <a:pt x="f102" y="f103"/>
                    <a:pt x="f104" y="f91"/>
                    <a:pt x="f104" y="f105"/>
                  </a:cubicBezTo>
                  <a:cubicBezTo>
                    <a:pt x="f44" y="f106"/>
                    <a:pt x="f78" y="f107"/>
                    <a:pt x="f108" y="f84"/>
                  </a:cubicBezTo>
                  <a:cubicBezTo>
                    <a:pt x="f52" y="f109"/>
                    <a:pt x="f110" y="f44"/>
                    <a:pt x="f5" y="f8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02287D49-4C2D-1200-8FC2-AD298FE799A7}"/>
                </a:ext>
              </a:extLst>
            </p:cNvPr>
            <p:cNvSpPr/>
            <p:nvPr/>
          </p:nvSpPr>
          <p:spPr>
            <a:xfrm>
              <a:off x="223342" y="870792"/>
              <a:ext cx="606676" cy="47994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21"/>
                <a:gd name="f8" fmla="val 333"/>
                <a:gd name="f9" fmla="val 419"/>
                <a:gd name="f10" fmla="val 40"/>
                <a:gd name="f11" fmla="val 418"/>
                <a:gd name="f12" fmla="val 38"/>
                <a:gd name="f13" fmla="val 417"/>
                <a:gd name="f14" fmla="val 37"/>
                <a:gd name="f15" fmla="val 35"/>
                <a:gd name="f16" fmla="val 415"/>
                <a:gd name="f17" fmla="val 413"/>
                <a:gd name="f18" fmla="val 34"/>
                <a:gd name="f19" fmla="val 411"/>
                <a:gd name="f20" fmla="val 33"/>
                <a:gd name="f21" fmla="val 408"/>
                <a:gd name="f22" fmla="val 32"/>
                <a:gd name="f23" fmla="val 404"/>
                <a:gd name="f24" fmla="val 30"/>
                <a:gd name="f25" fmla="val 401"/>
                <a:gd name="f26" fmla="val 29"/>
                <a:gd name="f27" fmla="val 400"/>
                <a:gd name="f28" fmla="val 396"/>
                <a:gd name="f29" fmla="val 27"/>
                <a:gd name="f30" fmla="val 392"/>
                <a:gd name="f31" fmla="val 26"/>
                <a:gd name="f32" fmla="val 388"/>
                <a:gd name="f33" fmla="val 25"/>
                <a:gd name="f34" fmla="val 384"/>
                <a:gd name="f35" fmla="val 24"/>
                <a:gd name="f36" fmla="val 381"/>
                <a:gd name="f37" fmla="val 22"/>
                <a:gd name="f38" fmla="val 378"/>
                <a:gd name="f39" fmla="val 19"/>
                <a:gd name="f40" fmla="val 376"/>
                <a:gd name="f41" fmla="val 374"/>
                <a:gd name="f42" fmla="val 18"/>
                <a:gd name="f43" fmla="val 372"/>
                <a:gd name="f44" fmla="val 17"/>
                <a:gd name="f45" fmla="val 362"/>
                <a:gd name="f46" fmla="val 12"/>
                <a:gd name="f47" fmla="val 350"/>
                <a:gd name="f48" fmla="val 8"/>
                <a:gd name="f49" fmla="val 340"/>
                <a:gd name="f50" fmla="val 3"/>
                <a:gd name="f51" fmla="val 337"/>
                <a:gd name="f52" fmla="val 1"/>
                <a:gd name="f53" fmla="val 335"/>
                <a:gd name="f54" fmla="val 331"/>
                <a:gd name="f55" fmla="val 6"/>
                <a:gd name="f56" fmla="val 336"/>
                <a:gd name="f57" fmla="val 11"/>
                <a:gd name="f58" fmla="val 341"/>
                <a:gd name="f59" fmla="val 343"/>
                <a:gd name="f60" fmla="val 345"/>
                <a:gd name="f61" fmla="val 347"/>
                <a:gd name="f62" fmla="val 52"/>
                <a:gd name="f63" fmla="val 69"/>
                <a:gd name="f64" fmla="val 85"/>
                <a:gd name="f65" fmla="val 324"/>
                <a:gd name="f66" fmla="val 117"/>
                <a:gd name="f67" fmla="val 307"/>
                <a:gd name="f68" fmla="val 147"/>
                <a:gd name="f69" fmla="val 289"/>
                <a:gd name="f70" fmla="val 177"/>
                <a:gd name="f71" fmla="val 270"/>
                <a:gd name="f72" fmla="val 209"/>
                <a:gd name="f73" fmla="val 250"/>
                <a:gd name="f74" fmla="val 240"/>
                <a:gd name="f75" fmla="val 229"/>
                <a:gd name="f76" fmla="val 227"/>
                <a:gd name="f77" fmla="val 274"/>
                <a:gd name="f78" fmla="val 224"/>
                <a:gd name="f79" fmla="val 277"/>
                <a:gd name="f80" fmla="val 221"/>
                <a:gd name="f81" fmla="val 281"/>
                <a:gd name="f82" fmla="val 218"/>
                <a:gd name="f83" fmla="val 287"/>
                <a:gd name="f84" fmla="val 214"/>
                <a:gd name="f85" fmla="val 293"/>
                <a:gd name="f86" fmla="val 299"/>
                <a:gd name="f87" fmla="val 208"/>
                <a:gd name="f88" fmla="val 294"/>
                <a:gd name="f89" fmla="val 206"/>
                <a:gd name="f90" fmla="val 291"/>
                <a:gd name="f91" fmla="val 204"/>
                <a:gd name="f92" fmla="val 288"/>
                <a:gd name="f93" fmla="val 201"/>
                <a:gd name="f94" fmla="val 284"/>
                <a:gd name="f95" fmla="val 198"/>
                <a:gd name="f96" fmla="val 279"/>
                <a:gd name="f97" fmla="val 194"/>
                <a:gd name="f98" fmla="val 275"/>
                <a:gd name="f99" fmla="val 191"/>
                <a:gd name="f100" fmla="val 187"/>
                <a:gd name="f101" fmla="val 265"/>
                <a:gd name="f102" fmla="val 184"/>
                <a:gd name="f103" fmla="val 260"/>
                <a:gd name="f104" fmla="val 155"/>
                <a:gd name="f105" fmla="val 216"/>
                <a:gd name="f106" fmla="val 126"/>
                <a:gd name="f107" fmla="val 172"/>
                <a:gd name="f108" fmla="val 102"/>
                <a:gd name="f109" fmla="val 92"/>
                <a:gd name="f110" fmla="val 106"/>
                <a:gd name="f111" fmla="val 82"/>
                <a:gd name="f112" fmla="val 86"/>
                <a:gd name="f113" fmla="val 77"/>
                <a:gd name="f114" fmla="val 64"/>
                <a:gd name="f115" fmla="val 73"/>
                <a:gd name="f116" fmla="val 43"/>
                <a:gd name="f117" fmla="val 89"/>
                <a:gd name="f118" fmla="val 4"/>
                <a:gd name="f119" fmla="val 90"/>
                <a:gd name="f120" fmla="val 2"/>
                <a:gd name="f121" fmla="val 91"/>
                <a:gd name="f122" fmla="val 75"/>
                <a:gd name="f123" fmla="val 68"/>
                <a:gd name="f124" fmla="val 59"/>
                <a:gd name="f125" fmla="val 51"/>
                <a:gd name="f126" fmla="val 16"/>
                <a:gd name="f127" fmla="val 42"/>
                <a:gd name="f128" fmla="val 15"/>
                <a:gd name="f129" fmla="val 39"/>
                <a:gd name="f130" fmla="val 7"/>
                <a:gd name="f131" fmla="val 55"/>
                <a:gd name="f132" fmla="val 83"/>
                <a:gd name="f133" fmla="val 54"/>
                <a:gd name="f134" fmla="val 79"/>
                <a:gd name="f135" fmla="val 151"/>
                <a:gd name="f136" fmla="val 103"/>
                <a:gd name="f137" fmla="val 186"/>
                <a:gd name="f138" fmla="val 121"/>
                <a:gd name="f139" fmla="val 210"/>
                <a:gd name="f140" fmla="val 139"/>
                <a:gd name="f141" fmla="val 235"/>
                <a:gd name="f142" fmla="val 157"/>
                <a:gd name="f143" fmla="val 259"/>
                <a:gd name="f144" fmla="val 158"/>
                <a:gd name="f145" fmla="val 159"/>
                <a:gd name="f146" fmla="val 262"/>
                <a:gd name="f147" fmla="val 263"/>
                <a:gd name="f148" fmla="val 162"/>
                <a:gd name="f149" fmla="val 165"/>
                <a:gd name="f150" fmla="val 267"/>
                <a:gd name="f151" fmla="val 167"/>
                <a:gd name="f152" fmla="val 271"/>
                <a:gd name="f153" fmla="val 168"/>
                <a:gd name="f154" fmla="val 272"/>
                <a:gd name="f155" fmla="val 269"/>
                <a:gd name="f156" fmla="val 169"/>
                <a:gd name="f157" fmla="val 273"/>
                <a:gd name="f158" fmla="val 170"/>
                <a:gd name="f159" fmla="val 276"/>
                <a:gd name="f160" fmla="val 171"/>
                <a:gd name="f161" fmla="val 278"/>
                <a:gd name="f162" fmla="val 173"/>
                <a:gd name="f163" fmla="val 174"/>
                <a:gd name="f164" fmla="val 282"/>
                <a:gd name="f165" fmla="val 176"/>
                <a:gd name="f166" fmla="val 285"/>
                <a:gd name="f167" fmla="val 179"/>
                <a:gd name="f168" fmla="val 181"/>
                <a:gd name="f169" fmla="val 182"/>
                <a:gd name="f170" fmla="val 295"/>
                <a:gd name="f171" fmla="val 190"/>
                <a:gd name="f172" fmla="val 303"/>
                <a:gd name="f173" fmla="val 304"/>
                <a:gd name="f174" fmla="val 306"/>
                <a:gd name="f175" fmla="val 192"/>
                <a:gd name="f176" fmla="val 308"/>
                <a:gd name="f177" fmla="val 199"/>
                <a:gd name="f178" fmla="val 314"/>
                <a:gd name="f179" fmla="val 203"/>
                <a:gd name="f180" fmla="val 332"/>
                <a:gd name="f181" fmla="val 211"/>
                <a:gd name="f182" fmla="val 330"/>
                <a:gd name="f183" fmla="val 212"/>
                <a:gd name="f184" fmla="val 328"/>
                <a:gd name="f185" fmla="val 327"/>
                <a:gd name="f186" fmla="val 322"/>
                <a:gd name="f187" fmla="val 220"/>
                <a:gd name="f188" fmla="val 321"/>
                <a:gd name="f189" fmla="val 316"/>
                <a:gd name="f190" fmla="val 312"/>
                <a:gd name="f191" fmla="val 228"/>
                <a:gd name="f192" fmla="val 310"/>
                <a:gd name="f193" fmla="val 234"/>
                <a:gd name="f194" fmla="val 241"/>
                <a:gd name="f195" fmla="val 296"/>
                <a:gd name="f196" fmla="val 239"/>
                <a:gd name="f197" fmla="val 247"/>
                <a:gd name="f198" fmla="val 251"/>
                <a:gd name="f199" fmla="val 252"/>
                <a:gd name="f200" fmla="val 254"/>
                <a:gd name="f201" fmla="val 257"/>
                <a:gd name="f202" fmla="val 258"/>
                <a:gd name="f203" fmla="val 264"/>
                <a:gd name="f204" fmla="val 261"/>
                <a:gd name="f205" fmla="val 245"/>
                <a:gd name="f206" fmla="val 286"/>
                <a:gd name="f207" fmla="val 297"/>
                <a:gd name="f208" fmla="val 213"/>
                <a:gd name="f209" fmla="val 318"/>
                <a:gd name="f210" fmla="val 183"/>
                <a:gd name="f211" fmla="val 339"/>
                <a:gd name="f212" fmla="val 154"/>
                <a:gd name="f213" fmla="val 125"/>
                <a:gd name="f214" fmla="val 99"/>
                <a:gd name="f215" fmla="val 397"/>
                <a:gd name="f216" fmla="val 74"/>
                <a:gd name="f217" fmla="val 49"/>
                <a:gd name="f218" fmla="val 46"/>
                <a:gd name="f219" fmla="+- 0 0 -90"/>
                <a:gd name="f220" fmla="*/ f4 1 421"/>
                <a:gd name="f221" fmla="*/ f5 1 333"/>
                <a:gd name="f222" fmla="val f6"/>
                <a:gd name="f223" fmla="val f7"/>
                <a:gd name="f224" fmla="val f8"/>
                <a:gd name="f225" fmla="*/ f219 f0 1"/>
                <a:gd name="f226" fmla="+- f224 0 f222"/>
                <a:gd name="f227" fmla="+- f223 0 f222"/>
                <a:gd name="f228" fmla="*/ f225 1 f3"/>
                <a:gd name="f229" fmla="*/ f227 1 421"/>
                <a:gd name="f230" fmla="*/ f226 1 333"/>
                <a:gd name="f231" fmla="*/ 419 f227 1"/>
                <a:gd name="f232" fmla="*/ 40 f226 1"/>
                <a:gd name="f233" fmla="*/ 417 f227 1"/>
                <a:gd name="f234" fmla="*/ 35 f226 1"/>
                <a:gd name="f235" fmla="*/ 411 f227 1"/>
                <a:gd name="f236" fmla="*/ 33 f226 1"/>
                <a:gd name="f237" fmla="*/ 401 f227 1"/>
                <a:gd name="f238" fmla="*/ 29 f226 1"/>
                <a:gd name="f239" fmla="*/ 400 f227 1"/>
                <a:gd name="f240" fmla="*/ 388 f227 1"/>
                <a:gd name="f241" fmla="*/ 25 f226 1"/>
                <a:gd name="f242" fmla="*/ 378 f227 1"/>
                <a:gd name="f243" fmla="*/ 19 f226 1"/>
                <a:gd name="f244" fmla="*/ 372 f227 1"/>
                <a:gd name="f245" fmla="*/ 17 f226 1"/>
                <a:gd name="f246" fmla="*/ 340 f227 1"/>
                <a:gd name="f247" fmla="*/ 3 f226 1"/>
                <a:gd name="f248" fmla="*/ 333 f227 1"/>
                <a:gd name="f249" fmla="*/ 336 f227 1"/>
                <a:gd name="f250" fmla="*/ 11 f226 1"/>
                <a:gd name="f251" fmla="*/ 345 f227 1"/>
                <a:gd name="f252" fmla="*/ 34 f226 1"/>
                <a:gd name="f253" fmla="*/ 337 f227 1"/>
                <a:gd name="f254" fmla="*/ 85 f226 1"/>
                <a:gd name="f255" fmla="*/ 289 f227 1"/>
                <a:gd name="f256" fmla="*/ 177 f226 1"/>
                <a:gd name="f257" fmla="*/ 229 f227 1"/>
                <a:gd name="f258" fmla="*/ 270 f226 1"/>
                <a:gd name="f259" fmla="*/ 221 f227 1"/>
                <a:gd name="f260" fmla="*/ 281 f226 1"/>
                <a:gd name="f261" fmla="*/ 209 f227 1"/>
                <a:gd name="f262" fmla="*/ 299 f226 1"/>
                <a:gd name="f263" fmla="*/ 204 f227 1"/>
                <a:gd name="f264" fmla="*/ 288 f226 1"/>
                <a:gd name="f265" fmla="*/ 194 f227 1"/>
                <a:gd name="f266" fmla="*/ 275 f226 1"/>
                <a:gd name="f267" fmla="*/ 184 f227 1"/>
                <a:gd name="f268" fmla="*/ 260 f226 1"/>
                <a:gd name="f269" fmla="*/ 102 f227 1"/>
                <a:gd name="f270" fmla="*/ 126 f226 1"/>
                <a:gd name="f271" fmla="*/ 77 f227 1"/>
                <a:gd name="f272" fmla="*/ 64 f226 1"/>
                <a:gd name="f273" fmla="*/ 89 f227 1"/>
                <a:gd name="f274" fmla="*/ 4 f226 1"/>
                <a:gd name="f275" fmla="*/ 91 f227 1"/>
                <a:gd name="f276" fmla="*/ 0 f226 1"/>
                <a:gd name="f277" fmla="*/ 68 f227 1"/>
                <a:gd name="f278" fmla="*/ 8 f226 1"/>
                <a:gd name="f279" fmla="*/ 42 f227 1"/>
                <a:gd name="f280" fmla="*/ 18 f226 1"/>
                <a:gd name="f281" fmla="*/ 0 f227 1"/>
                <a:gd name="f282" fmla="*/ 39 f226 1"/>
                <a:gd name="f283" fmla="*/ 29 f227 1"/>
                <a:gd name="f284" fmla="*/ 83 f226 1"/>
                <a:gd name="f285" fmla="*/ 103 f227 1"/>
                <a:gd name="f286" fmla="*/ 186 f226 1"/>
                <a:gd name="f287" fmla="*/ 157 f227 1"/>
                <a:gd name="f288" fmla="*/ 259 f226 1"/>
                <a:gd name="f289" fmla="*/ 159 f227 1"/>
                <a:gd name="f290" fmla="*/ 263 f226 1"/>
                <a:gd name="f291" fmla="*/ 167 f227 1"/>
                <a:gd name="f292" fmla="*/ 271 f226 1"/>
                <a:gd name="f293" fmla="*/ 168 f227 1"/>
                <a:gd name="f294" fmla="*/ 272 f226 1"/>
                <a:gd name="f295" fmla="*/ 169 f227 1"/>
                <a:gd name="f296" fmla="*/ 273 f226 1"/>
                <a:gd name="f297" fmla="*/ 170 f227 1"/>
                <a:gd name="f298" fmla="*/ 171 f227 1"/>
                <a:gd name="f299" fmla="*/ 277 f226 1"/>
                <a:gd name="f300" fmla="*/ 173 f227 1"/>
                <a:gd name="f301" fmla="*/ 177 f227 1"/>
                <a:gd name="f302" fmla="*/ 285 f226 1"/>
                <a:gd name="f303" fmla="*/ 182 f227 1"/>
                <a:gd name="f304" fmla="*/ 291 f226 1"/>
                <a:gd name="f305" fmla="*/ 190 f227 1"/>
                <a:gd name="f306" fmla="*/ 303 f226 1"/>
                <a:gd name="f307" fmla="*/ 192 f227 1"/>
                <a:gd name="f308" fmla="*/ 308 f226 1"/>
                <a:gd name="f309" fmla="*/ 208 f227 1"/>
                <a:gd name="f310" fmla="*/ 333 f226 1"/>
                <a:gd name="f311" fmla="*/ 210 f227 1"/>
                <a:gd name="f312" fmla="*/ 331 f226 1"/>
                <a:gd name="f313" fmla="*/ 214 f227 1"/>
                <a:gd name="f314" fmla="*/ 328 f226 1"/>
                <a:gd name="f315" fmla="*/ 327 f226 1"/>
                <a:gd name="f316" fmla="*/ 220 f227 1"/>
                <a:gd name="f317" fmla="*/ 321 f226 1"/>
                <a:gd name="f318" fmla="*/ 228 f227 1"/>
                <a:gd name="f319" fmla="*/ 310 f226 1"/>
                <a:gd name="f320" fmla="*/ 241 f227 1"/>
                <a:gd name="f321" fmla="*/ 296 f226 1"/>
                <a:gd name="f322" fmla="*/ 251 f227 1"/>
                <a:gd name="f323" fmla="*/ 257 f227 1"/>
                <a:gd name="f324" fmla="*/ 269 f226 1"/>
                <a:gd name="f325" fmla="*/ 260 f227 1"/>
                <a:gd name="f326" fmla="*/ 264 f226 1"/>
                <a:gd name="f327" fmla="*/ 262 f227 1"/>
                <a:gd name="f328" fmla="*/ 261 f226 1"/>
                <a:gd name="f329" fmla="*/ 297 f227 1"/>
                <a:gd name="f330" fmla="*/ 213 f226 1"/>
                <a:gd name="f331" fmla="*/ 360 f227 1"/>
                <a:gd name="f332" fmla="*/ 125 f226 1"/>
                <a:gd name="f333" fmla="*/ 415 f227 1"/>
                <a:gd name="f334" fmla="*/ 49 f226 1"/>
                <a:gd name="f335" fmla="+- f228 0 f1"/>
                <a:gd name="f336" fmla="*/ f231 1 421"/>
                <a:gd name="f337" fmla="*/ f232 1 333"/>
                <a:gd name="f338" fmla="*/ f233 1 421"/>
                <a:gd name="f339" fmla="*/ f234 1 333"/>
                <a:gd name="f340" fmla="*/ f235 1 421"/>
                <a:gd name="f341" fmla="*/ f236 1 333"/>
                <a:gd name="f342" fmla="*/ f237 1 421"/>
                <a:gd name="f343" fmla="*/ f238 1 333"/>
                <a:gd name="f344" fmla="*/ f239 1 421"/>
                <a:gd name="f345" fmla="*/ f240 1 421"/>
                <a:gd name="f346" fmla="*/ f241 1 333"/>
                <a:gd name="f347" fmla="*/ f242 1 421"/>
                <a:gd name="f348" fmla="*/ f243 1 333"/>
                <a:gd name="f349" fmla="*/ f244 1 421"/>
                <a:gd name="f350" fmla="*/ f245 1 333"/>
                <a:gd name="f351" fmla="*/ f246 1 421"/>
                <a:gd name="f352" fmla="*/ f247 1 333"/>
                <a:gd name="f353" fmla="*/ f248 1 421"/>
                <a:gd name="f354" fmla="*/ f249 1 421"/>
                <a:gd name="f355" fmla="*/ f250 1 333"/>
                <a:gd name="f356" fmla="*/ f251 1 421"/>
                <a:gd name="f357" fmla="*/ f252 1 333"/>
                <a:gd name="f358" fmla="*/ f253 1 421"/>
                <a:gd name="f359" fmla="*/ f254 1 333"/>
                <a:gd name="f360" fmla="*/ f255 1 421"/>
                <a:gd name="f361" fmla="*/ f256 1 333"/>
                <a:gd name="f362" fmla="*/ f257 1 421"/>
                <a:gd name="f363" fmla="*/ f258 1 333"/>
                <a:gd name="f364" fmla="*/ f259 1 421"/>
                <a:gd name="f365" fmla="*/ f260 1 333"/>
                <a:gd name="f366" fmla="*/ f261 1 421"/>
                <a:gd name="f367" fmla="*/ f262 1 333"/>
                <a:gd name="f368" fmla="*/ f263 1 421"/>
                <a:gd name="f369" fmla="*/ f264 1 333"/>
                <a:gd name="f370" fmla="*/ f265 1 421"/>
                <a:gd name="f371" fmla="*/ f266 1 333"/>
                <a:gd name="f372" fmla="*/ f267 1 421"/>
                <a:gd name="f373" fmla="*/ f268 1 333"/>
                <a:gd name="f374" fmla="*/ f269 1 421"/>
                <a:gd name="f375" fmla="*/ f270 1 333"/>
                <a:gd name="f376" fmla="*/ f271 1 421"/>
                <a:gd name="f377" fmla="*/ f272 1 333"/>
                <a:gd name="f378" fmla="*/ f273 1 421"/>
                <a:gd name="f379" fmla="*/ f274 1 333"/>
                <a:gd name="f380" fmla="*/ f275 1 421"/>
                <a:gd name="f381" fmla="*/ f276 1 333"/>
                <a:gd name="f382" fmla="*/ f277 1 421"/>
                <a:gd name="f383" fmla="*/ f278 1 333"/>
                <a:gd name="f384" fmla="*/ f279 1 421"/>
                <a:gd name="f385" fmla="*/ f280 1 333"/>
                <a:gd name="f386" fmla="*/ f281 1 421"/>
                <a:gd name="f387" fmla="*/ f282 1 333"/>
                <a:gd name="f388" fmla="*/ f283 1 421"/>
                <a:gd name="f389" fmla="*/ f284 1 333"/>
                <a:gd name="f390" fmla="*/ f285 1 421"/>
                <a:gd name="f391" fmla="*/ f286 1 333"/>
                <a:gd name="f392" fmla="*/ f287 1 421"/>
                <a:gd name="f393" fmla="*/ f288 1 333"/>
                <a:gd name="f394" fmla="*/ f289 1 421"/>
                <a:gd name="f395" fmla="*/ f290 1 333"/>
                <a:gd name="f396" fmla="*/ f291 1 421"/>
                <a:gd name="f397" fmla="*/ f292 1 333"/>
                <a:gd name="f398" fmla="*/ f293 1 421"/>
                <a:gd name="f399" fmla="*/ f294 1 333"/>
                <a:gd name="f400" fmla="*/ f295 1 421"/>
                <a:gd name="f401" fmla="*/ f296 1 333"/>
                <a:gd name="f402" fmla="*/ f297 1 421"/>
                <a:gd name="f403" fmla="*/ f298 1 421"/>
                <a:gd name="f404" fmla="*/ f299 1 333"/>
                <a:gd name="f405" fmla="*/ f300 1 421"/>
                <a:gd name="f406" fmla="*/ f301 1 421"/>
                <a:gd name="f407" fmla="*/ f302 1 333"/>
                <a:gd name="f408" fmla="*/ f303 1 421"/>
                <a:gd name="f409" fmla="*/ f304 1 333"/>
                <a:gd name="f410" fmla="*/ f305 1 421"/>
                <a:gd name="f411" fmla="*/ f306 1 333"/>
                <a:gd name="f412" fmla="*/ f307 1 421"/>
                <a:gd name="f413" fmla="*/ f308 1 333"/>
                <a:gd name="f414" fmla="*/ f309 1 421"/>
                <a:gd name="f415" fmla="*/ f310 1 333"/>
                <a:gd name="f416" fmla="*/ f311 1 421"/>
                <a:gd name="f417" fmla="*/ f312 1 333"/>
                <a:gd name="f418" fmla="*/ f313 1 421"/>
                <a:gd name="f419" fmla="*/ f314 1 333"/>
                <a:gd name="f420" fmla="*/ f315 1 333"/>
                <a:gd name="f421" fmla="*/ f316 1 421"/>
                <a:gd name="f422" fmla="*/ f317 1 333"/>
                <a:gd name="f423" fmla="*/ f318 1 421"/>
                <a:gd name="f424" fmla="*/ f319 1 333"/>
                <a:gd name="f425" fmla="*/ f320 1 421"/>
                <a:gd name="f426" fmla="*/ f321 1 333"/>
                <a:gd name="f427" fmla="*/ f322 1 421"/>
                <a:gd name="f428" fmla="*/ f323 1 421"/>
                <a:gd name="f429" fmla="*/ f324 1 333"/>
                <a:gd name="f430" fmla="*/ f325 1 421"/>
                <a:gd name="f431" fmla="*/ f326 1 333"/>
                <a:gd name="f432" fmla="*/ f327 1 421"/>
                <a:gd name="f433" fmla="*/ f328 1 333"/>
                <a:gd name="f434" fmla="*/ f329 1 421"/>
                <a:gd name="f435" fmla="*/ f330 1 333"/>
                <a:gd name="f436" fmla="*/ f331 1 421"/>
                <a:gd name="f437" fmla="*/ f332 1 333"/>
                <a:gd name="f438" fmla="*/ f333 1 421"/>
                <a:gd name="f439" fmla="*/ f334 1 333"/>
                <a:gd name="f440" fmla="*/ 0 1 f229"/>
                <a:gd name="f441" fmla="*/ f223 1 f229"/>
                <a:gd name="f442" fmla="*/ 0 1 f230"/>
                <a:gd name="f443" fmla="*/ f224 1 f230"/>
                <a:gd name="f444" fmla="*/ f336 1 f229"/>
                <a:gd name="f445" fmla="*/ f337 1 f230"/>
                <a:gd name="f446" fmla="*/ f338 1 f229"/>
                <a:gd name="f447" fmla="*/ f339 1 f230"/>
                <a:gd name="f448" fmla="*/ f340 1 f229"/>
                <a:gd name="f449" fmla="*/ f341 1 f230"/>
                <a:gd name="f450" fmla="*/ f342 1 f229"/>
                <a:gd name="f451" fmla="*/ f343 1 f230"/>
                <a:gd name="f452" fmla="*/ f344 1 f229"/>
                <a:gd name="f453" fmla="*/ f345 1 f229"/>
                <a:gd name="f454" fmla="*/ f346 1 f230"/>
                <a:gd name="f455" fmla="*/ f347 1 f229"/>
                <a:gd name="f456" fmla="*/ f348 1 f230"/>
                <a:gd name="f457" fmla="*/ f349 1 f229"/>
                <a:gd name="f458" fmla="*/ f350 1 f230"/>
                <a:gd name="f459" fmla="*/ f351 1 f229"/>
                <a:gd name="f460" fmla="*/ f352 1 f230"/>
                <a:gd name="f461" fmla="*/ f353 1 f229"/>
                <a:gd name="f462" fmla="*/ f354 1 f229"/>
                <a:gd name="f463" fmla="*/ f355 1 f230"/>
                <a:gd name="f464" fmla="*/ f356 1 f229"/>
                <a:gd name="f465" fmla="*/ f357 1 f230"/>
                <a:gd name="f466" fmla="*/ f358 1 f229"/>
                <a:gd name="f467" fmla="*/ f359 1 f230"/>
                <a:gd name="f468" fmla="*/ f360 1 f229"/>
                <a:gd name="f469" fmla="*/ f361 1 f230"/>
                <a:gd name="f470" fmla="*/ f362 1 f229"/>
                <a:gd name="f471" fmla="*/ f363 1 f230"/>
                <a:gd name="f472" fmla="*/ f364 1 f229"/>
                <a:gd name="f473" fmla="*/ f365 1 f230"/>
                <a:gd name="f474" fmla="*/ f366 1 f229"/>
                <a:gd name="f475" fmla="*/ f367 1 f230"/>
                <a:gd name="f476" fmla="*/ f368 1 f229"/>
                <a:gd name="f477" fmla="*/ f369 1 f230"/>
                <a:gd name="f478" fmla="*/ f370 1 f229"/>
                <a:gd name="f479" fmla="*/ f371 1 f230"/>
                <a:gd name="f480" fmla="*/ f372 1 f229"/>
                <a:gd name="f481" fmla="*/ f373 1 f230"/>
                <a:gd name="f482" fmla="*/ f374 1 f229"/>
                <a:gd name="f483" fmla="*/ f375 1 f230"/>
                <a:gd name="f484" fmla="*/ f376 1 f229"/>
                <a:gd name="f485" fmla="*/ f377 1 f230"/>
                <a:gd name="f486" fmla="*/ f378 1 f229"/>
                <a:gd name="f487" fmla="*/ f379 1 f230"/>
                <a:gd name="f488" fmla="*/ f380 1 f229"/>
                <a:gd name="f489" fmla="*/ f381 1 f230"/>
                <a:gd name="f490" fmla="*/ f382 1 f229"/>
                <a:gd name="f491" fmla="*/ f383 1 f230"/>
                <a:gd name="f492" fmla="*/ f384 1 f229"/>
                <a:gd name="f493" fmla="*/ f385 1 f230"/>
                <a:gd name="f494" fmla="*/ f386 1 f229"/>
                <a:gd name="f495" fmla="*/ f387 1 f230"/>
                <a:gd name="f496" fmla="*/ f388 1 f229"/>
                <a:gd name="f497" fmla="*/ f389 1 f230"/>
                <a:gd name="f498" fmla="*/ f390 1 f229"/>
                <a:gd name="f499" fmla="*/ f391 1 f230"/>
                <a:gd name="f500" fmla="*/ f392 1 f229"/>
                <a:gd name="f501" fmla="*/ f393 1 f230"/>
                <a:gd name="f502" fmla="*/ f394 1 f229"/>
                <a:gd name="f503" fmla="*/ f395 1 f230"/>
                <a:gd name="f504" fmla="*/ f396 1 f229"/>
                <a:gd name="f505" fmla="*/ f397 1 f230"/>
                <a:gd name="f506" fmla="*/ f398 1 f229"/>
                <a:gd name="f507" fmla="*/ f399 1 f230"/>
                <a:gd name="f508" fmla="*/ f400 1 f229"/>
                <a:gd name="f509" fmla="*/ f401 1 f230"/>
                <a:gd name="f510" fmla="*/ f402 1 f229"/>
                <a:gd name="f511" fmla="*/ f403 1 f229"/>
                <a:gd name="f512" fmla="*/ f404 1 f230"/>
                <a:gd name="f513" fmla="*/ f405 1 f229"/>
                <a:gd name="f514" fmla="*/ f406 1 f229"/>
                <a:gd name="f515" fmla="*/ f407 1 f230"/>
                <a:gd name="f516" fmla="*/ f408 1 f229"/>
                <a:gd name="f517" fmla="*/ f409 1 f230"/>
                <a:gd name="f518" fmla="*/ f410 1 f229"/>
                <a:gd name="f519" fmla="*/ f411 1 f230"/>
                <a:gd name="f520" fmla="*/ f412 1 f229"/>
                <a:gd name="f521" fmla="*/ f413 1 f230"/>
                <a:gd name="f522" fmla="*/ f414 1 f229"/>
                <a:gd name="f523" fmla="*/ f415 1 f230"/>
                <a:gd name="f524" fmla="*/ f416 1 f229"/>
                <a:gd name="f525" fmla="*/ f417 1 f230"/>
                <a:gd name="f526" fmla="*/ f418 1 f229"/>
                <a:gd name="f527" fmla="*/ f419 1 f230"/>
                <a:gd name="f528" fmla="*/ f420 1 f230"/>
                <a:gd name="f529" fmla="*/ f421 1 f229"/>
                <a:gd name="f530" fmla="*/ f422 1 f230"/>
                <a:gd name="f531" fmla="*/ f423 1 f229"/>
                <a:gd name="f532" fmla="*/ f424 1 f230"/>
                <a:gd name="f533" fmla="*/ f425 1 f229"/>
                <a:gd name="f534" fmla="*/ f426 1 f230"/>
                <a:gd name="f535" fmla="*/ f427 1 f229"/>
                <a:gd name="f536" fmla="*/ f428 1 f229"/>
                <a:gd name="f537" fmla="*/ f429 1 f230"/>
                <a:gd name="f538" fmla="*/ f430 1 f229"/>
                <a:gd name="f539" fmla="*/ f431 1 f230"/>
                <a:gd name="f540" fmla="*/ f432 1 f229"/>
                <a:gd name="f541" fmla="*/ f433 1 f230"/>
                <a:gd name="f542" fmla="*/ f434 1 f229"/>
                <a:gd name="f543" fmla="*/ f435 1 f230"/>
                <a:gd name="f544" fmla="*/ f436 1 f229"/>
                <a:gd name="f545" fmla="*/ f437 1 f230"/>
                <a:gd name="f546" fmla="*/ f438 1 f229"/>
                <a:gd name="f547" fmla="*/ f439 1 f230"/>
                <a:gd name="f548" fmla="*/ f440 f220 1"/>
                <a:gd name="f549" fmla="*/ f441 f220 1"/>
                <a:gd name="f550" fmla="*/ f443 f221 1"/>
                <a:gd name="f551" fmla="*/ f442 f221 1"/>
                <a:gd name="f552" fmla="*/ f444 f220 1"/>
                <a:gd name="f553" fmla="*/ f445 f221 1"/>
                <a:gd name="f554" fmla="*/ f446 f220 1"/>
                <a:gd name="f555" fmla="*/ f447 f221 1"/>
                <a:gd name="f556" fmla="*/ f448 f220 1"/>
                <a:gd name="f557" fmla="*/ f449 f221 1"/>
                <a:gd name="f558" fmla="*/ f450 f220 1"/>
                <a:gd name="f559" fmla="*/ f451 f221 1"/>
                <a:gd name="f560" fmla="*/ f452 f220 1"/>
                <a:gd name="f561" fmla="*/ f453 f220 1"/>
                <a:gd name="f562" fmla="*/ f454 f221 1"/>
                <a:gd name="f563" fmla="*/ f455 f220 1"/>
                <a:gd name="f564" fmla="*/ f456 f221 1"/>
                <a:gd name="f565" fmla="*/ f457 f220 1"/>
                <a:gd name="f566" fmla="*/ f458 f221 1"/>
                <a:gd name="f567" fmla="*/ f459 f220 1"/>
                <a:gd name="f568" fmla="*/ f460 f221 1"/>
                <a:gd name="f569" fmla="*/ f461 f220 1"/>
                <a:gd name="f570" fmla="*/ f462 f220 1"/>
                <a:gd name="f571" fmla="*/ f463 f221 1"/>
                <a:gd name="f572" fmla="*/ f464 f220 1"/>
                <a:gd name="f573" fmla="*/ f465 f221 1"/>
                <a:gd name="f574" fmla="*/ f466 f220 1"/>
                <a:gd name="f575" fmla="*/ f467 f221 1"/>
                <a:gd name="f576" fmla="*/ f468 f220 1"/>
                <a:gd name="f577" fmla="*/ f469 f221 1"/>
                <a:gd name="f578" fmla="*/ f470 f220 1"/>
                <a:gd name="f579" fmla="*/ f471 f221 1"/>
                <a:gd name="f580" fmla="*/ f472 f220 1"/>
                <a:gd name="f581" fmla="*/ f473 f221 1"/>
                <a:gd name="f582" fmla="*/ f474 f220 1"/>
                <a:gd name="f583" fmla="*/ f475 f221 1"/>
                <a:gd name="f584" fmla="*/ f476 f220 1"/>
                <a:gd name="f585" fmla="*/ f477 f221 1"/>
                <a:gd name="f586" fmla="*/ f478 f220 1"/>
                <a:gd name="f587" fmla="*/ f479 f221 1"/>
                <a:gd name="f588" fmla="*/ f480 f220 1"/>
                <a:gd name="f589" fmla="*/ f481 f221 1"/>
                <a:gd name="f590" fmla="*/ f482 f220 1"/>
                <a:gd name="f591" fmla="*/ f483 f221 1"/>
                <a:gd name="f592" fmla="*/ f484 f220 1"/>
                <a:gd name="f593" fmla="*/ f485 f221 1"/>
                <a:gd name="f594" fmla="*/ f486 f220 1"/>
                <a:gd name="f595" fmla="*/ f487 f221 1"/>
                <a:gd name="f596" fmla="*/ f488 f220 1"/>
                <a:gd name="f597" fmla="*/ f489 f221 1"/>
                <a:gd name="f598" fmla="*/ f490 f220 1"/>
                <a:gd name="f599" fmla="*/ f491 f221 1"/>
                <a:gd name="f600" fmla="*/ f492 f220 1"/>
                <a:gd name="f601" fmla="*/ f493 f221 1"/>
                <a:gd name="f602" fmla="*/ f494 f220 1"/>
                <a:gd name="f603" fmla="*/ f495 f221 1"/>
                <a:gd name="f604" fmla="*/ f496 f220 1"/>
                <a:gd name="f605" fmla="*/ f497 f221 1"/>
                <a:gd name="f606" fmla="*/ f498 f220 1"/>
                <a:gd name="f607" fmla="*/ f499 f221 1"/>
                <a:gd name="f608" fmla="*/ f500 f220 1"/>
                <a:gd name="f609" fmla="*/ f501 f221 1"/>
                <a:gd name="f610" fmla="*/ f502 f220 1"/>
                <a:gd name="f611" fmla="*/ f503 f221 1"/>
                <a:gd name="f612" fmla="*/ f504 f220 1"/>
                <a:gd name="f613" fmla="*/ f505 f221 1"/>
                <a:gd name="f614" fmla="*/ f506 f220 1"/>
                <a:gd name="f615" fmla="*/ f507 f221 1"/>
                <a:gd name="f616" fmla="*/ f508 f220 1"/>
                <a:gd name="f617" fmla="*/ f509 f221 1"/>
                <a:gd name="f618" fmla="*/ f510 f220 1"/>
                <a:gd name="f619" fmla="*/ f511 f220 1"/>
                <a:gd name="f620" fmla="*/ f512 f221 1"/>
                <a:gd name="f621" fmla="*/ f513 f220 1"/>
                <a:gd name="f622" fmla="*/ f514 f220 1"/>
                <a:gd name="f623" fmla="*/ f515 f221 1"/>
                <a:gd name="f624" fmla="*/ f516 f220 1"/>
                <a:gd name="f625" fmla="*/ f517 f221 1"/>
                <a:gd name="f626" fmla="*/ f518 f220 1"/>
                <a:gd name="f627" fmla="*/ f519 f221 1"/>
                <a:gd name="f628" fmla="*/ f520 f220 1"/>
                <a:gd name="f629" fmla="*/ f521 f221 1"/>
                <a:gd name="f630" fmla="*/ f522 f220 1"/>
                <a:gd name="f631" fmla="*/ f523 f221 1"/>
                <a:gd name="f632" fmla="*/ f524 f220 1"/>
                <a:gd name="f633" fmla="*/ f525 f221 1"/>
                <a:gd name="f634" fmla="*/ f526 f220 1"/>
                <a:gd name="f635" fmla="*/ f527 f221 1"/>
                <a:gd name="f636" fmla="*/ f528 f221 1"/>
                <a:gd name="f637" fmla="*/ f529 f220 1"/>
                <a:gd name="f638" fmla="*/ f530 f221 1"/>
                <a:gd name="f639" fmla="*/ f531 f220 1"/>
                <a:gd name="f640" fmla="*/ f532 f221 1"/>
                <a:gd name="f641" fmla="*/ f533 f220 1"/>
                <a:gd name="f642" fmla="*/ f534 f221 1"/>
                <a:gd name="f643" fmla="*/ f535 f220 1"/>
                <a:gd name="f644" fmla="*/ f536 f220 1"/>
                <a:gd name="f645" fmla="*/ f537 f221 1"/>
                <a:gd name="f646" fmla="*/ f538 f220 1"/>
                <a:gd name="f647" fmla="*/ f539 f221 1"/>
                <a:gd name="f648" fmla="*/ f540 f220 1"/>
                <a:gd name="f649" fmla="*/ f541 f221 1"/>
                <a:gd name="f650" fmla="*/ f542 f220 1"/>
                <a:gd name="f651" fmla="*/ f543 f221 1"/>
                <a:gd name="f652" fmla="*/ f544 f220 1"/>
                <a:gd name="f653" fmla="*/ f545 f221 1"/>
                <a:gd name="f654" fmla="*/ f546 f220 1"/>
                <a:gd name="f655" fmla="*/ f547 f2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5">
                  <a:pos x="f552" y="f553"/>
                </a:cxn>
                <a:cxn ang="f335">
                  <a:pos x="f554" y="f555"/>
                </a:cxn>
                <a:cxn ang="f335">
                  <a:pos x="f556" y="f557"/>
                </a:cxn>
                <a:cxn ang="f335">
                  <a:pos x="f556" y="f557"/>
                </a:cxn>
                <a:cxn ang="f335">
                  <a:pos x="f558" y="f559"/>
                </a:cxn>
                <a:cxn ang="f335">
                  <a:pos x="f560" y="f559"/>
                </a:cxn>
                <a:cxn ang="f335">
                  <a:pos x="f561" y="f562"/>
                </a:cxn>
                <a:cxn ang="f335">
                  <a:pos x="f563" y="f564"/>
                </a:cxn>
                <a:cxn ang="f335">
                  <a:pos x="f565" y="f566"/>
                </a:cxn>
                <a:cxn ang="f335">
                  <a:pos x="f567" y="f568"/>
                </a:cxn>
                <a:cxn ang="f335">
                  <a:pos x="f569" y="f568"/>
                </a:cxn>
                <a:cxn ang="f335">
                  <a:pos x="f570" y="f571"/>
                </a:cxn>
                <a:cxn ang="f335">
                  <a:pos x="f572" y="f573"/>
                </a:cxn>
                <a:cxn ang="f335">
                  <a:pos x="f574" y="f575"/>
                </a:cxn>
                <a:cxn ang="f335">
                  <a:pos x="f576" y="f577"/>
                </a:cxn>
                <a:cxn ang="f335">
                  <a:pos x="f578" y="f579"/>
                </a:cxn>
                <a:cxn ang="f335">
                  <a:pos x="f580" y="f581"/>
                </a:cxn>
                <a:cxn ang="f335">
                  <a:pos x="f582" y="f583"/>
                </a:cxn>
                <a:cxn ang="f335">
                  <a:pos x="f584" y="f585"/>
                </a:cxn>
                <a:cxn ang="f335">
                  <a:pos x="f586" y="f587"/>
                </a:cxn>
                <a:cxn ang="f335">
                  <a:pos x="f588" y="f589"/>
                </a:cxn>
                <a:cxn ang="f335">
                  <a:pos x="f590" y="f591"/>
                </a:cxn>
                <a:cxn ang="f335">
                  <a:pos x="f592" y="f593"/>
                </a:cxn>
                <a:cxn ang="f335">
                  <a:pos x="f594" y="f595"/>
                </a:cxn>
                <a:cxn ang="f335">
                  <a:pos x="f596" y="f597"/>
                </a:cxn>
                <a:cxn ang="f335">
                  <a:pos x="f598" y="f599"/>
                </a:cxn>
                <a:cxn ang="f335">
                  <a:pos x="f600" y="f601"/>
                </a:cxn>
                <a:cxn ang="f335">
                  <a:pos x="f602" y="f603"/>
                </a:cxn>
                <a:cxn ang="f335">
                  <a:pos x="f604" y="f605"/>
                </a:cxn>
                <a:cxn ang="f335">
                  <a:pos x="f606" y="f607"/>
                </a:cxn>
                <a:cxn ang="f335">
                  <a:pos x="f608" y="f609"/>
                </a:cxn>
                <a:cxn ang="f335">
                  <a:pos x="f610" y="f611"/>
                </a:cxn>
                <a:cxn ang="f335">
                  <a:pos x="f612" y="f613"/>
                </a:cxn>
                <a:cxn ang="f335">
                  <a:pos x="f614" y="f615"/>
                </a:cxn>
                <a:cxn ang="f335">
                  <a:pos x="f616" y="f617"/>
                </a:cxn>
                <a:cxn ang="f335">
                  <a:pos x="f618" y="f587"/>
                </a:cxn>
                <a:cxn ang="f335">
                  <a:pos x="f619" y="f620"/>
                </a:cxn>
                <a:cxn ang="f335">
                  <a:pos x="f621" y="f581"/>
                </a:cxn>
                <a:cxn ang="f335">
                  <a:pos x="f622" y="f623"/>
                </a:cxn>
                <a:cxn ang="f335">
                  <a:pos x="f624" y="f625"/>
                </a:cxn>
                <a:cxn ang="f335">
                  <a:pos x="f626" y="f627"/>
                </a:cxn>
                <a:cxn ang="f335">
                  <a:pos x="f628" y="f629"/>
                </a:cxn>
                <a:cxn ang="f335">
                  <a:pos x="f630" y="f631"/>
                </a:cxn>
                <a:cxn ang="f335">
                  <a:pos x="f632" y="f633"/>
                </a:cxn>
                <a:cxn ang="f335">
                  <a:pos x="f634" y="f635"/>
                </a:cxn>
                <a:cxn ang="f335">
                  <a:pos x="f634" y="f636"/>
                </a:cxn>
                <a:cxn ang="f335">
                  <a:pos x="f637" y="f638"/>
                </a:cxn>
                <a:cxn ang="f335">
                  <a:pos x="f637" y="f638"/>
                </a:cxn>
                <a:cxn ang="f335">
                  <a:pos x="f639" y="f640"/>
                </a:cxn>
                <a:cxn ang="f335">
                  <a:pos x="f641" y="f642"/>
                </a:cxn>
                <a:cxn ang="f335">
                  <a:pos x="f643" y="f587"/>
                </a:cxn>
                <a:cxn ang="f335">
                  <a:pos x="f644" y="f645"/>
                </a:cxn>
                <a:cxn ang="f335">
                  <a:pos x="f646" y="f647"/>
                </a:cxn>
                <a:cxn ang="f335">
                  <a:pos x="f648" y="f649"/>
                </a:cxn>
                <a:cxn ang="f335">
                  <a:pos x="f650" y="f651"/>
                </a:cxn>
                <a:cxn ang="f335">
                  <a:pos x="f652" y="f653"/>
                </a:cxn>
                <a:cxn ang="f335">
                  <a:pos x="f654" y="f655"/>
                </a:cxn>
                <a:cxn ang="f335">
                  <a:pos x="f552" y="f553"/>
                </a:cxn>
              </a:cxnLst>
              <a:rect l="f548" t="f551" r="f549" b="f550"/>
              <a:pathLst>
                <a:path w="421" h="333">
                  <a:moveTo>
                    <a:pt x="f9" y="f10"/>
                  </a:moveTo>
                  <a:cubicBezTo>
                    <a:pt x="f11" y="f12"/>
                    <a:pt x="f13" y="f14"/>
                    <a:pt x="f13" y="f15"/>
                  </a:cubicBezTo>
                  <a:cubicBezTo>
                    <a:pt x="f16" y="f15"/>
                    <a:pt x="f17" y="f18"/>
                    <a:pt x="f19" y="f20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5" y="f26"/>
                    <a:pt x="f27" y="f26"/>
                    <a:pt x="f27" y="f26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39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2"/>
                    <a:pt x="f8" y="f50"/>
                  </a:cubicBezTo>
                  <a:cubicBezTo>
                    <a:pt x="f54" y="f55"/>
                    <a:pt x="f53" y="f48"/>
                    <a:pt x="f56" y="f57"/>
                  </a:cubicBezTo>
                  <a:cubicBezTo>
                    <a:pt x="f58" y="f42"/>
                    <a:pt x="f59" y="f31"/>
                    <a:pt x="f60" y="f18"/>
                  </a:cubicBezTo>
                  <a:cubicBezTo>
                    <a:pt x="f61" y="f62"/>
                    <a:pt x="f59" y="f63"/>
                    <a:pt x="f51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1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72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71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6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5" y="f37"/>
                    <a:pt x="f117" y="f118"/>
                  </a:cubicBezTo>
                  <a:cubicBezTo>
                    <a:pt x="f119" y="f50"/>
                    <a:pt x="f109" y="f120"/>
                    <a:pt x="f121" y="f6"/>
                  </a:cubicBezTo>
                  <a:cubicBezTo>
                    <a:pt x="f111" y="f6"/>
                    <a:pt x="f122" y="f55"/>
                    <a:pt x="f123" y="f48"/>
                  </a:cubicBezTo>
                  <a:cubicBezTo>
                    <a:pt x="f124" y="f57"/>
                    <a:pt x="f125" y="f126"/>
                    <a:pt x="f127" y="f42"/>
                  </a:cubicBezTo>
                  <a:cubicBezTo>
                    <a:pt x="f24" y="f26"/>
                    <a:pt x="f128" y="f18"/>
                    <a:pt x="f6" y="f129"/>
                  </a:cubicBezTo>
                  <a:cubicBezTo>
                    <a:pt x="f130" y="f131"/>
                    <a:pt x="f39" y="f123"/>
                    <a:pt x="f26" y="f132"/>
                  </a:cubicBezTo>
                  <a:cubicBezTo>
                    <a:pt x="f133" y="f66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03"/>
                    <a:pt x="f145" y="f146"/>
                    <a:pt x="f145" y="f147"/>
                  </a:cubicBezTo>
                  <a:cubicBezTo>
                    <a:pt x="f148" y="f101"/>
                    <a:pt x="f149" y="f150"/>
                    <a:pt x="f151" y="f152"/>
                  </a:cubicBezTo>
                  <a:cubicBezTo>
                    <a:pt x="f151" y="f152"/>
                    <a:pt x="f153" y="f152"/>
                    <a:pt x="f153" y="f154"/>
                  </a:cubicBezTo>
                  <a:cubicBezTo>
                    <a:pt x="f151" y="f155"/>
                    <a:pt x="f151" y="f152"/>
                    <a:pt x="f156" y="f157"/>
                  </a:cubicBezTo>
                  <a:cubicBezTo>
                    <a:pt x="f156" y="f77"/>
                    <a:pt x="f158" y="f77"/>
                    <a:pt x="f158" y="f98"/>
                  </a:cubicBezTo>
                  <a:cubicBezTo>
                    <a:pt x="f158" y="f159"/>
                    <a:pt x="f160" y="f159"/>
                    <a:pt x="f160" y="f79"/>
                  </a:cubicBezTo>
                  <a:cubicBezTo>
                    <a:pt x="f107" y="f161"/>
                    <a:pt x="f162" y="f96"/>
                    <a:pt x="f162" y="f81"/>
                  </a:cubicBezTo>
                  <a:cubicBezTo>
                    <a:pt x="f163" y="f164"/>
                    <a:pt x="f165" y="f94"/>
                    <a:pt x="f70" y="f166"/>
                  </a:cubicBezTo>
                  <a:cubicBezTo>
                    <a:pt x="f167" y="f83"/>
                    <a:pt x="f168" y="f69"/>
                    <a:pt x="f169" y="f90"/>
                  </a:cubicBezTo>
                  <a:cubicBezTo>
                    <a:pt x="f102" y="f170"/>
                    <a:pt x="f100" y="f86"/>
                    <a:pt x="f171" y="f172"/>
                  </a:cubicBezTo>
                  <a:cubicBezTo>
                    <a:pt x="f99" y="f173"/>
                    <a:pt x="f99" y="f174"/>
                    <a:pt x="f175" y="f176"/>
                  </a:cubicBezTo>
                  <a:cubicBezTo>
                    <a:pt x="f177" y="f178"/>
                    <a:pt x="f179" y="f65"/>
                    <a:pt x="f87" y="f8"/>
                  </a:cubicBezTo>
                  <a:cubicBezTo>
                    <a:pt x="f87" y="f8"/>
                    <a:pt x="f72" y="f180"/>
                    <a:pt x="f139" y="f54"/>
                  </a:cubicBezTo>
                  <a:cubicBezTo>
                    <a:pt x="f181" y="f182"/>
                    <a:pt x="f183" y="f184"/>
                    <a:pt x="f84" y="f184"/>
                  </a:cubicBezTo>
                  <a:cubicBezTo>
                    <a:pt x="f84" y="f184"/>
                    <a:pt x="f84" y="f185"/>
                    <a:pt x="f84" y="f185"/>
                  </a:cubicBezTo>
                  <a:cubicBezTo>
                    <a:pt x="f105" y="f65"/>
                    <a:pt x="f82" y="f186"/>
                    <a:pt x="f187" y="f188"/>
                  </a:cubicBezTo>
                  <a:cubicBezTo>
                    <a:pt x="f187" y="f188"/>
                    <a:pt x="f187" y="f188"/>
                    <a:pt x="f187" y="f188"/>
                  </a:cubicBezTo>
                  <a:cubicBezTo>
                    <a:pt x="f80" y="f189"/>
                    <a:pt x="f78" y="f190"/>
                    <a:pt x="f191" y="f192"/>
                  </a:cubicBezTo>
                  <a:cubicBezTo>
                    <a:pt x="f193" y="f174"/>
                    <a:pt x="f141" y="f86"/>
                    <a:pt x="f194" y="f195"/>
                  </a:cubicBezTo>
                  <a:cubicBezTo>
                    <a:pt x="f196" y="f83"/>
                    <a:pt x="f197" y="f164"/>
                    <a:pt x="f198" y="f98"/>
                  </a:cubicBezTo>
                  <a:cubicBezTo>
                    <a:pt x="f199" y="f152"/>
                    <a:pt x="f200" y="f71"/>
                    <a:pt x="f201" y="f155"/>
                  </a:cubicBezTo>
                  <a:cubicBezTo>
                    <a:pt x="f202" y="f150"/>
                    <a:pt x="f143" y="f101"/>
                    <a:pt x="f103" y="f203"/>
                  </a:cubicBezTo>
                  <a:cubicBezTo>
                    <a:pt x="f103" y="f147"/>
                    <a:pt x="f204" y="f146"/>
                    <a:pt x="f146" y="f204"/>
                  </a:cubicBezTo>
                  <a:cubicBezTo>
                    <a:pt x="f77" y="f205"/>
                    <a:pt x="f206" y="f75"/>
                    <a:pt x="f207" y="f208"/>
                  </a:cubicBezTo>
                  <a:cubicBezTo>
                    <a:pt x="f209" y="f210"/>
                    <a:pt x="f211" y="f212"/>
                    <a:pt x="f2" y="f213"/>
                  </a:cubicBezTo>
                  <a:cubicBezTo>
                    <a:pt x="f38" y="f214"/>
                    <a:pt x="f215" y="f216"/>
                    <a:pt x="f16" y="f217"/>
                  </a:cubicBezTo>
                  <a:cubicBezTo>
                    <a:pt x="f11" y="f218"/>
                    <a:pt x="f7" y="f127"/>
                    <a:pt x="f9" y="f10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8D0090A-C3B1-F4BB-05B6-74A94BEE7568}"/>
                </a:ext>
              </a:extLst>
            </p:cNvPr>
            <p:cNvSpPr/>
            <p:nvPr/>
          </p:nvSpPr>
          <p:spPr>
            <a:xfrm>
              <a:off x="393402" y="775676"/>
              <a:ext cx="266547" cy="951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"/>
                <a:gd name="f7" fmla="val 66"/>
                <a:gd name="f8" fmla="val 2"/>
                <a:gd name="f9" fmla="val 9"/>
                <a:gd name="f10" fmla="val 62"/>
                <a:gd name="f11" fmla="val 1"/>
                <a:gd name="f12" fmla="val 122"/>
                <a:gd name="f13" fmla="val 182"/>
                <a:gd name="f14" fmla="val 14"/>
                <a:gd name="f15" fmla="val 181"/>
                <a:gd name="f16" fmla="val 15"/>
                <a:gd name="f17" fmla="val 178"/>
                <a:gd name="f18" fmla="val 16"/>
                <a:gd name="f19" fmla="val 161"/>
                <a:gd name="f20" fmla="val 26"/>
                <a:gd name="f21" fmla="val 144"/>
                <a:gd name="f22" fmla="val 36"/>
                <a:gd name="f23" fmla="val 127"/>
                <a:gd name="f24" fmla="val 46"/>
                <a:gd name="f25" fmla="val 116"/>
                <a:gd name="f26" fmla="val 52"/>
                <a:gd name="f27" fmla="val 106"/>
                <a:gd name="f28" fmla="val 58"/>
                <a:gd name="f29" fmla="val 96"/>
                <a:gd name="f30" fmla="val 65"/>
                <a:gd name="f31" fmla="val 94"/>
                <a:gd name="f32" fmla="val 91"/>
                <a:gd name="f33" fmla="val 88"/>
                <a:gd name="f34" fmla="val 74"/>
                <a:gd name="f35" fmla="val 55"/>
                <a:gd name="f36" fmla="val 57"/>
                <a:gd name="f37" fmla="val 47"/>
                <a:gd name="f38" fmla="val 43"/>
                <a:gd name="f39" fmla="val 38"/>
                <a:gd name="f40" fmla="val 31"/>
                <a:gd name="f41" fmla="val 30"/>
                <a:gd name="f42" fmla="val 18"/>
                <a:gd name="f43" fmla="val 24"/>
                <a:gd name="f44" fmla="val 6"/>
                <a:gd name="f45" fmla="val 4"/>
                <a:gd name="f46" fmla="+- 0 0 -90"/>
                <a:gd name="f47" fmla="*/ f3 1 185"/>
                <a:gd name="f48" fmla="*/ f4 1 66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185"/>
                <a:gd name="f57" fmla="*/ f53 1 66"/>
                <a:gd name="f58" fmla="*/ 2 f54 1"/>
                <a:gd name="f59" fmla="*/ 9 f53 1"/>
                <a:gd name="f60" fmla="*/ 182 f54 1"/>
                <a:gd name="f61" fmla="*/ 178 f54 1"/>
                <a:gd name="f62" fmla="*/ 16 f53 1"/>
                <a:gd name="f63" fmla="*/ 127 f54 1"/>
                <a:gd name="f64" fmla="*/ 46 f53 1"/>
                <a:gd name="f65" fmla="*/ 96 f54 1"/>
                <a:gd name="f66" fmla="*/ 65 f53 1"/>
                <a:gd name="f67" fmla="*/ 88 f54 1"/>
                <a:gd name="f68" fmla="*/ 43 f54 1"/>
                <a:gd name="f69" fmla="*/ 38 f53 1"/>
                <a:gd name="f70" fmla="*/ 6 f54 1"/>
                <a:gd name="f71" fmla="+- f55 0 f1"/>
                <a:gd name="f72" fmla="*/ f58 1 185"/>
                <a:gd name="f73" fmla="*/ f59 1 66"/>
                <a:gd name="f74" fmla="*/ f60 1 185"/>
                <a:gd name="f75" fmla="*/ f61 1 185"/>
                <a:gd name="f76" fmla="*/ f62 1 66"/>
                <a:gd name="f77" fmla="*/ f63 1 185"/>
                <a:gd name="f78" fmla="*/ f64 1 66"/>
                <a:gd name="f79" fmla="*/ f65 1 185"/>
                <a:gd name="f80" fmla="*/ f66 1 66"/>
                <a:gd name="f81" fmla="*/ f67 1 185"/>
                <a:gd name="f82" fmla="*/ f68 1 185"/>
                <a:gd name="f83" fmla="*/ f69 1 66"/>
                <a:gd name="f84" fmla="*/ f70 1 185"/>
                <a:gd name="f85" fmla="*/ 0 1 f56"/>
                <a:gd name="f86" fmla="*/ f50 1 f56"/>
                <a:gd name="f87" fmla="*/ 0 1 f57"/>
                <a:gd name="f88" fmla="*/ f51 1 f57"/>
                <a:gd name="f89" fmla="*/ f72 1 f56"/>
                <a:gd name="f90" fmla="*/ f73 1 f57"/>
                <a:gd name="f91" fmla="*/ f74 1 f56"/>
                <a:gd name="f92" fmla="*/ f75 1 f56"/>
                <a:gd name="f93" fmla="*/ f76 1 f57"/>
                <a:gd name="f94" fmla="*/ f77 1 f56"/>
                <a:gd name="f95" fmla="*/ f78 1 f57"/>
                <a:gd name="f96" fmla="*/ f79 1 f56"/>
                <a:gd name="f97" fmla="*/ f80 1 f57"/>
                <a:gd name="f98" fmla="*/ f81 1 f56"/>
                <a:gd name="f99" fmla="*/ f82 1 f56"/>
                <a:gd name="f100" fmla="*/ f83 1 f57"/>
                <a:gd name="f101" fmla="*/ f84 1 f56"/>
                <a:gd name="f102" fmla="*/ f85 f47 1"/>
                <a:gd name="f103" fmla="*/ f86 f47 1"/>
                <a:gd name="f104" fmla="*/ f88 f48 1"/>
                <a:gd name="f105" fmla="*/ f87 f48 1"/>
                <a:gd name="f106" fmla="*/ f89 f47 1"/>
                <a:gd name="f107" fmla="*/ f90 f48 1"/>
                <a:gd name="f108" fmla="*/ f91 f47 1"/>
                <a:gd name="f109" fmla="*/ f92 f47 1"/>
                <a:gd name="f110" fmla="*/ f93 f48 1"/>
                <a:gd name="f111" fmla="*/ f94 f47 1"/>
                <a:gd name="f112" fmla="*/ f95 f48 1"/>
                <a:gd name="f113" fmla="*/ f96 f47 1"/>
                <a:gd name="f114" fmla="*/ f97 f48 1"/>
                <a:gd name="f115" fmla="*/ f98 f47 1"/>
                <a:gd name="f116" fmla="*/ f99 f47 1"/>
                <a:gd name="f117" fmla="*/ f100 f48 1"/>
                <a:gd name="f118" fmla="*/ f101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06" y="f107"/>
                </a:cxn>
                <a:cxn ang="f71">
                  <a:pos x="f108" y="f107"/>
                </a:cxn>
                <a:cxn ang="f71">
                  <a:pos x="f109" y="f110"/>
                </a:cxn>
                <a:cxn ang="f71">
                  <a:pos x="f111" y="f112"/>
                </a:cxn>
                <a:cxn ang="f71">
                  <a:pos x="f113" y="f114"/>
                </a:cxn>
                <a:cxn ang="f71">
                  <a:pos x="f115" y="f114"/>
                </a:cxn>
                <a:cxn ang="f71">
                  <a:pos x="f116" y="f117"/>
                </a:cxn>
                <a:cxn ang="f71">
                  <a:pos x="f118" y="f110"/>
                </a:cxn>
                <a:cxn ang="f71">
                  <a:pos x="f106" y="f107"/>
                </a:cxn>
              </a:cxnLst>
              <a:rect l="f102" t="f105" r="f103" b="f104"/>
              <a:pathLst>
                <a:path w="185" h="66">
                  <a:moveTo>
                    <a:pt x="f8" y="f9"/>
                  </a:moveTo>
                  <a:cubicBezTo>
                    <a:pt x="f10" y="f11"/>
                    <a:pt x="f12" y="f5"/>
                    <a:pt x="f13" y="f9"/>
                  </a:cubicBez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7"/>
                    <a:pt x="f32" y="f7"/>
                    <a:pt x="f33" y="f30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18"/>
                  </a:cubicBezTo>
                  <a:cubicBezTo>
                    <a:pt x="f45" y="f16"/>
                    <a:pt x="f5" y="f14"/>
                    <a:pt x="f8" y="f9"/>
                  </a:cubicBezTo>
                  <a:close/>
                </a:path>
              </a:pathLst>
            </a:custGeom>
            <a:solidFill>
              <a:srgbClr val="B6B6B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6F93EECF-7760-DD15-3BB2-BE0689539551}"/>
                </a:ext>
              </a:extLst>
            </p:cNvPr>
            <p:cNvSpPr/>
            <p:nvPr/>
          </p:nvSpPr>
          <p:spPr>
            <a:xfrm>
              <a:off x="370240" y="788761"/>
              <a:ext cx="149897" cy="1152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4"/>
                <a:gd name="f7" fmla="val 80"/>
                <a:gd name="f8" fmla="val 18"/>
                <a:gd name="f9" fmla="val 22"/>
                <a:gd name="f10" fmla="val 8"/>
                <a:gd name="f11" fmla="val 30"/>
                <a:gd name="f12" fmla="val 10"/>
                <a:gd name="f13" fmla="val 36"/>
                <a:gd name="f14" fmla="val 14"/>
                <a:gd name="f15" fmla="val 52"/>
                <a:gd name="f16" fmla="val 23"/>
                <a:gd name="f17" fmla="val 69"/>
                <a:gd name="f18" fmla="val 33"/>
                <a:gd name="f19" fmla="val 85"/>
                <a:gd name="f20" fmla="val 42"/>
                <a:gd name="f21" fmla="val 89"/>
                <a:gd name="f22" fmla="val 44"/>
                <a:gd name="f23" fmla="val 94"/>
                <a:gd name="f24" fmla="val 47"/>
                <a:gd name="f25" fmla="val 98"/>
                <a:gd name="f26" fmla="val 49"/>
                <a:gd name="f27" fmla="val 101"/>
                <a:gd name="f28" fmla="val 51"/>
                <a:gd name="f29" fmla="val 55"/>
                <a:gd name="f30" fmla="val 99"/>
                <a:gd name="f31" fmla="val 59"/>
                <a:gd name="f32" fmla="val 95"/>
                <a:gd name="f33" fmla="val 57"/>
                <a:gd name="f34" fmla="val 91"/>
                <a:gd name="f35" fmla="val 56"/>
                <a:gd name="f36" fmla="val 76"/>
                <a:gd name="f37" fmla="val 53"/>
                <a:gd name="f38" fmla="val 62"/>
                <a:gd name="f39" fmla="val 48"/>
                <a:gd name="f40" fmla="val 45"/>
                <a:gd name="f41" fmla="val 41"/>
                <a:gd name="f42" fmla="val 40"/>
                <a:gd name="f43" fmla="val 58"/>
                <a:gd name="f44" fmla="val 65"/>
                <a:gd name="f45" fmla="val 71"/>
                <a:gd name="f46" fmla="val 74"/>
                <a:gd name="f47" fmla="val 77"/>
                <a:gd name="f48" fmla="val 38"/>
                <a:gd name="f49" fmla="val 31"/>
                <a:gd name="f50" fmla="val 68"/>
                <a:gd name="f51" fmla="val 21"/>
                <a:gd name="f52" fmla="val 61"/>
                <a:gd name="f53" fmla="val 13"/>
                <a:gd name="f54" fmla="val 7"/>
                <a:gd name="f55" fmla="val 43"/>
                <a:gd name="f56" fmla="val 2"/>
                <a:gd name="f57" fmla="val 39"/>
                <a:gd name="f58" fmla="val 1"/>
                <a:gd name="f59" fmla="val 37"/>
                <a:gd name="f60" fmla="val 34"/>
                <a:gd name="f61" fmla="val 5"/>
                <a:gd name="f62" fmla="val 24"/>
                <a:gd name="f63" fmla="val 9"/>
                <a:gd name="f64" fmla="val 15"/>
                <a:gd name="f65" fmla="+- 0 0 -90"/>
                <a:gd name="f66" fmla="*/ f3 1 104"/>
                <a:gd name="f67" fmla="*/ f4 1 80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104"/>
                <a:gd name="f76" fmla="*/ f72 1 80"/>
                <a:gd name="f77" fmla="*/ 18 f73 1"/>
                <a:gd name="f78" fmla="*/ 0 f72 1"/>
                <a:gd name="f79" fmla="*/ 36 f73 1"/>
                <a:gd name="f80" fmla="*/ 14 f72 1"/>
                <a:gd name="f81" fmla="*/ 85 f73 1"/>
                <a:gd name="f82" fmla="*/ 42 f72 1"/>
                <a:gd name="f83" fmla="*/ 98 f73 1"/>
                <a:gd name="f84" fmla="*/ 49 f72 1"/>
                <a:gd name="f85" fmla="*/ 104 f73 1"/>
                <a:gd name="f86" fmla="*/ 55 f72 1"/>
                <a:gd name="f87" fmla="*/ 91 f73 1"/>
                <a:gd name="f88" fmla="*/ 56 f72 1"/>
                <a:gd name="f89" fmla="*/ 48 f73 1"/>
                <a:gd name="f90" fmla="*/ 45 f72 1"/>
                <a:gd name="f91" fmla="*/ 40 f73 1"/>
                <a:gd name="f92" fmla="*/ 52 f72 1"/>
                <a:gd name="f93" fmla="*/ 71 f72 1"/>
                <a:gd name="f94" fmla="*/ 38 f73 1"/>
                <a:gd name="f95" fmla="*/ 80 f72 1"/>
                <a:gd name="f96" fmla="*/ 13 f73 1"/>
                <a:gd name="f97" fmla="*/ 51 f72 1"/>
                <a:gd name="f98" fmla="*/ 2 f73 1"/>
                <a:gd name="f99" fmla="*/ 41 f72 1"/>
                <a:gd name="f100" fmla="*/ 34 f72 1"/>
                <a:gd name="f101" fmla="*/ 5 f72 1"/>
                <a:gd name="f102" fmla="+- f74 0 f1"/>
                <a:gd name="f103" fmla="*/ f77 1 104"/>
                <a:gd name="f104" fmla="*/ f78 1 80"/>
                <a:gd name="f105" fmla="*/ f79 1 104"/>
                <a:gd name="f106" fmla="*/ f80 1 80"/>
                <a:gd name="f107" fmla="*/ f81 1 104"/>
                <a:gd name="f108" fmla="*/ f82 1 80"/>
                <a:gd name="f109" fmla="*/ f83 1 104"/>
                <a:gd name="f110" fmla="*/ f84 1 80"/>
                <a:gd name="f111" fmla="*/ f85 1 104"/>
                <a:gd name="f112" fmla="*/ f86 1 80"/>
                <a:gd name="f113" fmla="*/ f87 1 104"/>
                <a:gd name="f114" fmla="*/ f88 1 80"/>
                <a:gd name="f115" fmla="*/ f89 1 104"/>
                <a:gd name="f116" fmla="*/ f90 1 80"/>
                <a:gd name="f117" fmla="*/ f91 1 104"/>
                <a:gd name="f118" fmla="*/ f92 1 80"/>
                <a:gd name="f119" fmla="*/ f93 1 80"/>
                <a:gd name="f120" fmla="*/ f94 1 104"/>
                <a:gd name="f121" fmla="*/ f95 1 80"/>
                <a:gd name="f122" fmla="*/ f96 1 104"/>
                <a:gd name="f123" fmla="*/ f97 1 80"/>
                <a:gd name="f124" fmla="*/ f98 1 104"/>
                <a:gd name="f125" fmla="*/ f99 1 80"/>
                <a:gd name="f126" fmla="*/ f100 1 80"/>
                <a:gd name="f127" fmla="*/ f101 1 80"/>
                <a:gd name="f128" fmla="*/ 0 1 f75"/>
                <a:gd name="f129" fmla="*/ f69 1 f75"/>
                <a:gd name="f130" fmla="*/ 0 1 f76"/>
                <a:gd name="f131" fmla="*/ f70 1 f76"/>
                <a:gd name="f132" fmla="*/ f103 1 f75"/>
                <a:gd name="f133" fmla="*/ f104 1 f76"/>
                <a:gd name="f134" fmla="*/ f105 1 f75"/>
                <a:gd name="f135" fmla="*/ f106 1 f76"/>
                <a:gd name="f136" fmla="*/ f107 1 f75"/>
                <a:gd name="f137" fmla="*/ f108 1 f76"/>
                <a:gd name="f138" fmla="*/ f109 1 f75"/>
                <a:gd name="f139" fmla="*/ f110 1 f76"/>
                <a:gd name="f140" fmla="*/ f111 1 f75"/>
                <a:gd name="f141" fmla="*/ f112 1 f76"/>
                <a:gd name="f142" fmla="*/ f113 1 f75"/>
                <a:gd name="f143" fmla="*/ f114 1 f76"/>
                <a:gd name="f144" fmla="*/ f115 1 f75"/>
                <a:gd name="f145" fmla="*/ f116 1 f76"/>
                <a:gd name="f146" fmla="*/ f117 1 f75"/>
                <a:gd name="f147" fmla="*/ f118 1 f76"/>
                <a:gd name="f148" fmla="*/ f119 1 f76"/>
                <a:gd name="f149" fmla="*/ f120 1 f75"/>
                <a:gd name="f150" fmla="*/ f121 1 f76"/>
                <a:gd name="f151" fmla="*/ f122 1 f75"/>
                <a:gd name="f152" fmla="*/ f123 1 f76"/>
                <a:gd name="f153" fmla="*/ f124 1 f75"/>
                <a:gd name="f154" fmla="*/ f125 1 f76"/>
                <a:gd name="f155" fmla="*/ f126 1 f76"/>
                <a:gd name="f156" fmla="*/ f127 1 f76"/>
                <a:gd name="f157" fmla="*/ f128 f66 1"/>
                <a:gd name="f158" fmla="*/ f129 f66 1"/>
                <a:gd name="f159" fmla="*/ f131 f67 1"/>
                <a:gd name="f160" fmla="*/ f130 f67 1"/>
                <a:gd name="f161" fmla="*/ f132 f66 1"/>
                <a:gd name="f162" fmla="*/ f133 f67 1"/>
                <a:gd name="f163" fmla="*/ f134 f66 1"/>
                <a:gd name="f164" fmla="*/ f135 f67 1"/>
                <a:gd name="f165" fmla="*/ f136 f66 1"/>
                <a:gd name="f166" fmla="*/ f137 f67 1"/>
                <a:gd name="f167" fmla="*/ f138 f66 1"/>
                <a:gd name="f168" fmla="*/ f139 f67 1"/>
                <a:gd name="f169" fmla="*/ f140 f66 1"/>
                <a:gd name="f170" fmla="*/ f141 f67 1"/>
                <a:gd name="f171" fmla="*/ f142 f66 1"/>
                <a:gd name="f172" fmla="*/ f143 f67 1"/>
                <a:gd name="f173" fmla="*/ f144 f66 1"/>
                <a:gd name="f174" fmla="*/ f145 f67 1"/>
                <a:gd name="f175" fmla="*/ f146 f66 1"/>
                <a:gd name="f176" fmla="*/ f147 f67 1"/>
                <a:gd name="f177" fmla="*/ f148 f67 1"/>
                <a:gd name="f178" fmla="*/ f149 f66 1"/>
                <a:gd name="f179" fmla="*/ f150 f67 1"/>
                <a:gd name="f180" fmla="*/ f151 f66 1"/>
                <a:gd name="f181" fmla="*/ f152 f67 1"/>
                <a:gd name="f182" fmla="*/ f153 f66 1"/>
                <a:gd name="f183" fmla="*/ f154 f67 1"/>
                <a:gd name="f184" fmla="*/ f155 f67 1"/>
                <a:gd name="f185" fmla="*/ f156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61" y="f162"/>
                </a:cxn>
                <a:cxn ang="f102">
                  <a:pos x="f163" y="f164"/>
                </a:cxn>
                <a:cxn ang="f102">
                  <a:pos x="f165" y="f166"/>
                </a:cxn>
                <a:cxn ang="f102">
                  <a:pos x="f167" y="f168"/>
                </a:cxn>
                <a:cxn ang="f102">
                  <a:pos x="f169" y="f170"/>
                </a:cxn>
                <a:cxn ang="f102">
                  <a:pos x="f171" y="f172"/>
                </a:cxn>
                <a:cxn ang="f102">
                  <a:pos x="f173" y="f174"/>
                </a:cxn>
                <a:cxn ang="f102">
                  <a:pos x="f175" y="f176"/>
                </a:cxn>
                <a:cxn ang="f102">
                  <a:pos x="f175" y="f177"/>
                </a:cxn>
                <a:cxn ang="f102">
                  <a:pos x="f178" y="f179"/>
                </a:cxn>
                <a:cxn ang="f102">
                  <a:pos x="f180" y="f181"/>
                </a:cxn>
                <a:cxn ang="f102">
                  <a:pos x="f182" y="f183"/>
                </a:cxn>
                <a:cxn ang="f102">
                  <a:pos x="f182" y="f184"/>
                </a:cxn>
                <a:cxn ang="f102">
                  <a:pos x="f180" y="f185"/>
                </a:cxn>
                <a:cxn ang="f102">
                  <a:pos x="f161" y="f162"/>
                </a:cxn>
              </a:cxnLst>
              <a:rect l="f157" t="f160" r="f158" b="f159"/>
              <a:pathLst>
                <a:path w="104" h="80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6" y="f28"/>
                    <a:pt x="f6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26"/>
                    <a:pt x="f39" y="f40"/>
                  </a:cubicBezTo>
                  <a:cubicBezTo>
                    <a:pt x="f41" y="f22"/>
                    <a:pt x="f42" y="f22"/>
                    <a:pt x="f42" y="f15"/>
                  </a:cubicBezTo>
                  <a:cubicBezTo>
                    <a:pt x="f42" y="f43"/>
                    <a:pt x="f42" y="f44"/>
                    <a:pt x="f42" y="f45"/>
                  </a:cubicBezTo>
                  <a:cubicBezTo>
                    <a:pt x="f42" y="f46"/>
                    <a:pt x="f42" y="f47"/>
                    <a:pt x="f48" y="f7"/>
                  </a:cubicBezTo>
                  <a:cubicBezTo>
                    <a:pt x="f49" y="f50"/>
                    <a:pt x="f51" y="f52"/>
                    <a:pt x="f53" y="f28"/>
                  </a:cubicBezTo>
                  <a:cubicBezTo>
                    <a:pt x="f12" y="f39"/>
                    <a:pt x="f54" y="f55"/>
                    <a:pt x="f56" y="f41"/>
                  </a:cubicBezTo>
                  <a:cubicBezTo>
                    <a:pt x="f5" y="f57"/>
                    <a:pt x="f58" y="f59"/>
                    <a:pt x="f56" y="f60"/>
                  </a:cubicBezTo>
                  <a:cubicBezTo>
                    <a:pt x="f61" y="f62"/>
                    <a:pt x="f63" y="f64"/>
                    <a:pt x="f53" y="f61"/>
                  </a:cubicBezTo>
                  <a:cubicBezTo>
                    <a:pt x="f14" y="f56"/>
                    <a:pt x="f64" y="f5"/>
                    <a:pt x="f8" y="f5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48BD1A3A-1FD1-CB1B-27AB-EE56EC49F551}"/>
                </a:ext>
              </a:extLst>
            </p:cNvPr>
            <p:cNvSpPr/>
            <p:nvPr/>
          </p:nvSpPr>
          <p:spPr>
            <a:xfrm>
              <a:off x="533223" y="788761"/>
              <a:ext cx="148260" cy="1109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"/>
                <a:gd name="f7" fmla="val 77"/>
                <a:gd name="f8" fmla="val 55"/>
                <a:gd name="f9" fmla="val 52"/>
                <a:gd name="f10" fmla="val 2"/>
                <a:gd name="f11" fmla="val 51"/>
                <a:gd name="f12" fmla="val 4"/>
                <a:gd name="f13" fmla="val 50"/>
                <a:gd name="f14" fmla="val 29"/>
                <a:gd name="f15" fmla="val 35"/>
                <a:gd name="f16" fmla="val 20"/>
                <a:gd name="f17" fmla="val 81"/>
                <a:gd name="f18" fmla="val 6"/>
                <a:gd name="f19" fmla="val 83"/>
                <a:gd name="f20" fmla="val 85"/>
                <a:gd name="f21" fmla="val 3"/>
                <a:gd name="f22" fmla="val 88"/>
                <a:gd name="f23" fmla="val 89"/>
                <a:gd name="f24" fmla="val 90"/>
                <a:gd name="f25" fmla="val 94"/>
                <a:gd name="f26" fmla="val 14"/>
                <a:gd name="f27" fmla="val 98"/>
                <a:gd name="f28" fmla="val 24"/>
                <a:gd name="f29" fmla="val 102"/>
                <a:gd name="f30" fmla="val 34"/>
                <a:gd name="f31" fmla="val 37"/>
                <a:gd name="f32" fmla="val 39"/>
                <a:gd name="f33" fmla="val 101"/>
                <a:gd name="f34" fmla="val 41"/>
                <a:gd name="f35" fmla="val 91"/>
                <a:gd name="f36" fmla="val 60"/>
                <a:gd name="f37" fmla="val 74"/>
                <a:gd name="f38" fmla="val 69"/>
                <a:gd name="f39" fmla="val 71"/>
                <a:gd name="f40" fmla="val 72"/>
                <a:gd name="f41" fmla="val 68"/>
                <a:gd name="f42" fmla="val 66"/>
                <a:gd name="f43" fmla="val 62"/>
                <a:gd name="f44" fmla="val 64"/>
                <a:gd name="f45" fmla="val 63"/>
                <a:gd name="f46" fmla="val 57"/>
                <a:gd name="f47" fmla="val 44"/>
                <a:gd name="f48" fmla="val 46"/>
                <a:gd name="f49" fmla="val 38"/>
                <a:gd name="f50" fmla="val 49"/>
                <a:gd name="f51" fmla="val 25"/>
                <a:gd name="f52" fmla="val 53"/>
                <a:gd name="f53" fmla="val 13"/>
                <a:gd name="f54" fmla="val 56"/>
                <a:gd name="f55" fmla="val 8"/>
                <a:gd name="f56" fmla="val 59"/>
                <a:gd name="f57" fmla="+- 0 0 -90"/>
                <a:gd name="f58" fmla="*/ f3 1 103"/>
                <a:gd name="f59" fmla="*/ f4 1 77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103"/>
                <a:gd name="f68" fmla="*/ f64 1 77"/>
                <a:gd name="f69" fmla="*/ 0 f65 1"/>
                <a:gd name="f70" fmla="*/ 55 f64 1"/>
                <a:gd name="f71" fmla="*/ 4 f65 1"/>
                <a:gd name="f72" fmla="*/ 50 f64 1"/>
                <a:gd name="f73" fmla="*/ 81 f65 1"/>
                <a:gd name="f74" fmla="*/ 6 f64 1"/>
                <a:gd name="f75" fmla="*/ 85 f65 1"/>
                <a:gd name="f76" fmla="*/ 0 f64 1"/>
                <a:gd name="f77" fmla="*/ 90 f65 1"/>
                <a:gd name="f78" fmla="*/ 4 f64 1"/>
                <a:gd name="f79" fmla="*/ 102 f65 1"/>
                <a:gd name="f80" fmla="*/ 34 f64 1"/>
                <a:gd name="f81" fmla="*/ 101 f65 1"/>
                <a:gd name="f82" fmla="*/ 41 f64 1"/>
                <a:gd name="f83" fmla="*/ 74 f65 1"/>
                <a:gd name="f84" fmla="*/ 69 f64 1"/>
                <a:gd name="f85" fmla="*/ 66 f65 1"/>
                <a:gd name="f86" fmla="*/ 77 f64 1"/>
                <a:gd name="f87" fmla="*/ 63 f65 1"/>
                <a:gd name="f88" fmla="*/ 57 f64 1"/>
                <a:gd name="f89" fmla="*/ 50 f65 1"/>
                <a:gd name="f90" fmla="*/ 46 f64 1"/>
                <a:gd name="f91" fmla="*/ 13 f65 1"/>
                <a:gd name="f92" fmla="*/ 56 f64 1"/>
                <a:gd name="f93" fmla="+- f66 0 f1"/>
                <a:gd name="f94" fmla="*/ f69 1 103"/>
                <a:gd name="f95" fmla="*/ f70 1 77"/>
                <a:gd name="f96" fmla="*/ f71 1 103"/>
                <a:gd name="f97" fmla="*/ f72 1 77"/>
                <a:gd name="f98" fmla="*/ f73 1 103"/>
                <a:gd name="f99" fmla="*/ f74 1 77"/>
                <a:gd name="f100" fmla="*/ f75 1 103"/>
                <a:gd name="f101" fmla="*/ f76 1 77"/>
                <a:gd name="f102" fmla="*/ f77 1 103"/>
                <a:gd name="f103" fmla="*/ f78 1 77"/>
                <a:gd name="f104" fmla="*/ f79 1 103"/>
                <a:gd name="f105" fmla="*/ f80 1 77"/>
                <a:gd name="f106" fmla="*/ f81 1 103"/>
                <a:gd name="f107" fmla="*/ f82 1 77"/>
                <a:gd name="f108" fmla="*/ f83 1 103"/>
                <a:gd name="f109" fmla="*/ f84 1 77"/>
                <a:gd name="f110" fmla="*/ f85 1 103"/>
                <a:gd name="f111" fmla="*/ f86 1 77"/>
                <a:gd name="f112" fmla="*/ f87 1 103"/>
                <a:gd name="f113" fmla="*/ f88 1 77"/>
                <a:gd name="f114" fmla="*/ f89 1 103"/>
                <a:gd name="f115" fmla="*/ f90 1 77"/>
                <a:gd name="f116" fmla="*/ f91 1 103"/>
                <a:gd name="f117" fmla="*/ f92 1 77"/>
                <a:gd name="f118" fmla="*/ 0 1 f67"/>
                <a:gd name="f119" fmla="*/ f61 1 f67"/>
                <a:gd name="f120" fmla="*/ 0 1 f68"/>
                <a:gd name="f121" fmla="*/ f62 1 f68"/>
                <a:gd name="f122" fmla="*/ f94 1 f67"/>
                <a:gd name="f123" fmla="*/ f95 1 f68"/>
                <a:gd name="f124" fmla="*/ f96 1 f67"/>
                <a:gd name="f125" fmla="*/ f97 1 f68"/>
                <a:gd name="f126" fmla="*/ f98 1 f67"/>
                <a:gd name="f127" fmla="*/ f99 1 f68"/>
                <a:gd name="f128" fmla="*/ f100 1 f67"/>
                <a:gd name="f129" fmla="*/ f101 1 f68"/>
                <a:gd name="f130" fmla="*/ f102 1 f67"/>
                <a:gd name="f131" fmla="*/ f103 1 f68"/>
                <a:gd name="f132" fmla="*/ f104 1 f67"/>
                <a:gd name="f133" fmla="*/ f105 1 f68"/>
                <a:gd name="f134" fmla="*/ f106 1 f67"/>
                <a:gd name="f135" fmla="*/ f107 1 f68"/>
                <a:gd name="f136" fmla="*/ f108 1 f67"/>
                <a:gd name="f137" fmla="*/ f109 1 f68"/>
                <a:gd name="f138" fmla="*/ f110 1 f67"/>
                <a:gd name="f139" fmla="*/ f111 1 f68"/>
                <a:gd name="f140" fmla="*/ f112 1 f67"/>
                <a:gd name="f141" fmla="*/ f113 1 f68"/>
                <a:gd name="f142" fmla="*/ f114 1 f67"/>
                <a:gd name="f143" fmla="*/ f115 1 f68"/>
                <a:gd name="f144" fmla="*/ f116 1 f67"/>
                <a:gd name="f145" fmla="*/ f117 1 f68"/>
                <a:gd name="f146" fmla="*/ f118 f58 1"/>
                <a:gd name="f147" fmla="*/ f119 f58 1"/>
                <a:gd name="f148" fmla="*/ f121 f59 1"/>
                <a:gd name="f149" fmla="*/ f120 f59 1"/>
                <a:gd name="f150" fmla="*/ f122 f58 1"/>
                <a:gd name="f151" fmla="*/ f123 f59 1"/>
                <a:gd name="f152" fmla="*/ f124 f58 1"/>
                <a:gd name="f153" fmla="*/ f125 f59 1"/>
                <a:gd name="f154" fmla="*/ f126 f58 1"/>
                <a:gd name="f155" fmla="*/ f127 f59 1"/>
                <a:gd name="f156" fmla="*/ f128 f58 1"/>
                <a:gd name="f157" fmla="*/ f129 f59 1"/>
                <a:gd name="f158" fmla="*/ f130 f58 1"/>
                <a:gd name="f159" fmla="*/ f131 f59 1"/>
                <a:gd name="f160" fmla="*/ f132 f58 1"/>
                <a:gd name="f161" fmla="*/ f133 f59 1"/>
                <a:gd name="f162" fmla="*/ f134 f58 1"/>
                <a:gd name="f163" fmla="*/ f135 f59 1"/>
                <a:gd name="f164" fmla="*/ f136 f58 1"/>
                <a:gd name="f165" fmla="*/ f137 f59 1"/>
                <a:gd name="f166" fmla="*/ f138 f58 1"/>
                <a:gd name="f167" fmla="*/ f139 f59 1"/>
                <a:gd name="f168" fmla="*/ f140 f58 1"/>
                <a:gd name="f169" fmla="*/ f141 f59 1"/>
                <a:gd name="f170" fmla="*/ f142 f58 1"/>
                <a:gd name="f171" fmla="*/ f143 f59 1"/>
                <a:gd name="f172" fmla="*/ f144 f58 1"/>
                <a:gd name="f173" fmla="*/ f145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50" y="f151"/>
                </a:cxn>
                <a:cxn ang="f93">
                  <a:pos x="f152" y="f153"/>
                </a:cxn>
                <a:cxn ang="f93">
                  <a:pos x="f154" y="f155"/>
                </a:cxn>
                <a:cxn ang="f93">
                  <a:pos x="f156" y="f157"/>
                </a:cxn>
                <a:cxn ang="f93">
                  <a:pos x="f158" y="f159"/>
                </a:cxn>
                <a:cxn ang="f93">
                  <a:pos x="f160" y="f161"/>
                </a:cxn>
                <a:cxn ang="f93">
                  <a:pos x="f162" y="f163"/>
                </a:cxn>
                <a:cxn ang="f93">
                  <a:pos x="f164" y="f165"/>
                </a:cxn>
                <a:cxn ang="f93">
                  <a:pos x="f166" y="f167"/>
                </a:cxn>
                <a:cxn ang="f93">
                  <a:pos x="f168" y="f169"/>
                </a:cxn>
                <a:cxn ang="f93">
                  <a:pos x="f170" y="f171"/>
                </a:cxn>
                <a:cxn ang="f93">
                  <a:pos x="f172" y="f173"/>
                </a:cxn>
                <a:cxn ang="f93">
                  <a:pos x="f150" y="f151"/>
                </a:cxn>
              </a:cxnLst>
              <a:rect l="f146" t="f149" r="f147" b="f148"/>
              <a:pathLst>
                <a:path w="103" h="77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8" y="f16"/>
                    <a:pt x="f17" y="f18"/>
                  </a:cubicBezTo>
                  <a:cubicBezTo>
                    <a:pt x="f19" y="f12"/>
                    <a:pt x="f20" y="f21"/>
                    <a:pt x="f20" y="f5"/>
                  </a:cubicBezTo>
                  <a:cubicBezTo>
                    <a:pt x="f22" y="f5"/>
                    <a:pt x="f23" y="f10"/>
                    <a:pt x="f24" y="f12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6" y="f31"/>
                    <a:pt x="f6" y="f32"/>
                    <a:pt x="f33" y="f34"/>
                  </a:cubicBezTo>
                  <a:cubicBezTo>
                    <a:pt x="f35" y="f13"/>
                    <a:pt x="f19" y="f36"/>
                    <a:pt x="f37" y="f38"/>
                  </a:cubicBezTo>
                  <a:cubicBezTo>
                    <a:pt x="f39" y="f40"/>
                    <a:pt x="f41" y="f37"/>
                    <a:pt x="f42" y="f7"/>
                  </a:cubicBezTo>
                  <a:cubicBezTo>
                    <a:pt x="f43" y="f39"/>
                    <a:pt x="f44" y="f44"/>
                    <a:pt x="f45" y="f46"/>
                  </a:cubicBezTo>
                  <a:cubicBezTo>
                    <a:pt x="f45" y="f47"/>
                    <a:pt x="f45" y="f47"/>
                    <a:pt x="f13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46"/>
                    <a:pt x="f12" y="f56"/>
                    <a:pt x="f5" y="f8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F8A3A08-2936-C889-5406-0233E6F7FA46}"/>
                </a:ext>
              </a:extLst>
            </p:cNvPr>
            <p:cNvSpPr/>
            <p:nvPr/>
          </p:nvSpPr>
          <p:spPr>
            <a:xfrm>
              <a:off x="443822" y="912488"/>
              <a:ext cx="49057" cy="34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4"/>
                <a:gd name="f8" fmla="val 9"/>
                <a:gd name="f9" fmla="val 11"/>
                <a:gd name="f10" fmla="val 5"/>
                <a:gd name="f11" fmla="val 23"/>
                <a:gd name="f12" fmla="val 2"/>
                <a:gd name="f13" fmla="val 30"/>
                <a:gd name="f14" fmla="val 6"/>
                <a:gd name="f15" fmla="val 26"/>
                <a:gd name="f16" fmla="val 13"/>
                <a:gd name="f17" fmla="val 22"/>
                <a:gd name="f18" fmla="val 19"/>
                <a:gd name="f19" fmla="val 17"/>
                <a:gd name="f20" fmla="val 14"/>
                <a:gd name="f21" fmla="val 20"/>
                <a:gd name="f22" fmla="val 16"/>
                <a:gd name="f23" fmla="val 7"/>
                <a:gd name="f24" fmla="+- 0 0 -90"/>
                <a:gd name="f25" fmla="*/ f3 1 34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4"/>
                <a:gd name="f35" fmla="*/ f31 1 24"/>
                <a:gd name="f36" fmla="*/ 0 f32 1"/>
                <a:gd name="f37" fmla="*/ 9 f31 1"/>
                <a:gd name="f38" fmla="*/ 34 f32 1"/>
                <a:gd name="f39" fmla="*/ 0 f31 1"/>
                <a:gd name="f40" fmla="*/ 22 f32 1"/>
                <a:gd name="f41" fmla="*/ 19 f31 1"/>
                <a:gd name="f42" fmla="*/ 14 f32 1"/>
                <a:gd name="f43" fmla="*/ 20 f31 1"/>
                <a:gd name="f44" fmla="+- f33 0 f1"/>
                <a:gd name="f45" fmla="*/ f36 1 34"/>
                <a:gd name="f46" fmla="*/ f37 1 24"/>
                <a:gd name="f47" fmla="*/ f38 1 34"/>
                <a:gd name="f48" fmla="*/ f39 1 24"/>
                <a:gd name="f49" fmla="*/ f40 1 34"/>
                <a:gd name="f50" fmla="*/ f41 1 24"/>
                <a:gd name="f51" fmla="*/ f42 1 34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4" h="24">
                  <a:moveTo>
                    <a:pt x="f5" y="f8"/>
                  </a:moveTo>
                  <a:cubicBezTo>
                    <a:pt x="f9" y="f10"/>
                    <a:pt x="f11" y="f12"/>
                    <a:pt x="f6" y="f5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8" y="f7"/>
                    <a:pt x="f19" y="f11"/>
                    <a:pt x="f20" y="f21"/>
                  </a:cubicBezTo>
                  <a:cubicBezTo>
                    <a:pt x="f8" y="f22"/>
                    <a:pt x="f23" y="f8"/>
                    <a:pt x="f5" y="f8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ED1DF885-EF98-DFFD-6F43-EE92A873C9F3}"/>
                </a:ext>
              </a:extLst>
            </p:cNvPr>
            <p:cNvSpPr/>
            <p:nvPr/>
          </p:nvSpPr>
          <p:spPr>
            <a:xfrm>
              <a:off x="557747" y="912488"/>
              <a:ext cx="50420" cy="34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24"/>
                <a:gd name="f8" fmla="val 12"/>
                <a:gd name="f9" fmla="val 2"/>
                <a:gd name="f10" fmla="val 5"/>
                <a:gd name="f11" fmla="val 9"/>
                <a:gd name="f12" fmla="val 29"/>
                <a:gd name="f13" fmla="val 8"/>
                <a:gd name="f14" fmla="val 28"/>
                <a:gd name="f15" fmla="val 14"/>
                <a:gd name="f16" fmla="val 25"/>
                <a:gd name="f17" fmla="val 16"/>
                <a:gd name="f18" fmla="val 17"/>
                <a:gd name="f19" fmla="val 11"/>
                <a:gd name="f20" fmla="val 15"/>
                <a:gd name="f21" fmla="val 7"/>
                <a:gd name="f22" fmla="val 10"/>
                <a:gd name="f23" fmla="val 4"/>
                <a:gd name="f24" fmla="+- 0 0 -90"/>
                <a:gd name="f25" fmla="*/ f3 1 35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5"/>
                <a:gd name="f35" fmla="*/ f31 1 24"/>
                <a:gd name="f36" fmla="*/ 0 f32 1"/>
                <a:gd name="f37" fmla="*/ 0 f31 1"/>
                <a:gd name="f38" fmla="*/ 35 f32 1"/>
                <a:gd name="f39" fmla="*/ 9 f31 1"/>
                <a:gd name="f40" fmla="*/ 25 f32 1"/>
                <a:gd name="f41" fmla="*/ 16 f31 1"/>
                <a:gd name="f42" fmla="*/ 11 f32 1"/>
                <a:gd name="f43" fmla="*/ 15 f31 1"/>
                <a:gd name="f44" fmla="+- f33 0 f1"/>
                <a:gd name="f45" fmla="*/ f36 1 35"/>
                <a:gd name="f46" fmla="*/ f37 1 24"/>
                <a:gd name="f47" fmla="*/ f38 1 35"/>
                <a:gd name="f48" fmla="*/ f39 1 24"/>
                <a:gd name="f49" fmla="*/ f40 1 35"/>
                <a:gd name="f50" fmla="*/ f41 1 24"/>
                <a:gd name="f51" fmla="*/ f42 1 35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5" h="24">
                  <a:moveTo>
                    <a:pt x="f5" y="f5"/>
                  </a:moveTo>
                  <a:cubicBezTo>
                    <a:pt x="f8" y="f9"/>
                    <a:pt x="f7" y="f10"/>
                    <a:pt x="f6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7"/>
                    <a:pt x="f18" y="f7"/>
                    <a:pt x="f19" y="f20"/>
                  </a:cubicBezTo>
                  <a:cubicBezTo>
                    <a:pt x="f21" y="f22"/>
                    <a:pt x="f23" y="f10"/>
                    <a:pt x="f5" y="f5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4" name="Freeform 5">
            <a:extLst>
              <a:ext uri="{FF2B5EF4-FFF2-40B4-BE49-F238E27FC236}">
                <a16:creationId xmlns:a16="http://schemas.microsoft.com/office/drawing/2014/main" id="{CB8AA43B-C9A4-8C85-3856-3AB4F5F533E5}"/>
              </a:ext>
            </a:extLst>
          </p:cNvPr>
          <p:cNvSpPr/>
          <p:nvPr/>
        </p:nvSpPr>
        <p:spPr>
          <a:xfrm>
            <a:off x="6455746" y="759189"/>
            <a:ext cx="798975" cy="11191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0"/>
              <a:gd name="f7" fmla="val 308"/>
              <a:gd name="f8" fmla="val 10"/>
              <a:gd name="f9" fmla="val 2"/>
              <a:gd name="f10" fmla="val 8"/>
              <a:gd name="f11" fmla="val 4"/>
              <a:gd name="f12" fmla="val 5"/>
              <a:gd name="f13" fmla="val 1"/>
              <a:gd name="f14" fmla="val 7"/>
              <a:gd name="f15" fmla="val 9"/>
              <a:gd name="f16" fmla="val 19"/>
              <a:gd name="f17" fmla="val 13"/>
              <a:gd name="f18" fmla="val 28"/>
              <a:gd name="f19" fmla="val 23"/>
              <a:gd name="f20" fmla="val 37"/>
              <a:gd name="f21" fmla="val 32"/>
              <a:gd name="f22" fmla="val 39"/>
              <a:gd name="f23" fmla="val 34"/>
              <a:gd name="f24" fmla="val 40"/>
              <a:gd name="f25" fmla="val 41"/>
              <a:gd name="f26" fmla="val 42"/>
              <a:gd name="f27" fmla="val 43"/>
              <a:gd name="f28" fmla="val 54"/>
              <a:gd name="f29" fmla="val 53"/>
              <a:gd name="f30" fmla="val 58"/>
              <a:gd name="f31" fmla="val 61"/>
              <a:gd name="f32" fmla="val 57"/>
              <a:gd name="f33" fmla="val 64"/>
              <a:gd name="f34" fmla="val 60"/>
              <a:gd name="f35" fmla="val 70"/>
              <a:gd name="f36" fmla="val 67"/>
              <a:gd name="f37" fmla="val 71"/>
              <a:gd name="f38" fmla="val 76"/>
              <a:gd name="f39" fmla="val 80"/>
              <a:gd name="f40" fmla="val 83"/>
              <a:gd name="f41" fmla="val 48"/>
              <a:gd name="f42" fmla="val 88"/>
              <a:gd name="f43" fmla="val 44"/>
              <a:gd name="f44" fmla="val 102"/>
              <a:gd name="f45" fmla="val 117"/>
              <a:gd name="f46" fmla="val 131"/>
              <a:gd name="f47" fmla="val 137"/>
              <a:gd name="f48" fmla="val 47"/>
              <a:gd name="f49" fmla="val 140"/>
              <a:gd name="f50" fmla="val 144"/>
              <a:gd name="f51" fmla="val 149"/>
              <a:gd name="f52" fmla="val 66"/>
              <a:gd name="f53" fmla="val 150"/>
              <a:gd name="f54" fmla="val 156"/>
              <a:gd name="f55" fmla="val 159"/>
              <a:gd name="f56" fmla="val 162"/>
              <a:gd name="f57" fmla="val 168"/>
              <a:gd name="f58" fmla="val 169"/>
              <a:gd name="f59" fmla="val 171"/>
              <a:gd name="f60" fmla="val 173"/>
              <a:gd name="f61" fmla="val 177"/>
              <a:gd name="f62" fmla="val 178"/>
              <a:gd name="f63" fmla="val 52"/>
              <a:gd name="f64" fmla="val 49"/>
              <a:gd name="f65" fmla="val 179"/>
              <a:gd name="f66" fmla="val 45"/>
              <a:gd name="f67" fmla="val 189"/>
              <a:gd name="f68" fmla="val 25"/>
              <a:gd name="f69" fmla="val 201"/>
              <a:gd name="f70" fmla="val 14"/>
              <a:gd name="f71" fmla="val 212"/>
              <a:gd name="f72" fmla="val 213"/>
              <a:gd name="f73" fmla="val 214"/>
              <a:gd name="f74" fmla="val 216"/>
              <a:gd name="f75" fmla="val 219"/>
              <a:gd name="f76" fmla="val 11"/>
              <a:gd name="f77" fmla="val 187"/>
              <a:gd name="f78" fmla="val 101"/>
              <a:gd name="f79" fmla="val 155"/>
              <a:gd name="f80" fmla="val 191"/>
              <a:gd name="f81" fmla="val 122"/>
              <a:gd name="f82" fmla="val 281"/>
              <a:gd name="f83" fmla="val 121"/>
              <a:gd name="f84" fmla="val 286"/>
              <a:gd name="f85" fmla="val 120"/>
              <a:gd name="f86" fmla="val 291"/>
              <a:gd name="f87" fmla="val 118"/>
              <a:gd name="f88" fmla="val 296"/>
              <a:gd name="f89" fmla="val 298"/>
              <a:gd name="f90" fmla="val 116"/>
              <a:gd name="f91" fmla="val 301"/>
              <a:gd name="f92" fmla="val 115"/>
              <a:gd name="f93" fmla="val 304"/>
              <a:gd name="f94" fmla="val 114"/>
              <a:gd name="f95" fmla="val 306"/>
              <a:gd name="f96" fmla="val 113"/>
              <a:gd name="f97" fmla="val 110"/>
              <a:gd name="f98" fmla="val 107"/>
              <a:gd name="f99" fmla="val 305"/>
              <a:gd name="f100" fmla="val 106"/>
              <a:gd name="f101" fmla="val 303"/>
              <a:gd name="f102" fmla="val 105"/>
              <a:gd name="f103" fmla="val 302"/>
              <a:gd name="f104" fmla="val 104"/>
              <a:gd name="f105" fmla="val 299"/>
              <a:gd name="f106" fmla="val 295"/>
              <a:gd name="f107" fmla="val 290"/>
              <a:gd name="f108" fmla="val 99"/>
              <a:gd name="f109" fmla="val 194"/>
              <a:gd name="f110" fmla="val 33"/>
              <a:gd name="f111" fmla="+- 0 0 -90"/>
              <a:gd name="f112" fmla="*/ f3 1 220"/>
              <a:gd name="f113" fmla="*/ f4 1 308"/>
              <a:gd name="f114" fmla="val f5"/>
              <a:gd name="f115" fmla="val f6"/>
              <a:gd name="f116" fmla="val f7"/>
              <a:gd name="f117" fmla="*/ f111 f0 1"/>
              <a:gd name="f118" fmla="+- f116 0 f114"/>
              <a:gd name="f119" fmla="+- f115 0 f114"/>
              <a:gd name="f120" fmla="*/ f117 1 f2"/>
              <a:gd name="f121" fmla="*/ f119 1 220"/>
              <a:gd name="f122" fmla="*/ f118 1 308"/>
              <a:gd name="f123" fmla="*/ 0 f119 1"/>
              <a:gd name="f124" fmla="*/ 10 f118 1"/>
              <a:gd name="f125" fmla="*/ 4 f119 1"/>
              <a:gd name="f126" fmla="*/ 1 f118 1"/>
              <a:gd name="f127" fmla="*/ 10 f119 1"/>
              <a:gd name="f128" fmla="*/ 4 f118 1"/>
              <a:gd name="f129" fmla="*/ 37 f119 1"/>
              <a:gd name="f130" fmla="*/ 32 f118 1"/>
              <a:gd name="f131" fmla="*/ 41 f119 1"/>
              <a:gd name="f132" fmla="*/ 40 f118 1"/>
              <a:gd name="f133" fmla="*/ 42 f119 1"/>
              <a:gd name="f134" fmla="*/ 43 f118 1"/>
              <a:gd name="f135" fmla="*/ 53 f119 1"/>
              <a:gd name="f136" fmla="*/ 53 f118 1"/>
              <a:gd name="f137" fmla="*/ 64 f119 1"/>
              <a:gd name="f138" fmla="*/ 60 f118 1"/>
              <a:gd name="f139" fmla="*/ 76 f119 1"/>
              <a:gd name="f140" fmla="*/ 88 f119 1"/>
              <a:gd name="f141" fmla="*/ 44 f118 1"/>
              <a:gd name="f142" fmla="*/ 131 f119 1"/>
              <a:gd name="f143" fmla="*/ 144 f119 1"/>
              <a:gd name="f144" fmla="*/ 156 f119 1"/>
              <a:gd name="f145" fmla="*/ 168 f119 1"/>
              <a:gd name="f146" fmla="*/ 173 f119 1"/>
              <a:gd name="f147" fmla="*/ 54 f118 1"/>
              <a:gd name="f148" fmla="*/ 178 f119 1"/>
              <a:gd name="f149" fmla="*/ 49 f118 1"/>
              <a:gd name="f150" fmla="*/ 179 f119 1"/>
              <a:gd name="f151" fmla="*/ 37 f118 1"/>
              <a:gd name="f152" fmla="*/ 212 f119 1"/>
              <a:gd name="f153" fmla="*/ 2 f118 1"/>
              <a:gd name="f154" fmla="*/ 216 f119 1"/>
              <a:gd name="f155" fmla="*/ 220 f119 1"/>
              <a:gd name="f156" fmla="*/ 11 f118 1"/>
              <a:gd name="f157" fmla="*/ 122 f119 1"/>
              <a:gd name="f158" fmla="*/ 281 f118 1"/>
              <a:gd name="f159" fmla="*/ 118 f119 1"/>
              <a:gd name="f160" fmla="*/ 296 f118 1"/>
              <a:gd name="f161" fmla="*/ 115 f119 1"/>
              <a:gd name="f162" fmla="*/ 304 f118 1"/>
              <a:gd name="f163" fmla="*/ 110 f119 1"/>
              <a:gd name="f164" fmla="*/ 308 f118 1"/>
              <a:gd name="f165" fmla="*/ 106 f119 1"/>
              <a:gd name="f166" fmla="*/ 303 f118 1"/>
              <a:gd name="f167" fmla="*/ 104 f119 1"/>
              <a:gd name="f168" fmla="*/ 299 f118 1"/>
              <a:gd name="f169" fmla="*/ 99 f119 1"/>
              <a:gd name="f170" fmla="*/ 286 f118 1"/>
              <a:gd name="f171" fmla="+- f120 0 f1"/>
              <a:gd name="f172" fmla="*/ f123 1 220"/>
              <a:gd name="f173" fmla="*/ f124 1 308"/>
              <a:gd name="f174" fmla="*/ f125 1 220"/>
              <a:gd name="f175" fmla="*/ f126 1 308"/>
              <a:gd name="f176" fmla="*/ f127 1 220"/>
              <a:gd name="f177" fmla="*/ f128 1 308"/>
              <a:gd name="f178" fmla="*/ f129 1 220"/>
              <a:gd name="f179" fmla="*/ f130 1 308"/>
              <a:gd name="f180" fmla="*/ f131 1 220"/>
              <a:gd name="f181" fmla="*/ f132 1 308"/>
              <a:gd name="f182" fmla="*/ f133 1 220"/>
              <a:gd name="f183" fmla="*/ f134 1 308"/>
              <a:gd name="f184" fmla="*/ f135 1 220"/>
              <a:gd name="f185" fmla="*/ f136 1 308"/>
              <a:gd name="f186" fmla="*/ f137 1 220"/>
              <a:gd name="f187" fmla="*/ f138 1 308"/>
              <a:gd name="f188" fmla="*/ f139 1 220"/>
              <a:gd name="f189" fmla="*/ f140 1 220"/>
              <a:gd name="f190" fmla="*/ f141 1 308"/>
              <a:gd name="f191" fmla="*/ f142 1 220"/>
              <a:gd name="f192" fmla="*/ f143 1 220"/>
              <a:gd name="f193" fmla="*/ f144 1 220"/>
              <a:gd name="f194" fmla="*/ f145 1 220"/>
              <a:gd name="f195" fmla="*/ f146 1 220"/>
              <a:gd name="f196" fmla="*/ f147 1 308"/>
              <a:gd name="f197" fmla="*/ f148 1 220"/>
              <a:gd name="f198" fmla="*/ f149 1 308"/>
              <a:gd name="f199" fmla="*/ f150 1 220"/>
              <a:gd name="f200" fmla="*/ f151 1 308"/>
              <a:gd name="f201" fmla="*/ f152 1 220"/>
              <a:gd name="f202" fmla="*/ f153 1 308"/>
              <a:gd name="f203" fmla="*/ f154 1 220"/>
              <a:gd name="f204" fmla="*/ f155 1 220"/>
              <a:gd name="f205" fmla="*/ f156 1 308"/>
              <a:gd name="f206" fmla="*/ f157 1 220"/>
              <a:gd name="f207" fmla="*/ f158 1 308"/>
              <a:gd name="f208" fmla="*/ f159 1 220"/>
              <a:gd name="f209" fmla="*/ f160 1 308"/>
              <a:gd name="f210" fmla="*/ f161 1 220"/>
              <a:gd name="f211" fmla="*/ f162 1 308"/>
              <a:gd name="f212" fmla="*/ f163 1 220"/>
              <a:gd name="f213" fmla="*/ f164 1 308"/>
              <a:gd name="f214" fmla="*/ f165 1 220"/>
              <a:gd name="f215" fmla="*/ f166 1 308"/>
              <a:gd name="f216" fmla="*/ f167 1 220"/>
              <a:gd name="f217" fmla="*/ f168 1 308"/>
              <a:gd name="f218" fmla="*/ f169 1 220"/>
              <a:gd name="f219" fmla="*/ f170 1 308"/>
              <a:gd name="f220" fmla="*/ 0 1 f121"/>
              <a:gd name="f221" fmla="*/ f115 1 f121"/>
              <a:gd name="f222" fmla="*/ 0 1 f122"/>
              <a:gd name="f223" fmla="*/ f116 1 f122"/>
              <a:gd name="f224" fmla="*/ f172 1 f121"/>
              <a:gd name="f225" fmla="*/ f173 1 f122"/>
              <a:gd name="f226" fmla="*/ f174 1 f121"/>
              <a:gd name="f227" fmla="*/ f175 1 f122"/>
              <a:gd name="f228" fmla="*/ f176 1 f121"/>
              <a:gd name="f229" fmla="*/ f177 1 f122"/>
              <a:gd name="f230" fmla="*/ f178 1 f121"/>
              <a:gd name="f231" fmla="*/ f179 1 f122"/>
              <a:gd name="f232" fmla="*/ f180 1 f121"/>
              <a:gd name="f233" fmla="*/ f181 1 f122"/>
              <a:gd name="f234" fmla="*/ f182 1 f121"/>
              <a:gd name="f235" fmla="*/ f183 1 f122"/>
              <a:gd name="f236" fmla="*/ f184 1 f121"/>
              <a:gd name="f237" fmla="*/ f185 1 f122"/>
              <a:gd name="f238" fmla="*/ f186 1 f121"/>
              <a:gd name="f239" fmla="*/ f187 1 f122"/>
              <a:gd name="f240" fmla="*/ f188 1 f121"/>
              <a:gd name="f241" fmla="*/ f189 1 f121"/>
              <a:gd name="f242" fmla="*/ f190 1 f122"/>
              <a:gd name="f243" fmla="*/ f191 1 f121"/>
              <a:gd name="f244" fmla="*/ f192 1 f121"/>
              <a:gd name="f245" fmla="*/ f193 1 f121"/>
              <a:gd name="f246" fmla="*/ f194 1 f121"/>
              <a:gd name="f247" fmla="*/ f195 1 f121"/>
              <a:gd name="f248" fmla="*/ f196 1 f122"/>
              <a:gd name="f249" fmla="*/ f197 1 f121"/>
              <a:gd name="f250" fmla="*/ f198 1 f122"/>
              <a:gd name="f251" fmla="*/ f199 1 f121"/>
              <a:gd name="f252" fmla="*/ f200 1 f122"/>
              <a:gd name="f253" fmla="*/ f201 1 f121"/>
              <a:gd name="f254" fmla="*/ f202 1 f122"/>
              <a:gd name="f255" fmla="*/ f203 1 f121"/>
              <a:gd name="f256" fmla="*/ f204 1 f121"/>
              <a:gd name="f257" fmla="*/ f205 1 f122"/>
              <a:gd name="f258" fmla="*/ f206 1 f121"/>
              <a:gd name="f259" fmla="*/ f207 1 f122"/>
              <a:gd name="f260" fmla="*/ f208 1 f121"/>
              <a:gd name="f261" fmla="*/ f209 1 f122"/>
              <a:gd name="f262" fmla="*/ f210 1 f121"/>
              <a:gd name="f263" fmla="*/ f211 1 f122"/>
              <a:gd name="f264" fmla="*/ f212 1 f121"/>
              <a:gd name="f265" fmla="*/ f213 1 f122"/>
              <a:gd name="f266" fmla="*/ f214 1 f121"/>
              <a:gd name="f267" fmla="*/ f215 1 f122"/>
              <a:gd name="f268" fmla="*/ f216 1 f121"/>
              <a:gd name="f269" fmla="*/ f217 1 f122"/>
              <a:gd name="f270" fmla="*/ f218 1 f121"/>
              <a:gd name="f271" fmla="*/ f219 1 f122"/>
              <a:gd name="f272" fmla="*/ f220 f112 1"/>
              <a:gd name="f273" fmla="*/ f221 f112 1"/>
              <a:gd name="f274" fmla="*/ f223 f113 1"/>
              <a:gd name="f275" fmla="*/ f222 f113 1"/>
              <a:gd name="f276" fmla="*/ f224 f112 1"/>
              <a:gd name="f277" fmla="*/ f225 f113 1"/>
              <a:gd name="f278" fmla="*/ f226 f112 1"/>
              <a:gd name="f279" fmla="*/ f227 f113 1"/>
              <a:gd name="f280" fmla="*/ f228 f112 1"/>
              <a:gd name="f281" fmla="*/ f229 f113 1"/>
              <a:gd name="f282" fmla="*/ f230 f112 1"/>
              <a:gd name="f283" fmla="*/ f231 f113 1"/>
              <a:gd name="f284" fmla="*/ f232 f112 1"/>
              <a:gd name="f285" fmla="*/ f233 f113 1"/>
              <a:gd name="f286" fmla="*/ f234 f112 1"/>
              <a:gd name="f287" fmla="*/ f235 f113 1"/>
              <a:gd name="f288" fmla="*/ f236 f112 1"/>
              <a:gd name="f289" fmla="*/ f237 f113 1"/>
              <a:gd name="f290" fmla="*/ f238 f112 1"/>
              <a:gd name="f291" fmla="*/ f239 f113 1"/>
              <a:gd name="f292" fmla="*/ f240 f112 1"/>
              <a:gd name="f293" fmla="*/ f241 f112 1"/>
              <a:gd name="f294" fmla="*/ f242 f113 1"/>
              <a:gd name="f295" fmla="*/ f243 f112 1"/>
              <a:gd name="f296" fmla="*/ f244 f112 1"/>
              <a:gd name="f297" fmla="*/ f245 f112 1"/>
              <a:gd name="f298" fmla="*/ f246 f112 1"/>
              <a:gd name="f299" fmla="*/ f247 f112 1"/>
              <a:gd name="f300" fmla="*/ f248 f113 1"/>
              <a:gd name="f301" fmla="*/ f249 f112 1"/>
              <a:gd name="f302" fmla="*/ f250 f113 1"/>
              <a:gd name="f303" fmla="*/ f251 f112 1"/>
              <a:gd name="f304" fmla="*/ f252 f113 1"/>
              <a:gd name="f305" fmla="*/ f253 f112 1"/>
              <a:gd name="f306" fmla="*/ f254 f113 1"/>
              <a:gd name="f307" fmla="*/ f255 f112 1"/>
              <a:gd name="f308" fmla="*/ f256 f112 1"/>
              <a:gd name="f309" fmla="*/ f257 f113 1"/>
              <a:gd name="f310" fmla="*/ f258 f112 1"/>
              <a:gd name="f311" fmla="*/ f259 f113 1"/>
              <a:gd name="f312" fmla="*/ f260 f112 1"/>
              <a:gd name="f313" fmla="*/ f261 f113 1"/>
              <a:gd name="f314" fmla="*/ f262 f112 1"/>
              <a:gd name="f315" fmla="*/ f263 f113 1"/>
              <a:gd name="f316" fmla="*/ f264 f112 1"/>
              <a:gd name="f317" fmla="*/ f265 f113 1"/>
              <a:gd name="f318" fmla="*/ f266 f112 1"/>
              <a:gd name="f319" fmla="*/ f267 f113 1"/>
              <a:gd name="f320" fmla="*/ f268 f112 1"/>
              <a:gd name="f321" fmla="*/ f269 f113 1"/>
              <a:gd name="f322" fmla="*/ f270 f112 1"/>
              <a:gd name="f323" fmla="*/ f271 f1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1">
                <a:pos x="f276" y="f277"/>
              </a:cxn>
              <a:cxn ang="f171">
                <a:pos x="f278" y="f279"/>
              </a:cxn>
              <a:cxn ang="f171">
                <a:pos x="f280" y="f281"/>
              </a:cxn>
              <a:cxn ang="f171">
                <a:pos x="f282" y="f283"/>
              </a:cxn>
              <a:cxn ang="f171">
                <a:pos x="f284" y="f285"/>
              </a:cxn>
              <a:cxn ang="f171">
                <a:pos x="f286" y="f287"/>
              </a:cxn>
              <a:cxn ang="f171">
                <a:pos x="f288" y="f289"/>
              </a:cxn>
              <a:cxn ang="f171">
                <a:pos x="f290" y="f291"/>
              </a:cxn>
              <a:cxn ang="f171">
                <a:pos x="f292" y="f291"/>
              </a:cxn>
              <a:cxn ang="f171">
                <a:pos x="f293" y="f294"/>
              </a:cxn>
              <a:cxn ang="f171">
                <a:pos x="f295" y="f287"/>
              </a:cxn>
              <a:cxn ang="f171">
                <a:pos x="f296" y="f291"/>
              </a:cxn>
              <a:cxn ang="f171">
                <a:pos x="f297" y="f291"/>
              </a:cxn>
              <a:cxn ang="f171">
                <a:pos x="f298" y="f289"/>
              </a:cxn>
              <a:cxn ang="f171">
                <a:pos x="f299" y="f300"/>
              </a:cxn>
              <a:cxn ang="f171">
                <a:pos x="f301" y="f302"/>
              </a:cxn>
              <a:cxn ang="f171">
                <a:pos x="f303" y="f304"/>
              </a:cxn>
              <a:cxn ang="f171">
                <a:pos x="f305" y="f306"/>
              </a:cxn>
              <a:cxn ang="f171">
                <a:pos x="f307" y="f279"/>
              </a:cxn>
              <a:cxn ang="f171">
                <a:pos x="f308" y="f309"/>
              </a:cxn>
              <a:cxn ang="f171">
                <a:pos x="f310" y="f311"/>
              </a:cxn>
              <a:cxn ang="f171">
                <a:pos x="f312" y="f313"/>
              </a:cxn>
              <a:cxn ang="f171">
                <a:pos x="f314" y="f315"/>
              </a:cxn>
              <a:cxn ang="f171">
                <a:pos x="f316" y="f317"/>
              </a:cxn>
              <a:cxn ang="f171">
                <a:pos x="f318" y="f319"/>
              </a:cxn>
              <a:cxn ang="f171">
                <a:pos x="f320" y="f321"/>
              </a:cxn>
              <a:cxn ang="f171">
                <a:pos x="f322" y="f323"/>
              </a:cxn>
              <a:cxn ang="f171">
                <a:pos x="f276" y="f277"/>
              </a:cxn>
            </a:cxnLst>
            <a:rect l="f272" t="f275" r="f273" b="f274"/>
            <a:pathLst>
              <a:path w="220" h="308">
                <a:moveTo>
                  <a:pt x="f5" y="f8"/>
                </a:moveTo>
                <a:cubicBezTo>
                  <a:pt x="f9" y="f10"/>
                  <a:pt x="f11" y="f12"/>
                  <a:pt x="f11" y="f13"/>
                </a:cubicBezTo>
                <a:cubicBezTo>
                  <a:pt x="f14" y="f5"/>
                  <a:pt x="f15" y="f9"/>
                  <a:pt x="f8" y="f11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0"/>
                  <a:pt x="f25" y="f24"/>
                </a:cubicBezTo>
                <a:cubicBezTo>
                  <a:pt x="f25" y="f25"/>
                  <a:pt x="f26" y="f26"/>
                  <a:pt x="f26" y="f27"/>
                </a:cubicBezTo>
                <a:cubicBezTo>
                  <a:pt x="f26" y="f28"/>
                  <a:pt x="f26" y="f28"/>
                  <a:pt x="f29" y="f29"/>
                </a:cubicBezTo>
                <a:cubicBezTo>
                  <a:pt x="f30" y="f29"/>
                  <a:pt x="f31" y="f32"/>
                  <a:pt x="f33" y="f34"/>
                </a:cubicBezTo>
                <a:cubicBezTo>
                  <a:pt x="f35" y="f36"/>
                  <a:pt x="f37" y="f36"/>
                  <a:pt x="f38" y="f34"/>
                </a:cubicBezTo>
                <a:cubicBezTo>
                  <a:pt x="f39" y="f28"/>
                  <a:pt x="f40" y="f41"/>
                  <a:pt x="f42" y="f43"/>
                </a:cubicBezTo>
                <a:cubicBezTo>
                  <a:pt x="f44" y="f22"/>
                  <a:pt x="f45" y="f22"/>
                  <a:pt x="f46" y="f27"/>
                </a:cubicBezTo>
                <a:cubicBezTo>
                  <a:pt x="f47" y="f48"/>
                  <a:pt x="f49" y="f28"/>
                  <a:pt x="f50" y="f34"/>
                </a:cubicBezTo>
                <a:cubicBezTo>
                  <a:pt x="f51" y="f52"/>
                  <a:pt x="f53" y="f52"/>
                  <a:pt x="f54" y="f34"/>
                </a:cubicBezTo>
                <a:cubicBezTo>
                  <a:pt x="f55" y="f32"/>
                  <a:pt x="f56" y="f29"/>
                  <a:pt x="f57" y="f29"/>
                </a:cubicBezTo>
                <a:cubicBezTo>
                  <a:pt x="f58" y="f29"/>
                  <a:pt x="f59" y="f29"/>
                  <a:pt x="f60" y="f28"/>
                </a:cubicBezTo>
                <a:cubicBezTo>
                  <a:pt x="f61" y="f28"/>
                  <a:pt x="f62" y="f63"/>
                  <a:pt x="f62" y="f64"/>
                </a:cubicBezTo>
                <a:cubicBezTo>
                  <a:pt x="f65" y="f66"/>
                  <a:pt x="f62" y="f25"/>
                  <a:pt x="f65" y="f20"/>
                </a:cubicBezTo>
                <a:cubicBezTo>
                  <a:pt x="f67" y="f68"/>
                  <a:pt x="f69" y="f70"/>
                  <a:pt x="f71" y="f9"/>
                </a:cubicBezTo>
                <a:cubicBezTo>
                  <a:pt x="f72" y="f13"/>
                  <a:pt x="f73" y="f13"/>
                  <a:pt x="f74" y="f13"/>
                </a:cubicBezTo>
                <a:cubicBezTo>
                  <a:pt x="f74" y="f12"/>
                  <a:pt x="f75" y="f10"/>
                  <a:pt x="f6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45" y="f89"/>
                  <a:pt x="f90" y="f91"/>
                  <a:pt x="f92" y="f93"/>
                </a:cubicBezTo>
                <a:cubicBezTo>
                  <a:pt x="f94" y="f95"/>
                  <a:pt x="f96" y="f7"/>
                  <a:pt x="f97" y="f7"/>
                </a:cubicBezTo>
                <a:cubicBezTo>
                  <a:pt x="f98" y="f7"/>
                  <a:pt x="f98" y="f99"/>
                  <a:pt x="f100" y="f101"/>
                </a:cubicBezTo>
                <a:cubicBezTo>
                  <a:pt x="f102" y="f103"/>
                  <a:pt x="f104" y="f91"/>
                  <a:pt x="f104" y="f105"/>
                </a:cubicBezTo>
                <a:cubicBezTo>
                  <a:pt x="f44" y="f106"/>
                  <a:pt x="f78" y="f107"/>
                  <a:pt x="f108" y="f84"/>
                </a:cubicBezTo>
                <a:cubicBezTo>
                  <a:pt x="f52" y="f109"/>
                  <a:pt x="f110" y="f44"/>
                  <a:pt x="f5" y="f8"/>
                </a:cubicBezTo>
                <a:close/>
              </a:path>
            </a:pathLst>
          </a:custGeom>
          <a:solidFill>
            <a:srgbClr val="E8E7E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5" name="Grupo 4">
            <a:extLst>
              <a:ext uri="{FF2B5EF4-FFF2-40B4-BE49-F238E27FC236}">
                <a16:creationId xmlns:a16="http://schemas.microsoft.com/office/drawing/2014/main" id="{98A901B5-3FB7-7A0A-4F2A-C87417EEDBE1}"/>
              </a:ext>
            </a:extLst>
          </p:cNvPr>
          <p:cNvGrpSpPr/>
          <p:nvPr/>
        </p:nvGrpSpPr>
        <p:grpSpPr>
          <a:xfrm>
            <a:off x="6092327" y="581265"/>
            <a:ext cx="1529251" cy="1449552"/>
            <a:chOff x="6092327" y="581265"/>
            <a:chExt cx="1529251" cy="1449552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6355118-3710-8CE4-6F5B-2B1C61241D92}"/>
                </a:ext>
              </a:extLst>
            </p:cNvPr>
            <p:cNvSpPr/>
            <p:nvPr/>
          </p:nvSpPr>
          <p:spPr>
            <a:xfrm>
              <a:off x="6092327" y="821021"/>
              <a:ext cx="1529251" cy="120979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21"/>
                <a:gd name="f8" fmla="val 333"/>
                <a:gd name="f9" fmla="val 419"/>
                <a:gd name="f10" fmla="val 40"/>
                <a:gd name="f11" fmla="val 418"/>
                <a:gd name="f12" fmla="val 38"/>
                <a:gd name="f13" fmla="val 417"/>
                <a:gd name="f14" fmla="val 37"/>
                <a:gd name="f15" fmla="val 35"/>
                <a:gd name="f16" fmla="val 415"/>
                <a:gd name="f17" fmla="val 413"/>
                <a:gd name="f18" fmla="val 34"/>
                <a:gd name="f19" fmla="val 411"/>
                <a:gd name="f20" fmla="val 33"/>
                <a:gd name="f21" fmla="val 408"/>
                <a:gd name="f22" fmla="val 32"/>
                <a:gd name="f23" fmla="val 404"/>
                <a:gd name="f24" fmla="val 30"/>
                <a:gd name="f25" fmla="val 401"/>
                <a:gd name="f26" fmla="val 29"/>
                <a:gd name="f27" fmla="val 400"/>
                <a:gd name="f28" fmla="val 396"/>
                <a:gd name="f29" fmla="val 27"/>
                <a:gd name="f30" fmla="val 392"/>
                <a:gd name="f31" fmla="val 26"/>
                <a:gd name="f32" fmla="val 388"/>
                <a:gd name="f33" fmla="val 25"/>
                <a:gd name="f34" fmla="val 384"/>
                <a:gd name="f35" fmla="val 24"/>
                <a:gd name="f36" fmla="val 381"/>
                <a:gd name="f37" fmla="val 22"/>
                <a:gd name="f38" fmla="val 378"/>
                <a:gd name="f39" fmla="val 19"/>
                <a:gd name="f40" fmla="val 376"/>
                <a:gd name="f41" fmla="val 374"/>
                <a:gd name="f42" fmla="val 18"/>
                <a:gd name="f43" fmla="val 372"/>
                <a:gd name="f44" fmla="val 17"/>
                <a:gd name="f45" fmla="val 362"/>
                <a:gd name="f46" fmla="val 12"/>
                <a:gd name="f47" fmla="val 350"/>
                <a:gd name="f48" fmla="val 8"/>
                <a:gd name="f49" fmla="val 340"/>
                <a:gd name="f50" fmla="val 3"/>
                <a:gd name="f51" fmla="val 337"/>
                <a:gd name="f52" fmla="val 1"/>
                <a:gd name="f53" fmla="val 335"/>
                <a:gd name="f54" fmla="val 331"/>
                <a:gd name="f55" fmla="val 6"/>
                <a:gd name="f56" fmla="val 336"/>
                <a:gd name="f57" fmla="val 11"/>
                <a:gd name="f58" fmla="val 341"/>
                <a:gd name="f59" fmla="val 343"/>
                <a:gd name="f60" fmla="val 345"/>
                <a:gd name="f61" fmla="val 347"/>
                <a:gd name="f62" fmla="val 52"/>
                <a:gd name="f63" fmla="val 69"/>
                <a:gd name="f64" fmla="val 85"/>
                <a:gd name="f65" fmla="val 324"/>
                <a:gd name="f66" fmla="val 117"/>
                <a:gd name="f67" fmla="val 307"/>
                <a:gd name="f68" fmla="val 147"/>
                <a:gd name="f69" fmla="val 289"/>
                <a:gd name="f70" fmla="val 177"/>
                <a:gd name="f71" fmla="val 270"/>
                <a:gd name="f72" fmla="val 209"/>
                <a:gd name="f73" fmla="val 250"/>
                <a:gd name="f74" fmla="val 240"/>
                <a:gd name="f75" fmla="val 229"/>
                <a:gd name="f76" fmla="val 227"/>
                <a:gd name="f77" fmla="val 274"/>
                <a:gd name="f78" fmla="val 224"/>
                <a:gd name="f79" fmla="val 277"/>
                <a:gd name="f80" fmla="val 221"/>
                <a:gd name="f81" fmla="val 281"/>
                <a:gd name="f82" fmla="val 218"/>
                <a:gd name="f83" fmla="val 287"/>
                <a:gd name="f84" fmla="val 214"/>
                <a:gd name="f85" fmla="val 293"/>
                <a:gd name="f86" fmla="val 299"/>
                <a:gd name="f87" fmla="val 208"/>
                <a:gd name="f88" fmla="val 294"/>
                <a:gd name="f89" fmla="val 206"/>
                <a:gd name="f90" fmla="val 291"/>
                <a:gd name="f91" fmla="val 204"/>
                <a:gd name="f92" fmla="val 288"/>
                <a:gd name="f93" fmla="val 201"/>
                <a:gd name="f94" fmla="val 284"/>
                <a:gd name="f95" fmla="val 198"/>
                <a:gd name="f96" fmla="val 279"/>
                <a:gd name="f97" fmla="val 194"/>
                <a:gd name="f98" fmla="val 275"/>
                <a:gd name="f99" fmla="val 191"/>
                <a:gd name="f100" fmla="val 187"/>
                <a:gd name="f101" fmla="val 265"/>
                <a:gd name="f102" fmla="val 184"/>
                <a:gd name="f103" fmla="val 260"/>
                <a:gd name="f104" fmla="val 155"/>
                <a:gd name="f105" fmla="val 216"/>
                <a:gd name="f106" fmla="val 126"/>
                <a:gd name="f107" fmla="val 172"/>
                <a:gd name="f108" fmla="val 102"/>
                <a:gd name="f109" fmla="val 92"/>
                <a:gd name="f110" fmla="val 106"/>
                <a:gd name="f111" fmla="val 82"/>
                <a:gd name="f112" fmla="val 86"/>
                <a:gd name="f113" fmla="val 77"/>
                <a:gd name="f114" fmla="val 64"/>
                <a:gd name="f115" fmla="val 73"/>
                <a:gd name="f116" fmla="val 43"/>
                <a:gd name="f117" fmla="val 89"/>
                <a:gd name="f118" fmla="val 4"/>
                <a:gd name="f119" fmla="val 90"/>
                <a:gd name="f120" fmla="val 2"/>
                <a:gd name="f121" fmla="val 91"/>
                <a:gd name="f122" fmla="val 75"/>
                <a:gd name="f123" fmla="val 68"/>
                <a:gd name="f124" fmla="val 59"/>
                <a:gd name="f125" fmla="val 51"/>
                <a:gd name="f126" fmla="val 16"/>
                <a:gd name="f127" fmla="val 42"/>
                <a:gd name="f128" fmla="val 15"/>
                <a:gd name="f129" fmla="val 39"/>
                <a:gd name="f130" fmla="val 7"/>
                <a:gd name="f131" fmla="val 55"/>
                <a:gd name="f132" fmla="val 83"/>
                <a:gd name="f133" fmla="val 54"/>
                <a:gd name="f134" fmla="val 79"/>
                <a:gd name="f135" fmla="val 151"/>
                <a:gd name="f136" fmla="val 103"/>
                <a:gd name="f137" fmla="val 186"/>
                <a:gd name="f138" fmla="val 121"/>
                <a:gd name="f139" fmla="val 210"/>
                <a:gd name="f140" fmla="val 139"/>
                <a:gd name="f141" fmla="val 235"/>
                <a:gd name="f142" fmla="val 157"/>
                <a:gd name="f143" fmla="val 259"/>
                <a:gd name="f144" fmla="val 158"/>
                <a:gd name="f145" fmla="val 159"/>
                <a:gd name="f146" fmla="val 262"/>
                <a:gd name="f147" fmla="val 263"/>
                <a:gd name="f148" fmla="val 162"/>
                <a:gd name="f149" fmla="val 165"/>
                <a:gd name="f150" fmla="val 267"/>
                <a:gd name="f151" fmla="val 167"/>
                <a:gd name="f152" fmla="val 271"/>
                <a:gd name="f153" fmla="val 168"/>
                <a:gd name="f154" fmla="val 272"/>
                <a:gd name="f155" fmla="val 269"/>
                <a:gd name="f156" fmla="val 169"/>
                <a:gd name="f157" fmla="val 273"/>
                <a:gd name="f158" fmla="val 170"/>
                <a:gd name="f159" fmla="val 276"/>
                <a:gd name="f160" fmla="val 171"/>
                <a:gd name="f161" fmla="val 278"/>
                <a:gd name="f162" fmla="val 173"/>
                <a:gd name="f163" fmla="val 174"/>
                <a:gd name="f164" fmla="val 282"/>
                <a:gd name="f165" fmla="val 176"/>
                <a:gd name="f166" fmla="val 285"/>
                <a:gd name="f167" fmla="val 179"/>
                <a:gd name="f168" fmla="val 181"/>
                <a:gd name="f169" fmla="val 182"/>
                <a:gd name="f170" fmla="val 295"/>
                <a:gd name="f171" fmla="val 190"/>
                <a:gd name="f172" fmla="val 303"/>
                <a:gd name="f173" fmla="val 304"/>
                <a:gd name="f174" fmla="val 306"/>
                <a:gd name="f175" fmla="val 192"/>
                <a:gd name="f176" fmla="val 308"/>
                <a:gd name="f177" fmla="val 199"/>
                <a:gd name="f178" fmla="val 314"/>
                <a:gd name="f179" fmla="val 203"/>
                <a:gd name="f180" fmla="val 332"/>
                <a:gd name="f181" fmla="val 211"/>
                <a:gd name="f182" fmla="val 330"/>
                <a:gd name="f183" fmla="val 212"/>
                <a:gd name="f184" fmla="val 328"/>
                <a:gd name="f185" fmla="val 327"/>
                <a:gd name="f186" fmla="val 322"/>
                <a:gd name="f187" fmla="val 220"/>
                <a:gd name="f188" fmla="val 321"/>
                <a:gd name="f189" fmla="val 316"/>
                <a:gd name="f190" fmla="val 312"/>
                <a:gd name="f191" fmla="val 228"/>
                <a:gd name="f192" fmla="val 310"/>
                <a:gd name="f193" fmla="val 234"/>
                <a:gd name="f194" fmla="val 241"/>
                <a:gd name="f195" fmla="val 296"/>
                <a:gd name="f196" fmla="val 239"/>
                <a:gd name="f197" fmla="val 247"/>
                <a:gd name="f198" fmla="val 251"/>
                <a:gd name="f199" fmla="val 252"/>
                <a:gd name="f200" fmla="val 254"/>
                <a:gd name="f201" fmla="val 257"/>
                <a:gd name="f202" fmla="val 258"/>
                <a:gd name="f203" fmla="val 264"/>
                <a:gd name="f204" fmla="val 261"/>
                <a:gd name="f205" fmla="val 245"/>
                <a:gd name="f206" fmla="val 286"/>
                <a:gd name="f207" fmla="val 297"/>
                <a:gd name="f208" fmla="val 213"/>
                <a:gd name="f209" fmla="val 318"/>
                <a:gd name="f210" fmla="val 183"/>
                <a:gd name="f211" fmla="val 339"/>
                <a:gd name="f212" fmla="val 154"/>
                <a:gd name="f213" fmla="val 125"/>
                <a:gd name="f214" fmla="val 99"/>
                <a:gd name="f215" fmla="val 397"/>
                <a:gd name="f216" fmla="val 74"/>
                <a:gd name="f217" fmla="val 49"/>
                <a:gd name="f218" fmla="val 46"/>
                <a:gd name="f219" fmla="+- 0 0 -90"/>
                <a:gd name="f220" fmla="*/ f4 1 421"/>
                <a:gd name="f221" fmla="*/ f5 1 333"/>
                <a:gd name="f222" fmla="val f6"/>
                <a:gd name="f223" fmla="val f7"/>
                <a:gd name="f224" fmla="val f8"/>
                <a:gd name="f225" fmla="*/ f219 f0 1"/>
                <a:gd name="f226" fmla="+- f224 0 f222"/>
                <a:gd name="f227" fmla="+- f223 0 f222"/>
                <a:gd name="f228" fmla="*/ f225 1 f3"/>
                <a:gd name="f229" fmla="*/ f227 1 421"/>
                <a:gd name="f230" fmla="*/ f226 1 333"/>
                <a:gd name="f231" fmla="*/ 419 f227 1"/>
                <a:gd name="f232" fmla="*/ 40 f226 1"/>
                <a:gd name="f233" fmla="*/ 417 f227 1"/>
                <a:gd name="f234" fmla="*/ 35 f226 1"/>
                <a:gd name="f235" fmla="*/ 411 f227 1"/>
                <a:gd name="f236" fmla="*/ 33 f226 1"/>
                <a:gd name="f237" fmla="*/ 401 f227 1"/>
                <a:gd name="f238" fmla="*/ 29 f226 1"/>
                <a:gd name="f239" fmla="*/ 400 f227 1"/>
                <a:gd name="f240" fmla="*/ 388 f227 1"/>
                <a:gd name="f241" fmla="*/ 25 f226 1"/>
                <a:gd name="f242" fmla="*/ 378 f227 1"/>
                <a:gd name="f243" fmla="*/ 19 f226 1"/>
                <a:gd name="f244" fmla="*/ 372 f227 1"/>
                <a:gd name="f245" fmla="*/ 17 f226 1"/>
                <a:gd name="f246" fmla="*/ 340 f227 1"/>
                <a:gd name="f247" fmla="*/ 3 f226 1"/>
                <a:gd name="f248" fmla="*/ 333 f227 1"/>
                <a:gd name="f249" fmla="*/ 336 f227 1"/>
                <a:gd name="f250" fmla="*/ 11 f226 1"/>
                <a:gd name="f251" fmla="*/ 345 f227 1"/>
                <a:gd name="f252" fmla="*/ 34 f226 1"/>
                <a:gd name="f253" fmla="*/ 337 f227 1"/>
                <a:gd name="f254" fmla="*/ 85 f226 1"/>
                <a:gd name="f255" fmla="*/ 289 f227 1"/>
                <a:gd name="f256" fmla="*/ 177 f226 1"/>
                <a:gd name="f257" fmla="*/ 229 f227 1"/>
                <a:gd name="f258" fmla="*/ 270 f226 1"/>
                <a:gd name="f259" fmla="*/ 221 f227 1"/>
                <a:gd name="f260" fmla="*/ 281 f226 1"/>
                <a:gd name="f261" fmla="*/ 209 f227 1"/>
                <a:gd name="f262" fmla="*/ 299 f226 1"/>
                <a:gd name="f263" fmla="*/ 204 f227 1"/>
                <a:gd name="f264" fmla="*/ 288 f226 1"/>
                <a:gd name="f265" fmla="*/ 194 f227 1"/>
                <a:gd name="f266" fmla="*/ 275 f226 1"/>
                <a:gd name="f267" fmla="*/ 184 f227 1"/>
                <a:gd name="f268" fmla="*/ 260 f226 1"/>
                <a:gd name="f269" fmla="*/ 102 f227 1"/>
                <a:gd name="f270" fmla="*/ 126 f226 1"/>
                <a:gd name="f271" fmla="*/ 77 f227 1"/>
                <a:gd name="f272" fmla="*/ 64 f226 1"/>
                <a:gd name="f273" fmla="*/ 89 f227 1"/>
                <a:gd name="f274" fmla="*/ 4 f226 1"/>
                <a:gd name="f275" fmla="*/ 91 f227 1"/>
                <a:gd name="f276" fmla="*/ 0 f226 1"/>
                <a:gd name="f277" fmla="*/ 68 f227 1"/>
                <a:gd name="f278" fmla="*/ 8 f226 1"/>
                <a:gd name="f279" fmla="*/ 42 f227 1"/>
                <a:gd name="f280" fmla="*/ 18 f226 1"/>
                <a:gd name="f281" fmla="*/ 0 f227 1"/>
                <a:gd name="f282" fmla="*/ 39 f226 1"/>
                <a:gd name="f283" fmla="*/ 29 f227 1"/>
                <a:gd name="f284" fmla="*/ 83 f226 1"/>
                <a:gd name="f285" fmla="*/ 103 f227 1"/>
                <a:gd name="f286" fmla="*/ 186 f226 1"/>
                <a:gd name="f287" fmla="*/ 157 f227 1"/>
                <a:gd name="f288" fmla="*/ 259 f226 1"/>
                <a:gd name="f289" fmla="*/ 159 f227 1"/>
                <a:gd name="f290" fmla="*/ 263 f226 1"/>
                <a:gd name="f291" fmla="*/ 167 f227 1"/>
                <a:gd name="f292" fmla="*/ 271 f226 1"/>
                <a:gd name="f293" fmla="*/ 168 f227 1"/>
                <a:gd name="f294" fmla="*/ 272 f226 1"/>
                <a:gd name="f295" fmla="*/ 169 f227 1"/>
                <a:gd name="f296" fmla="*/ 273 f226 1"/>
                <a:gd name="f297" fmla="*/ 170 f227 1"/>
                <a:gd name="f298" fmla="*/ 171 f227 1"/>
                <a:gd name="f299" fmla="*/ 277 f226 1"/>
                <a:gd name="f300" fmla="*/ 173 f227 1"/>
                <a:gd name="f301" fmla="*/ 177 f227 1"/>
                <a:gd name="f302" fmla="*/ 285 f226 1"/>
                <a:gd name="f303" fmla="*/ 182 f227 1"/>
                <a:gd name="f304" fmla="*/ 291 f226 1"/>
                <a:gd name="f305" fmla="*/ 190 f227 1"/>
                <a:gd name="f306" fmla="*/ 303 f226 1"/>
                <a:gd name="f307" fmla="*/ 192 f227 1"/>
                <a:gd name="f308" fmla="*/ 308 f226 1"/>
                <a:gd name="f309" fmla="*/ 208 f227 1"/>
                <a:gd name="f310" fmla="*/ 333 f226 1"/>
                <a:gd name="f311" fmla="*/ 210 f227 1"/>
                <a:gd name="f312" fmla="*/ 331 f226 1"/>
                <a:gd name="f313" fmla="*/ 214 f227 1"/>
                <a:gd name="f314" fmla="*/ 328 f226 1"/>
                <a:gd name="f315" fmla="*/ 327 f226 1"/>
                <a:gd name="f316" fmla="*/ 220 f227 1"/>
                <a:gd name="f317" fmla="*/ 321 f226 1"/>
                <a:gd name="f318" fmla="*/ 228 f227 1"/>
                <a:gd name="f319" fmla="*/ 310 f226 1"/>
                <a:gd name="f320" fmla="*/ 241 f227 1"/>
                <a:gd name="f321" fmla="*/ 296 f226 1"/>
                <a:gd name="f322" fmla="*/ 251 f227 1"/>
                <a:gd name="f323" fmla="*/ 257 f227 1"/>
                <a:gd name="f324" fmla="*/ 269 f226 1"/>
                <a:gd name="f325" fmla="*/ 260 f227 1"/>
                <a:gd name="f326" fmla="*/ 264 f226 1"/>
                <a:gd name="f327" fmla="*/ 262 f227 1"/>
                <a:gd name="f328" fmla="*/ 261 f226 1"/>
                <a:gd name="f329" fmla="*/ 297 f227 1"/>
                <a:gd name="f330" fmla="*/ 213 f226 1"/>
                <a:gd name="f331" fmla="*/ 360 f227 1"/>
                <a:gd name="f332" fmla="*/ 125 f226 1"/>
                <a:gd name="f333" fmla="*/ 415 f227 1"/>
                <a:gd name="f334" fmla="*/ 49 f226 1"/>
                <a:gd name="f335" fmla="+- f228 0 f1"/>
                <a:gd name="f336" fmla="*/ f231 1 421"/>
                <a:gd name="f337" fmla="*/ f232 1 333"/>
                <a:gd name="f338" fmla="*/ f233 1 421"/>
                <a:gd name="f339" fmla="*/ f234 1 333"/>
                <a:gd name="f340" fmla="*/ f235 1 421"/>
                <a:gd name="f341" fmla="*/ f236 1 333"/>
                <a:gd name="f342" fmla="*/ f237 1 421"/>
                <a:gd name="f343" fmla="*/ f238 1 333"/>
                <a:gd name="f344" fmla="*/ f239 1 421"/>
                <a:gd name="f345" fmla="*/ f240 1 421"/>
                <a:gd name="f346" fmla="*/ f241 1 333"/>
                <a:gd name="f347" fmla="*/ f242 1 421"/>
                <a:gd name="f348" fmla="*/ f243 1 333"/>
                <a:gd name="f349" fmla="*/ f244 1 421"/>
                <a:gd name="f350" fmla="*/ f245 1 333"/>
                <a:gd name="f351" fmla="*/ f246 1 421"/>
                <a:gd name="f352" fmla="*/ f247 1 333"/>
                <a:gd name="f353" fmla="*/ f248 1 421"/>
                <a:gd name="f354" fmla="*/ f249 1 421"/>
                <a:gd name="f355" fmla="*/ f250 1 333"/>
                <a:gd name="f356" fmla="*/ f251 1 421"/>
                <a:gd name="f357" fmla="*/ f252 1 333"/>
                <a:gd name="f358" fmla="*/ f253 1 421"/>
                <a:gd name="f359" fmla="*/ f254 1 333"/>
                <a:gd name="f360" fmla="*/ f255 1 421"/>
                <a:gd name="f361" fmla="*/ f256 1 333"/>
                <a:gd name="f362" fmla="*/ f257 1 421"/>
                <a:gd name="f363" fmla="*/ f258 1 333"/>
                <a:gd name="f364" fmla="*/ f259 1 421"/>
                <a:gd name="f365" fmla="*/ f260 1 333"/>
                <a:gd name="f366" fmla="*/ f261 1 421"/>
                <a:gd name="f367" fmla="*/ f262 1 333"/>
                <a:gd name="f368" fmla="*/ f263 1 421"/>
                <a:gd name="f369" fmla="*/ f264 1 333"/>
                <a:gd name="f370" fmla="*/ f265 1 421"/>
                <a:gd name="f371" fmla="*/ f266 1 333"/>
                <a:gd name="f372" fmla="*/ f267 1 421"/>
                <a:gd name="f373" fmla="*/ f268 1 333"/>
                <a:gd name="f374" fmla="*/ f269 1 421"/>
                <a:gd name="f375" fmla="*/ f270 1 333"/>
                <a:gd name="f376" fmla="*/ f271 1 421"/>
                <a:gd name="f377" fmla="*/ f272 1 333"/>
                <a:gd name="f378" fmla="*/ f273 1 421"/>
                <a:gd name="f379" fmla="*/ f274 1 333"/>
                <a:gd name="f380" fmla="*/ f275 1 421"/>
                <a:gd name="f381" fmla="*/ f276 1 333"/>
                <a:gd name="f382" fmla="*/ f277 1 421"/>
                <a:gd name="f383" fmla="*/ f278 1 333"/>
                <a:gd name="f384" fmla="*/ f279 1 421"/>
                <a:gd name="f385" fmla="*/ f280 1 333"/>
                <a:gd name="f386" fmla="*/ f281 1 421"/>
                <a:gd name="f387" fmla="*/ f282 1 333"/>
                <a:gd name="f388" fmla="*/ f283 1 421"/>
                <a:gd name="f389" fmla="*/ f284 1 333"/>
                <a:gd name="f390" fmla="*/ f285 1 421"/>
                <a:gd name="f391" fmla="*/ f286 1 333"/>
                <a:gd name="f392" fmla="*/ f287 1 421"/>
                <a:gd name="f393" fmla="*/ f288 1 333"/>
                <a:gd name="f394" fmla="*/ f289 1 421"/>
                <a:gd name="f395" fmla="*/ f290 1 333"/>
                <a:gd name="f396" fmla="*/ f291 1 421"/>
                <a:gd name="f397" fmla="*/ f292 1 333"/>
                <a:gd name="f398" fmla="*/ f293 1 421"/>
                <a:gd name="f399" fmla="*/ f294 1 333"/>
                <a:gd name="f400" fmla="*/ f295 1 421"/>
                <a:gd name="f401" fmla="*/ f296 1 333"/>
                <a:gd name="f402" fmla="*/ f297 1 421"/>
                <a:gd name="f403" fmla="*/ f298 1 421"/>
                <a:gd name="f404" fmla="*/ f299 1 333"/>
                <a:gd name="f405" fmla="*/ f300 1 421"/>
                <a:gd name="f406" fmla="*/ f301 1 421"/>
                <a:gd name="f407" fmla="*/ f302 1 333"/>
                <a:gd name="f408" fmla="*/ f303 1 421"/>
                <a:gd name="f409" fmla="*/ f304 1 333"/>
                <a:gd name="f410" fmla="*/ f305 1 421"/>
                <a:gd name="f411" fmla="*/ f306 1 333"/>
                <a:gd name="f412" fmla="*/ f307 1 421"/>
                <a:gd name="f413" fmla="*/ f308 1 333"/>
                <a:gd name="f414" fmla="*/ f309 1 421"/>
                <a:gd name="f415" fmla="*/ f310 1 333"/>
                <a:gd name="f416" fmla="*/ f311 1 421"/>
                <a:gd name="f417" fmla="*/ f312 1 333"/>
                <a:gd name="f418" fmla="*/ f313 1 421"/>
                <a:gd name="f419" fmla="*/ f314 1 333"/>
                <a:gd name="f420" fmla="*/ f315 1 333"/>
                <a:gd name="f421" fmla="*/ f316 1 421"/>
                <a:gd name="f422" fmla="*/ f317 1 333"/>
                <a:gd name="f423" fmla="*/ f318 1 421"/>
                <a:gd name="f424" fmla="*/ f319 1 333"/>
                <a:gd name="f425" fmla="*/ f320 1 421"/>
                <a:gd name="f426" fmla="*/ f321 1 333"/>
                <a:gd name="f427" fmla="*/ f322 1 421"/>
                <a:gd name="f428" fmla="*/ f323 1 421"/>
                <a:gd name="f429" fmla="*/ f324 1 333"/>
                <a:gd name="f430" fmla="*/ f325 1 421"/>
                <a:gd name="f431" fmla="*/ f326 1 333"/>
                <a:gd name="f432" fmla="*/ f327 1 421"/>
                <a:gd name="f433" fmla="*/ f328 1 333"/>
                <a:gd name="f434" fmla="*/ f329 1 421"/>
                <a:gd name="f435" fmla="*/ f330 1 333"/>
                <a:gd name="f436" fmla="*/ f331 1 421"/>
                <a:gd name="f437" fmla="*/ f332 1 333"/>
                <a:gd name="f438" fmla="*/ f333 1 421"/>
                <a:gd name="f439" fmla="*/ f334 1 333"/>
                <a:gd name="f440" fmla="*/ 0 1 f229"/>
                <a:gd name="f441" fmla="*/ f223 1 f229"/>
                <a:gd name="f442" fmla="*/ 0 1 f230"/>
                <a:gd name="f443" fmla="*/ f224 1 f230"/>
                <a:gd name="f444" fmla="*/ f336 1 f229"/>
                <a:gd name="f445" fmla="*/ f337 1 f230"/>
                <a:gd name="f446" fmla="*/ f338 1 f229"/>
                <a:gd name="f447" fmla="*/ f339 1 f230"/>
                <a:gd name="f448" fmla="*/ f340 1 f229"/>
                <a:gd name="f449" fmla="*/ f341 1 f230"/>
                <a:gd name="f450" fmla="*/ f342 1 f229"/>
                <a:gd name="f451" fmla="*/ f343 1 f230"/>
                <a:gd name="f452" fmla="*/ f344 1 f229"/>
                <a:gd name="f453" fmla="*/ f345 1 f229"/>
                <a:gd name="f454" fmla="*/ f346 1 f230"/>
                <a:gd name="f455" fmla="*/ f347 1 f229"/>
                <a:gd name="f456" fmla="*/ f348 1 f230"/>
                <a:gd name="f457" fmla="*/ f349 1 f229"/>
                <a:gd name="f458" fmla="*/ f350 1 f230"/>
                <a:gd name="f459" fmla="*/ f351 1 f229"/>
                <a:gd name="f460" fmla="*/ f352 1 f230"/>
                <a:gd name="f461" fmla="*/ f353 1 f229"/>
                <a:gd name="f462" fmla="*/ f354 1 f229"/>
                <a:gd name="f463" fmla="*/ f355 1 f230"/>
                <a:gd name="f464" fmla="*/ f356 1 f229"/>
                <a:gd name="f465" fmla="*/ f357 1 f230"/>
                <a:gd name="f466" fmla="*/ f358 1 f229"/>
                <a:gd name="f467" fmla="*/ f359 1 f230"/>
                <a:gd name="f468" fmla="*/ f360 1 f229"/>
                <a:gd name="f469" fmla="*/ f361 1 f230"/>
                <a:gd name="f470" fmla="*/ f362 1 f229"/>
                <a:gd name="f471" fmla="*/ f363 1 f230"/>
                <a:gd name="f472" fmla="*/ f364 1 f229"/>
                <a:gd name="f473" fmla="*/ f365 1 f230"/>
                <a:gd name="f474" fmla="*/ f366 1 f229"/>
                <a:gd name="f475" fmla="*/ f367 1 f230"/>
                <a:gd name="f476" fmla="*/ f368 1 f229"/>
                <a:gd name="f477" fmla="*/ f369 1 f230"/>
                <a:gd name="f478" fmla="*/ f370 1 f229"/>
                <a:gd name="f479" fmla="*/ f371 1 f230"/>
                <a:gd name="f480" fmla="*/ f372 1 f229"/>
                <a:gd name="f481" fmla="*/ f373 1 f230"/>
                <a:gd name="f482" fmla="*/ f374 1 f229"/>
                <a:gd name="f483" fmla="*/ f375 1 f230"/>
                <a:gd name="f484" fmla="*/ f376 1 f229"/>
                <a:gd name="f485" fmla="*/ f377 1 f230"/>
                <a:gd name="f486" fmla="*/ f378 1 f229"/>
                <a:gd name="f487" fmla="*/ f379 1 f230"/>
                <a:gd name="f488" fmla="*/ f380 1 f229"/>
                <a:gd name="f489" fmla="*/ f381 1 f230"/>
                <a:gd name="f490" fmla="*/ f382 1 f229"/>
                <a:gd name="f491" fmla="*/ f383 1 f230"/>
                <a:gd name="f492" fmla="*/ f384 1 f229"/>
                <a:gd name="f493" fmla="*/ f385 1 f230"/>
                <a:gd name="f494" fmla="*/ f386 1 f229"/>
                <a:gd name="f495" fmla="*/ f387 1 f230"/>
                <a:gd name="f496" fmla="*/ f388 1 f229"/>
                <a:gd name="f497" fmla="*/ f389 1 f230"/>
                <a:gd name="f498" fmla="*/ f390 1 f229"/>
                <a:gd name="f499" fmla="*/ f391 1 f230"/>
                <a:gd name="f500" fmla="*/ f392 1 f229"/>
                <a:gd name="f501" fmla="*/ f393 1 f230"/>
                <a:gd name="f502" fmla="*/ f394 1 f229"/>
                <a:gd name="f503" fmla="*/ f395 1 f230"/>
                <a:gd name="f504" fmla="*/ f396 1 f229"/>
                <a:gd name="f505" fmla="*/ f397 1 f230"/>
                <a:gd name="f506" fmla="*/ f398 1 f229"/>
                <a:gd name="f507" fmla="*/ f399 1 f230"/>
                <a:gd name="f508" fmla="*/ f400 1 f229"/>
                <a:gd name="f509" fmla="*/ f401 1 f230"/>
                <a:gd name="f510" fmla="*/ f402 1 f229"/>
                <a:gd name="f511" fmla="*/ f403 1 f229"/>
                <a:gd name="f512" fmla="*/ f404 1 f230"/>
                <a:gd name="f513" fmla="*/ f405 1 f229"/>
                <a:gd name="f514" fmla="*/ f406 1 f229"/>
                <a:gd name="f515" fmla="*/ f407 1 f230"/>
                <a:gd name="f516" fmla="*/ f408 1 f229"/>
                <a:gd name="f517" fmla="*/ f409 1 f230"/>
                <a:gd name="f518" fmla="*/ f410 1 f229"/>
                <a:gd name="f519" fmla="*/ f411 1 f230"/>
                <a:gd name="f520" fmla="*/ f412 1 f229"/>
                <a:gd name="f521" fmla="*/ f413 1 f230"/>
                <a:gd name="f522" fmla="*/ f414 1 f229"/>
                <a:gd name="f523" fmla="*/ f415 1 f230"/>
                <a:gd name="f524" fmla="*/ f416 1 f229"/>
                <a:gd name="f525" fmla="*/ f417 1 f230"/>
                <a:gd name="f526" fmla="*/ f418 1 f229"/>
                <a:gd name="f527" fmla="*/ f419 1 f230"/>
                <a:gd name="f528" fmla="*/ f420 1 f230"/>
                <a:gd name="f529" fmla="*/ f421 1 f229"/>
                <a:gd name="f530" fmla="*/ f422 1 f230"/>
                <a:gd name="f531" fmla="*/ f423 1 f229"/>
                <a:gd name="f532" fmla="*/ f424 1 f230"/>
                <a:gd name="f533" fmla="*/ f425 1 f229"/>
                <a:gd name="f534" fmla="*/ f426 1 f230"/>
                <a:gd name="f535" fmla="*/ f427 1 f229"/>
                <a:gd name="f536" fmla="*/ f428 1 f229"/>
                <a:gd name="f537" fmla="*/ f429 1 f230"/>
                <a:gd name="f538" fmla="*/ f430 1 f229"/>
                <a:gd name="f539" fmla="*/ f431 1 f230"/>
                <a:gd name="f540" fmla="*/ f432 1 f229"/>
                <a:gd name="f541" fmla="*/ f433 1 f230"/>
                <a:gd name="f542" fmla="*/ f434 1 f229"/>
                <a:gd name="f543" fmla="*/ f435 1 f230"/>
                <a:gd name="f544" fmla="*/ f436 1 f229"/>
                <a:gd name="f545" fmla="*/ f437 1 f230"/>
                <a:gd name="f546" fmla="*/ f438 1 f229"/>
                <a:gd name="f547" fmla="*/ f439 1 f230"/>
                <a:gd name="f548" fmla="*/ f440 f220 1"/>
                <a:gd name="f549" fmla="*/ f441 f220 1"/>
                <a:gd name="f550" fmla="*/ f443 f221 1"/>
                <a:gd name="f551" fmla="*/ f442 f221 1"/>
                <a:gd name="f552" fmla="*/ f444 f220 1"/>
                <a:gd name="f553" fmla="*/ f445 f221 1"/>
                <a:gd name="f554" fmla="*/ f446 f220 1"/>
                <a:gd name="f555" fmla="*/ f447 f221 1"/>
                <a:gd name="f556" fmla="*/ f448 f220 1"/>
                <a:gd name="f557" fmla="*/ f449 f221 1"/>
                <a:gd name="f558" fmla="*/ f450 f220 1"/>
                <a:gd name="f559" fmla="*/ f451 f221 1"/>
                <a:gd name="f560" fmla="*/ f452 f220 1"/>
                <a:gd name="f561" fmla="*/ f453 f220 1"/>
                <a:gd name="f562" fmla="*/ f454 f221 1"/>
                <a:gd name="f563" fmla="*/ f455 f220 1"/>
                <a:gd name="f564" fmla="*/ f456 f221 1"/>
                <a:gd name="f565" fmla="*/ f457 f220 1"/>
                <a:gd name="f566" fmla="*/ f458 f221 1"/>
                <a:gd name="f567" fmla="*/ f459 f220 1"/>
                <a:gd name="f568" fmla="*/ f460 f221 1"/>
                <a:gd name="f569" fmla="*/ f461 f220 1"/>
                <a:gd name="f570" fmla="*/ f462 f220 1"/>
                <a:gd name="f571" fmla="*/ f463 f221 1"/>
                <a:gd name="f572" fmla="*/ f464 f220 1"/>
                <a:gd name="f573" fmla="*/ f465 f221 1"/>
                <a:gd name="f574" fmla="*/ f466 f220 1"/>
                <a:gd name="f575" fmla="*/ f467 f221 1"/>
                <a:gd name="f576" fmla="*/ f468 f220 1"/>
                <a:gd name="f577" fmla="*/ f469 f221 1"/>
                <a:gd name="f578" fmla="*/ f470 f220 1"/>
                <a:gd name="f579" fmla="*/ f471 f221 1"/>
                <a:gd name="f580" fmla="*/ f472 f220 1"/>
                <a:gd name="f581" fmla="*/ f473 f221 1"/>
                <a:gd name="f582" fmla="*/ f474 f220 1"/>
                <a:gd name="f583" fmla="*/ f475 f221 1"/>
                <a:gd name="f584" fmla="*/ f476 f220 1"/>
                <a:gd name="f585" fmla="*/ f477 f221 1"/>
                <a:gd name="f586" fmla="*/ f478 f220 1"/>
                <a:gd name="f587" fmla="*/ f479 f221 1"/>
                <a:gd name="f588" fmla="*/ f480 f220 1"/>
                <a:gd name="f589" fmla="*/ f481 f221 1"/>
                <a:gd name="f590" fmla="*/ f482 f220 1"/>
                <a:gd name="f591" fmla="*/ f483 f221 1"/>
                <a:gd name="f592" fmla="*/ f484 f220 1"/>
                <a:gd name="f593" fmla="*/ f485 f221 1"/>
                <a:gd name="f594" fmla="*/ f486 f220 1"/>
                <a:gd name="f595" fmla="*/ f487 f221 1"/>
                <a:gd name="f596" fmla="*/ f488 f220 1"/>
                <a:gd name="f597" fmla="*/ f489 f221 1"/>
                <a:gd name="f598" fmla="*/ f490 f220 1"/>
                <a:gd name="f599" fmla="*/ f491 f221 1"/>
                <a:gd name="f600" fmla="*/ f492 f220 1"/>
                <a:gd name="f601" fmla="*/ f493 f221 1"/>
                <a:gd name="f602" fmla="*/ f494 f220 1"/>
                <a:gd name="f603" fmla="*/ f495 f221 1"/>
                <a:gd name="f604" fmla="*/ f496 f220 1"/>
                <a:gd name="f605" fmla="*/ f497 f221 1"/>
                <a:gd name="f606" fmla="*/ f498 f220 1"/>
                <a:gd name="f607" fmla="*/ f499 f221 1"/>
                <a:gd name="f608" fmla="*/ f500 f220 1"/>
                <a:gd name="f609" fmla="*/ f501 f221 1"/>
                <a:gd name="f610" fmla="*/ f502 f220 1"/>
                <a:gd name="f611" fmla="*/ f503 f221 1"/>
                <a:gd name="f612" fmla="*/ f504 f220 1"/>
                <a:gd name="f613" fmla="*/ f505 f221 1"/>
                <a:gd name="f614" fmla="*/ f506 f220 1"/>
                <a:gd name="f615" fmla="*/ f507 f221 1"/>
                <a:gd name="f616" fmla="*/ f508 f220 1"/>
                <a:gd name="f617" fmla="*/ f509 f221 1"/>
                <a:gd name="f618" fmla="*/ f510 f220 1"/>
                <a:gd name="f619" fmla="*/ f511 f220 1"/>
                <a:gd name="f620" fmla="*/ f512 f221 1"/>
                <a:gd name="f621" fmla="*/ f513 f220 1"/>
                <a:gd name="f622" fmla="*/ f514 f220 1"/>
                <a:gd name="f623" fmla="*/ f515 f221 1"/>
                <a:gd name="f624" fmla="*/ f516 f220 1"/>
                <a:gd name="f625" fmla="*/ f517 f221 1"/>
                <a:gd name="f626" fmla="*/ f518 f220 1"/>
                <a:gd name="f627" fmla="*/ f519 f221 1"/>
                <a:gd name="f628" fmla="*/ f520 f220 1"/>
                <a:gd name="f629" fmla="*/ f521 f221 1"/>
                <a:gd name="f630" fmla="*/ f522 f220 1"/>
                <a:gd name="f631" fmla="*/ f523 f221 1"/>
                <a:gd name="f632" fmla="*/ f524 f220 1"/>
                <a:gd name="f633" fmla="*/ f525 f221 1"/>
                <a:gd name="f634" fmla="*/ f526 f220 1"/>
                <a:gd name="f635" fmla="*/ f527 f221 1"/>
                <a:gd name="f636" fmla="*/ f528 f221 1"/>
                <a:gd name="f637" fmla="*/ f529 f220 1"/>
                <a:gd name="f638" fmla="*/ f530 f221 1"/>
                <a:gd name="f639" fmla="*/ f531 f220 1"/>
                <a:gd name="f640" fmla="*/ f532 f221 1"/>
                <a:gd name="f641" fmla="*/ f533 f220 1"/>
                <a:gd name="f642" fmla="*/ f534 f221 1"/>
                <a:gd name="f643" fmla="*/ f535 f220 1"/>
                <a:gd name="f644" fmla="*/ f536 f220 1"/>
                <a:gd name="f645" fmla="*/ f537 f221 1"/>
                <a:gd name="f646" fmla="*/ f538 f220 1"/>
                <a:gd name="f647" fmla="*/ f539 f221 1"/>
                <a:gd name="f648" fmla="*/ f540 f220 1"/>
                <a:gd name="f649" fmla="*/ f541 f221 1"/>
                <a:gd name="f650" fmla="*/ f542 f220 1"/>
                <a:gd name="f651" fmla="*/ f543 f221 1"/>
                <a:gd name="f652" fmla="*/ f544 f220 1"/>
                <a:gd name="f653" fmla="*/ f545 f221 1"/>
                <a:gd name="f654" fmla="*/ f546 f220 1"/>
                <a:gd name="f655" fmla="*/ f547 f2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5">
                  <a:pos x="f552" y="f553"/>
                </a:cxn>
                <a:cxn ang="f335">
                  <a:pos x="f554" y="f555"/>
                </a:cxn>
                <a:cxn ang="f335">
                  <a:pos x="f556" y="f557"/>
                </a:cxn>
                <a:cxn ang="f335">
                  <a:pos x="f556" y="f557"/>
                </a:cxn>
                <a:cxn ang="f335">
                  <a:pos x="f558" y="f559"/>
                </a:cxn>
                <a:cxn ang="f335">
                  <a:pos x="f560" y="f559"/>
                </a:cxn>
                <a:cxn ang="f335">
                  <a:pos x="f561" y="f562"/>
                </a:cxn>
                <a:cxn ang="f335">
                  <a:pos x="f563" y="f564"/>
                </a:cxn>
                <a:cxn ang="f335">
                  <a:pos x="f565" y="f566"/>
                </a:cxn>
                <a:cxn ang="f335">
                  <a:pos x="f567" y="f568"/>
                </a:cxn>
                <a:cxn ang="f335">
                  <a:pos x="f569" y="f568"/>
                </a:cxn>
                <a:cxn ang="f335">
                  <a:pos x="f570" y="f571"/>
                </a:cxn>
                <a:cxn ang="f335">
                  <a:pos x="f572" y="f573"/>
                </a:cxn>
                <a:cxn ang="f335">
                  <a:pos x="f574" y="f575"/>
                </a:cxn>
                <a:cxn ang="f335">
                  <a:pos x="f576" y="f577"/>
                </a:cxn>
                <a:cxn ang="f335">
                  <a:pos x="f578" y="f579"/>
                </a:cxn>
                <a:cxn ang="f335">
                  <a:pos x="f580" y="f581"/>
                </a:cxn>
                <a:cxn ang="f335">
                  <a:pos x="f582" y="f583"/>
                </a:cxn>
                <a:cxn ang="f335">
                  <a:pos x="f584" y="f585"/>
                </a:cxn>
                <a:cxn ang="f335">
                  <a:pos x="f586" y="f587"/>
                </a:cxn>
                <a:cxn ang="f335">
                  <a:pos x="f588" y="f589"/>
                </a:cxn>
                <a:cxn ang="f335">
                  <a:pos x="f590" y="f591"/>
                </a:cxn>
                <a:cxn ang="f335">
                  <a:pos x="f592" y="f593"/>
                </a:cxn>
                <a:cxn ang="f335">
                  <a:pos x="f594" y="f595"/>
                </a:cxn>
                <a:cxn ang="f335">
                  <a:pos x="f596" y="f597"/>
                </a:cxn>
                <a:cxn ang="f335">
                  <a:pos x="f598" y="f599"/>
                </a:cxn>
                <a:cxn ang="f335">
                  <a:pos x="f600" y="f601"/>
                </a:cxn>
                <a:cxn ang="f335">
                  <a:pos x="f602" y="f603"/>
                </a:cxn>
                <a:cxn ang="f335">
                  <a:pos x="f604" y="f605"/>
                </a:cxn>
                <a:cxn ang="f335">
                  <a:pos x="f606" y="f607"/>
                </a:cxn>
                <a:cxn ang="f335">
                  <a:pos x="f608" y="f609"/>
                </a:cxn>
                <a:cxn ang="f335">
                  <a:pos x="f610" y="f611"/>
                </a:cxn>
                <a:cxn ang="f335">
                  <a:pos x="f612" y="f613"/>
                </a:cxn>
                <a:cxn ang="f335">
                  <a:pos x="f614" y="f615"/>
                </a:cxn>
                <a:cxn ang="f335">
                  <a:pos x="f616" y="f617"/>
                </a:cxn>
                <a:cxn ang="f335">
                  <a:pos x="f618" y="f587"/>
                </a:cxn>
                <a:cxn ang="f335">
                  <a:pos x="f619" y="f620"/>
                </a:cxn>
                <a:cxn ang="f335">
                  <a:pos x="f621" y="f581"/>
                </a:cxn>
                <a:cxn ang="f335">
                  <a:pos x="f622" y="f623"/>
                </a:cxn>
                <a:cxn ang="f335">
                  <a:pos x="f624" y="f625"/>
                </a:cxn>
                <a:cxn ang="f335">
                  <a:pos x="f626" y="f627"/>
                </a:cxn>
                <a:cxn ang="f335">
                  <a:pos x="f628" y="f629"/>
                </a:cxn>
                <a:cxn ang="f335">
                  <a:pos x="f630" y="f631"/>
                </a:cxn>
                <a:cxn ang="f335">
                  <a:pos x="f632" y="f633"/>
                </a:cxn>
                <a:cxn ang="f335">
                  <a:pos x="f634" y="f635"/>
                </a:cxn>
                <a:cxn ang="f335">
                  <a:pos x="f634" y="f636"/>
                </a:cxn>
                <a:cxn ang="f335">
                  <a:pos x="f637" y="f638"/>
                </a:cxn>
                <a:cxn ang="f335">
                  <a:pos x="f637" y="f638"/>
                </a:cxn>
                <a:cxn ang="f335">
                  <a:pos x="f639" y="f640"/>
                </a:cxn>
                <a:cxn ang="f335">
                  <a:pos x="f641" y="f642"/>
                </a:cxn>
                <a:cxn ang="f335">
                  <a:pos x="f643" y="f587"/>
                </a:cxn>
                <a:cxn ang="f335">
                  <a:pos x="f644" y="f645"/>
                </a:cxn>
                <a:cxn ang="f335">
                  <a:pos x="f646" y="f647"/>
                </a:cxn>
                <a:cxn ang="f335">
                  <a:pos x="f648" y="f649"/>
                </a:cxn>
                <a:cxn ang="f335">
                  <a:pos x="f650" y="f651"/>
                </a:cxn>
                <a:cxn ang="f335">
                  <a:pos x="f652" y="f653"/>
                </a:cxn>
                <a:cxn ang="f335">
                  <a:pos x="f654" y="f655"/>
                </a:cxn>
                <a:cxn ang="f335">
                  <a:pos x="f552" y="f553"/>
                </a:cxn>
              </a:cxnLst>
              <a:rect l="f548" t="f551" r="f549" b="f550"/>
              <a:pathLst>
                <a:path w="421" h="333">
                  <a:moveTo>
                    <a:pt x="f9" y="f10"/>
                  </a:moveTo>
                  <a:cubicBezTo>
                    <a:pt x="f11" y="f12"/>
                    <a:pt x="f13" y="f14"/>
                    <a:pt x="f13" y="f15"/>
                  </a:cubicBezTo>
                  <a:cubicBezTo>
                    <a:pt x="f16" y="f15"/>
                    <a:pt x="f17" y="f18"/>
                    <a:pt x="f19" y="f20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5" y="f26"/>
                    <a:pt x="f27" y="f26"/>
                    <a:pt x="f27" y="f26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39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2"/>
                    <a:pt x="f8" y="f50"/>
                  </a:cubicBezTo>
                  <a:cubicBezTo>
                    <a:pt x="f54" y="f55"/>
                    <a:pt x="f53" y="f48"/>
                    <a:pt x="f56" y="f57"/>
                  </a:cubicBezTo>
                  <a:cubicBezTo>
                    <a:pt x="f58" y="f42"/>
                    <a:pt x="f59" y="f31"/>
                    <a:pt x="f60" y="f18"/>
                  </a:cubicBezTo>
                  <a:cubicBezTo>
                    <a:pt x="f61" y="f62"/>
                    <a:pt x="f59" y="f63"/>
                    <a:pt x="f51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1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72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71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6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5" y="f37"/>
                    <a:pt x="f117" y="f118"/>
                  </a:cubicBezTo>
                  <a:cubicBezTo>
                    <a:pt x="f119" y="f50"/>
                    <a:pt x="f109" y="f120"/>
                    <a:pt x="f121" y="f6"/>
                  </a:cubicBezTo>
                  <a:cubicBezTo>
                    <a:pt x="f111" y="f6"/>
                    <a:pt x="f122" y="f55"/>
                    <a:pt x="f123" y="f48"/>
                  </a:cubicBezTo>
                  <a:cubicBezTo>
                    <a:pt x="f124" y="f57"/>
                    <a:pt x="f125" y="f126"/>
                    <a:pt x="f127" y="f42"/>
                  </a:cubicBezTo>
                  <a:cubicBezTo>
                    <a:pt x="f24" y="f26"/>
                    <a:pt x="f128" y="f18"/>
                    <a:pt x="f6" y="f129"/>
                  </a:cubicBezTo>
                  <a:cubicBezTo>
                    <a:pt x="f130" y="f131"/>
                    <a:pt x="f39" y="f123"/>
                    <a:pt x="f26" y="f132"/>
                  </a:cubicBezTo>
                  <a:cubicBezTo>
                    <a:pt x="f133" y="f66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03"/>
                    <a:pt x="f145" y="f146"/>
                    <a:pt x="f145" y="f147"/>
                  </a:cubicBezTo>
                  <a:cubicBezTo>
                    <a:pt x="f148" y="f101"/>
                    <a:pt x="f149" y="f150"/>
                    <a:pt x="f151" y="f152"/>
                  </a:cubicBezTo>
                  <a:cubicBezTo>
                    <a:pt x="f151" y="f152"/>
                    <a:pt x="f153" y="f152"/>
                    <a:pt x="f153" y="f154"/>
                  </a:cubicBezTo>
                  <a:cubicBezTo>
                    <a:pt x="f151" y="f155"/>
                    <a:pt x="f151" y="f152"/>
                    <a:pt x="f156" y="f157"/>
                  </a:cubicBezTo>
                  <a:cubicBezTo>
                    <a:pt x="f156" y="f77"/>
                    <a:pt x="f158" y="f77"/>
                    <a:pt x="f158" y="f98"/>
                  </a:cubicBezTo>
                  <a:cubicBezTo>
                    <a:pt x="f158" y="f159"/>
                    <a:pt x="f160" y="f159"/>
                    <a:pt x="f160" y="f79"/>
                  </a:cubicBezTo>
                  <a:cubicBezTo>
                    <a:pt x="f107" y="f161"/>
                    <a:pt x="f162" y="f96"/>
                    <a:pt x="f162" y="f81"/>
                  </a:cubicBezTo>
                  <a:cubicBezTo>
                    <a:pt x="f163" y="f164"/>
                    <a:pt x="f165" y="f94"/>
                    <a:pt x="f70" y="f166"/>
                  </a:cubicBezTo>
                  <a:cubicBezTo>
                    <a:pt x="f167" y="f83"/>
                    <a:pt x="f168" y="f69"/>
                    <a:pt x="f169" y="f90"/>
                  </a:cubicBezTo>
                  <a:cubicBezTo>
                    <a:pt x="f102" y="f170"/>
                    <a:pt x="f100" y="f86"/>
                    <a:pt x="f171" y="f172"/>
                  </a:cubicBezTo>
                  <a:cubicBezTo>
                    <a:pt x="f99" y="f173"/>
                    <a:pt x="f99" y="f174"/>
                    <a:pt x="f175" y="f176"/>
                  </a:cubicBezTo>
                  <a:cubicBezTo>
                    <a:pt x="f177" y="f178"/>
                    <a:pt x="f179" y="f65"/>
                    <a:pt x="f87" y="f8"/>
                  </a:cubicBezTo>
                  <a:cubicBezTo>
                    <a:pt x="f87" y="f8"/>
                    <a:pt x="f72" y="f180"/>
                    <a:pt x="f139" y="f54"/>
                  </a:cubicBezTo>
                  <a:cubicBezTo>
                    <a:pt x="f181" y="f182"/>
                    <a:pt x="f183" y="f184"/>
                    <a:pt x="f84" y="f184"/>
                  </a:cubicBezTo>
                  <a:cubicBezTo>
                    <a:pt x="f84" y="f184"/>
                    <a:pt x="f84" y="f185"/>
                    <a:pt x="f84" y="f185"/>
                  </a:cubicBezTo>
                  <a:cubicBezTo>
                    <a:pt x="f105" y="f65"/>
                    <a:pt x="f82" y="f186"/>
                    <a:pt x="f187" y="f188"/>
                  </a:cubicBezTo>
                  <a:cubicBezTo>
                    <a:pt x="f187" y="f188"/>
                    <a:pt x="f187" y="f188"/>
                    <a:pt x="f187" y="f188"/>
                  </a:cubicBezTo>
                  <a:cubicBezTo>
                    <a:pt x="f80" y="f189"/>
                    <a:pt x="f78" y="f190"/>
                    <a:pt x="f191" y="f192"/>
                  </a:cubicBezTo>
                  <a:cubicBezTo>
                    <a:pt x="f193" y="f174"/>
                    <a:pt x="f141" y="f86"/>
                    <a:pt x="f194" y="f195"/>
                  </a:cubicBezTo>
                  <a:cubicBezTo>
                    <a:pt x="f196" y="f83"/>
                    <a:pt x="f197" y="f164"/>
                    <a:pt x="f198" y="f98"/>
                  </a:cubicBezTo>
                  <a:cubicBezTo>
                    <a:pt x="f199" y="f152"/>
                    <a:pt x="f200" y="f71"/>
                    <a:pt x="f201" y="f155"/>
                  </a:cubicBezTo>
                  <a:cubicBezTo>
                    <a:pt x="f202" y="f150"/>
                    <a:pt x="f143" y="f101"/>
                    <a:pt x="f103" y="f203"/>
                  </a:cubicBezTo>
                  <a:cubicBezTo>
                    <a:pt x="f103" y="f147"/>
                    <a:pt x="f204" y="f146"/>
                    <a:pt x="f146" y="f204"/>
                  </a:cubicBezTo>
                  <a:cubicBezTo>
                    <a:pt x="f77" y="f205"/>
                    <a:pt x="f206" y="f75"/>
                    <a:pt x="f207" y="f208"/>
                  </a:cubicBezTo>
                  <a:cubicBezTo>
                    <a:pt x="f209" y="f210"/>
                    <a:pt x="f211" y="f212"/>
                    <a:pt x="f2" y="f213"/>
                  </a:cubicBezTo>
                  <a:cubicBezTo>
                    <a:pt x="f38" y="f214"/>
                    <a:pt x="f215" y="f216"/>
                    <a:pt x="f16" y="f217"/>
                  </a:cubicBezTo>
                  <a:cubicBezTo>
                    <a:pt x="f11" y="f218"/>
                    <a:pt x="f7" y="f127"/>
                    <a:pt x="f9" y="f10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DA6802E-24E4-7B4F-9A73-FF5143C9C33B}"/>
                </a:ext>
              </a:extLst>
            </p:cNvPr>
            <p:cNvSpPr/>
            <p:nvPr/>
          </p:nvSpPr>
          <p:spPr>
            <a:xfrm>
              <a:off x="6521007" y="581265"/>
              <a:ext cx="671882" cy="2397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"/>
                <a:gd name="f7" fmla="val 66"/>
                <a:gd name="f8" fmla="val 2"/>
                <a:gd name="f9" fmla="val 9"/>
                <a:gd name="f10" fmla="val 62"/>
                <a:gd name="f11" fmla="val 1"/>
                <a:gd name="f12" fmla="val 122"/>
                <a:gd name="f13" fmla="val 182"/>
                <a:gd name="f14" fmla="val 14"/>
                <a:gd name="f15" fmla="val 181"/>
                <a:gd name="f16" fmla="val 15"/>
                <a:gd name="f17" fmla="val 178"/>
                <a:gd name="f18" fmla="val 16"/>
                <a:gd name="f19" fmla="val 161"/>
                <a:gd name="f20" fmla="val 26"/>
                <a:gd name="f21" fmla="val 144"/>
                <a:gd name="f22" fmla="val 36"/>
                <a:gd name="f23" fmla="val 127"/>
                <a:gd name="f24" fmla="val 46"/>
                <a:gd name="f25" fmla="val 116"/>
                <a:gd name="f26" fmla="val 52"/>
                <a:gd name="f27" fmla="val 106"/>
                <a:gd name="f28" fmla="val 58"/>
                <a:gd name="f29" fmla="val 96"/>
                <a:gd name="f30" fmla="val 65"/>
                <a:gd name="f31" fmla="val 94"/>
                <a:gd name="f32" fmla="val 91"/>
                <a:gd name="f33" fmla="val 88"/>
                <a:gd name="f34" fmla="val 74"/>
                <a:gd name="f35" fmla="val 55"/>
                <a:gd name="f36" fmla="val 57"/>
                <a:gd name="f37" fmla="val 47"/>
                <a:gd name="f38" fmla="val 43"/>
                <a:gd name="f39" fmla="val 38"/>
                <a:gd name="f40" fmla="val 31"/>
                <a:gd name="f41" fmla="val 30"/>
                <a:gd name="f42" fmla="val 18"/>
                <a:gd name="f43" fmla="val 24"/>
                <a:gd name="f44" fmla="val 6"/>
                <a:gd name="f45" fmla="val 4"/>
                <a:gd name="f46" fmla="+- 0 0 -90"/>
                <a:gd name="f47" fmla="*/ f3 1 185"/>
                <a:gd name="f48" fmla="*/ f4 1 66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185"/>
                <a:gd name="f57" fmla="*/ f53 1 66"/>
                <a:gd name="f58" fmla="*/ 2 f54 1"/>
                <a:gd name="f59" fmla="*/ 9 f53 1"/>
                <a:gd name="f60" fmla="*/ 182 f54 1"/>
                <a:gd name="f61" fmla="*/ 178 f54 1"/>
                <a:gd name="f62" fmla="*/ 16 f53 1"/>
                <a:gd name="f63" fmla="*/ 127 f54 1"/>
                <a:gd name="f64" fmla="*/ 46 f53 1"/>
                <a:gd name="f65" fmla="*/ 96 f54 1"/>
                <a:gd name="f66" fmla="*/ 65 f53 1"/>
                <a:gd name="f67" fmla="*/ 88 f54 1"/>
                <a:gd name="f68" fmla="*/ 43 f54 1"/>
                <a:gd name="f69" fmla="*/ 38 f53 1"/>
                <a:gd name="f70" fmla="*/ 6 f54 1"/>
                <a:gd name="f71" fmla="+- f55 0 f1"/>
                <a:gd name="f72" fmla="*/ f58 1 185"/>
                <a:gd name="f73" fmla="*/ f59 1 66"/>
                <a:gd name="f74" fmla="*/ f60 1 185"/>
                <a:gd name="f75" fmla="*/ f61 1 185"/>
                <a:gd name="f76" fmla="*/ f62 1 66"/>
                <a:gd name="f77" fmla="*/ f63 1 185"/>
                <a:gd name="f78" fmla="*/ f64 1 66"/>
                <a:gd name="f79" fmla="*/ f65 1 185"/>
                <a:gd name="f80" fmla="*/ f66 1 66"/>
                <a:gd name="f81" fmla="*/ f67 1 185"/>
                <a:gd name="f82" fmla="*/ f68 1 185"/>
                <a:gd name="f83" fmla="*/ f69 1 66"/>
                <a:gd name="f84" fmla="*/ f70 1 185"/>
                <a:gd name="f85" fmla="*/ 0 1 f56"/>
                <a:gd name="f86" fmla="*/ f50 1 f56"/>
                <a:gd name="f87" fmla="*/ 0 1 f57"/>
                <a:gd name="f88" fmla="*/ f51 1 f57"/>
                <a:gd name="f89" fmla="*/ f72 1 f56"/>
                <a:gd name="f90" fmla="*/ f73 1 f57"/>
                <a:gd name="f91" fmla="*/ f74 1 f56"/>
                <a:gd name="f92" fmla="*/ f75 1 f56"/>
                <a:gd name="f93" fmla="*/ f76 1 f57"/>
                <a:gd name="f94" fmla="*/ f77 1 f56"/>
                <a:gd name="f95" fmla="*/ f78 1 f57"/>
                <a:gd name="f96" fmla="*/ f79 1 f56"/>
                <a:gd name="f97" fmla="*/ f80 1 f57"/>
                <a:gd name="f98" fmla="*/ f81 1 f56"/>
                <a:gd name="f99" fmla="*/ f82 1 f56"/>
                <a:gd name="f100" fmla="*/ f83 1 f57"/>
                <a:gd name="f101" fmla="*/ f84 1 f56"/>
                <a:gd name="f102" fmla="*/ f85 f47 1"/>
                <a:gd name="f103" fmla="*/ f86 f47 1"/>
                <a:gd name="f104" fmla="*/ f88 f48 1"/>
                <a:gd name="f105" fmla="*/ f87 f48 1"/>
                <a:gd name="f106" fmla="*/ f89 f47 1"/>
                <a:gd name="f107" fmla="*/ f90 f48 1"/>
                <a:gd name="f108" fmla="*/ f91 f47 1"/>
                <a:gd name="f109" fmla="*/ f92 f47 1"/>
                <a:gd name="f110" fmla="*/ f93 f48 1"/>
                <a:gd name="f111" fmla="*/ f94 f47 1"/>
                <a:gd name="f112" fmla="*/ f95 f48 1"/>
                <a:gd name="f113" fmla="*/ f96 f47 1"/>
                <a:gd name="f114" fmla="*/ f97 f48 1"/>
                <a:gd name="f115" fmla="*/ f98 f47 1"/>
                <a:gd name="f116" fmla="*/ f99 f47 1"/>
                <a:gd name="f117" fmla="*/ f100 f48 1"/>
                <a:gd name="f118" fmla="*/ f101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06" y="f107"/>
                </a:cxn>
                <a:cxn ang="f71">
                  <a:pos x="f108" y="f107"/>
                </a:cxn>
                <a:cxn ang="f71">
                  <a:pos x="f109" y="f110"/>
                </a:cxn>
                <a:cxn ang="f71">
                  <a:pos x="f111" y="f112"/>
                </a:cxn>
                <a:cxn ang="f71">
                  <a:pos x="f113" y="f114"/>
                </a:cxn>
                <a:cxn ang="f71">
                  <a:pos x="f115" y="f114"/>
                </a:cxn>
                <a:cxn ang="f71">
                  <a:pos x="f116" y="f117"/>
                </a:cxn>
                <a:cxn ang="f71">
                  <a:pos x="f118" y="f110"/>
                </a:cxn>
                <a:cxn ang="f71">
                  <a:pos x="f106" y="f107"/>
                </a:cxn>
              </a:cxnLst>
              <a:rect l="f102" t="f105" r="f103" b="f104"/>
              <a:pathLst>
                <a:path w="185" h="66">
                  <a:moveTo>
                    <a:pt x="f8" y="f9"/>
                  </a:moveTo>
                  <a:cubicBezTo>
                    <a:pt x="f10" y="f11"/>
                    <a:pt x="f12" y="f5"/>
                    <a:pt x="f13" y="f9"/>
                  </a:cubicBez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7"/>
                    <a:pt x="f32" y="f7"/>
                    <a:pt x="f33" y="f30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18"/>
                  </a:cubicBezTo>
                  <a:cubicBezTo>
                    <a:pt x="f45" y="f16"/>
                    <a:pt x="f5" y="f14"/>
                    <a:pt x="f8" y="f9"/>
                  </a:cubicBezTo>
                  <a:close/>
                </a:path>
              </a:pathLst>
            </a:custGeom>
            <a:solidFill>
              <a:srgbClr val="B6B6B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C1D54F94-FDAB-34EF-3A06-428F26729225}"/>
                </a:ext>
              </a:extLst>
            </p:cNvPr>
            <p:cNvSpPr/>
            <p:nvPr/>
          </p:nvSpPr>
          <p:spPr>
            <a:xfrm>
              <a:off x="6462613" y="614239"/>
              <a:ext cx="377848" cy="2905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4"/>
                <a:gd name="f7" fmla="val 80"/>
                <a:gd name="f8" fmla="val 18"/>
                <a:gd name="f9" fmla="val 22"/>
                <a:gd name="f10" fmla="val 8"/>
                <a:gd name="f11" fmla="val 30"/>
                <a:gd name="f12" fmla="val 10"/>
                <a:gd name="f13" fmla="val 36"/>
                <a:gd name="f14" fmla="val 14"/>
                <a:gd name="f15" fmla="val 52"/>
                <a:gd name="f16" fmla="val 23"/>
                <a:gd name="f17" fmla="val 69"/>
                <a:gd name="f18" fmla="val 33"/>
                <a:gd name="f19" fmla="val 85"/>
                <a:gd name="f20" fmla="val 42"/>
                <a:gd name="f21" fmla="val 89"/>
                <a:gd name="f22" fmla="val 44"/>
                <a:gd name="f23" fmla="val 94"/>
                <a:gd name="f24" fmla="val 47"/>
                <a:gd name="f25" fmla="val 98"/>
                <a:gd name="f26" fmla="val 49"/>
                <a:gd name="f27" fmla="val 101"/>
                <a:gd name="f28" fmla="val 51"/>
                <a:gd name="f29" fmla="val 55"/>
                <a:gd name="f30" fmla="val 99"/>
                <a:gd name="f31" fmla="val 59"/>
                <a:gd name="f32" fmla="val 95"/>
                <a:gd name="f33" fmla="val 57"/>
                <a:gd name="f34" fmla="val 91"/>
                <a:gd name="f35" fmla="val 56"/>
                <a:gd name="f36" fmla="val 76"/>
                <a:gd name="f37" fmla="val 53"/>
                <a:gd name="f38" fmla="val 62"/>
                <a:gd name="f39" fmla="val 48"/>
                <a:gd name="f40" fmla="val 45"/>
                <a:gd name="f41" fmla="val 41"/>
                <a:gd name="f42" fmla="val 40"/>
                <a:gd name="f43" fmla="val 58"/>
                <a:gd name="f44" fmla="val 65"/>
                <a:gd name="f45" fmla="val 71"/>
                <a:gd name="f46" fmla="val 74"/>
                <a:gd name="f47" fmla="val 77"/>
                <a:gd name="f48" fmla="val 38"/>
                <a:gd name="f49" fmla="val 31"/>
                <a:gd name="f50" fmla="val 68"/>
                <a:gd name="f51" fmla="val 21"/>
                <a:gd name="f52" fmla="val 61"/>
                <a:gd name="f53" fmla="val 13"/>
                <a:gd name="f54" fmla="val 7"/>
                <a:gd name="f55" fmla="val 43"/>
                <a:gd name="f56" fmla="val 2"/>
                <a:gd name="f57" fmla="val 39"/>
                <a:gd name="f58" fmla="val 1"/>
                <a:gd name="f59" fmla="val 37"/>
                <a:gd name="f60" fmla="val 34"/>
                <a:gd name="f61" fmla="val 5"/>
                <a:gd name="f62" fmla="val 24"/>
                <a:gd name="f63" fmla="val 9"/>
                <a:gd name="f64" fmla="val 15"/>
                <a:gd name="f65" fmla="+- 0 0 -90"/>
                <a:gd name="f66" fmla="*/ f3 1 104"/>
                <a:gd name="f67" fmla="*/ f4 1 80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104"/>
                <a:gd name="f76" fmla="*/ f72 1 80"/>
                <a:gd name="f77" fmla="*/ 18 f73 1"/>
                <a:gd name="f78" fmla="*/ 0 f72 1"/>
                <a:gd name="f79" fmla="*/ 36 f73 1"/>
                <a:gd name="f80" fmla="*/ 14 f72 1"/>
                <a:gd name="f81" fmla="*/ 85 f73 1"/>
                <a:gd name="f82" fmla="*/ 42 f72 1"/>
                <a:gd name="f83" fmla="*/ 98 f73 1"/>
                <a:gd name="f84" fmla="*/ 49 f72 1"/>
                <a:gd name="f85" fmla="*/ 104 f73 1"/>
                <a:gd name="f86" fmla="*/ 55 f72 1"/>
                <a:gd name="f87" fmla="*/ 91 f73 1"/>
                <a:gd name="f88" fmla="*/ 56 f72 1"/>
                <a:gd name="f89" fmla="*/ 48 f73 1"/>
                <a:gd name="f90" fmla="*/ 45 f72 1"/>
                <a:gd name="f91" fmla="*/ 40 f73 1"/>
                <a:gd name="f92" fmla="*/ 52 f72 1"/>
                <a:gd name="f93" fmla="*/ 71 f72 1"/>
                <a:gd name="f94" fmla="*/ 38 f73 1"/>
                <a:gd name="f95" fmla="*/ 80 f72 1"/>
                <a:gd name="f96" fmla="*/ 13 f73 1"/>
                <a:gd name="f97" fmla="*/ 51 f72 1"/>
                <a:gd name="f98" fmla="*/ 2 f73 1"/>
                <a:gd name="f99" fmla="*/ 41 f72 1"/>
                <a:gd name="f100" fmla="*/ 34 f72 1"/>
                <a:gd name="f101" fmla="*/ 5 f72 1"/>
                <a:gd name="f102" fmla="+- f74 0 f1"/>
                <a:gd name="f103" fmla="*/ f77 1 104"/>
                <a:gd name="f104" fmla="*/ f78 1 80"/>
                <a:gd name="f105" fmla="*/ f79 1 104"/>
                <a:gd name="f106" fmla="*/ f80 1 80"/>
                <a:gd name="f107" fmla="*/ f81 1 104"/>
                <a:gd name="f108" fmla="*/ f82 1 80"/>
                <a:gd name="f109" fmla="*/ f83 1 104"/>
                <a:gd name="f110" fmla="*/ f84 1 80"/>
                <a:gd name="f111" fmla="*/ f85 1 104"/>
                <a:gd name="f112" fmla="*/ f86 1 80"/>
                <a:gd name="f113" fmla="*/ f87 1 104"/>
                <a:gd name="f114" fmla="*/ f88 1 80"/>
                <a:gd name="f115" fmla="*/ f89 1 104"/>
                <a:gd name="f116" fmla="*/ f90 1 80"/>
                <a:gd name="f117" fmla="*/ f91 1 104"/>
                <a:gd name="f118" fmla="*/ f92 1 80"/>
                <a:gd name="f119" fmla="*/ f93 1 80"/>
                <a:gd name="f120" fmla="*/ f94 1 104"/>
                <a:gd name="f121" fmla="*/ f95 1 80"/>
                <a:gd name="f122" fmla="*/ f96 1 104"/>
                <a:gd name="f123" fmla="*/ f97 1 80"/>
                <a:gd name="f124" fmla="*/ f98 1 104"/>
                <a:gd name="f125" fmla="*/ f99 1 80"/>
                <a:gd name="f126" fmla="*/ f100 1 80"/>
                <a:gd name="f127" fmla="*/ f101 1 80"/>
                <a:gd name="f128" fmla="*/ 0 1 f75"/>
                <a:gd name="f129" fmla="*/ f69 1 f75"/>
                <a:gd name="f130" fmla="*/ 0 1 f76"/>
                <a:gd name="f131" fmla="*/ f70 1 f76"/>
                <a:gd name="f132" fmla="*/ f103 1 f75"/>
                <a:gd name="f133" fmla="*/ f104 1 f76"/>
                <a:gd name="f134" fmla="*/ f105 1 f75"/>
                <a:gd name="f135" fmla="*/ f106 1 f76"/>
                <a:gd name="f136" fmla="*/ f107 1 f75"/>
                <a:gd name="f137" fmla="*/ f108 1 f76"/>
                <a:gd name="f138" fmla="*/ f109 1 f75"/>
                <a:gd name="f139" fmla="*/ f110 1 f76"/>
                <a:gd name="f140" fmla="*/ f111 1 f75"/>
                <a:gd name="f141" fmla="*/ f112 1 f76"/>
                <a:gd name="f142" fmla="*/ f113 1 f75"/>
                <a:gd name="f143" fmla="*/ f114 1 f76"/>
                <a:gd name="f144" fmla="*/ f115 1 f75"/>
                <a:gd name="f145" fmla="*/ f116 1 f76"/>
                <a:gd name="f146" fmla="*/ f117 1 f75"/>
                <a:gd name="f147" fmla="*/ f118 1 f76"/>
                <a:gd name="f148" fmla="*/ f119 1 f76"/>
                <a:gd name="f149" fmla="*/ f120 1 f75"/>
                <a:gd name="f150" fmla="*/ f121 1 f76"/>
                <a:gd name="f151" fmla="*/ f122 1 f75"/>
                <a:gd name="f152" fmla="*/ f123 1 f76"/>
                <a:gd name="f153" fmla="*/ f124 1 f75"/>
                <a:gd name="f154" fmla="*/ f125 1 f76"/>
                <a:gd name="f155" fmla="*/ f126 1 f76"/>
                <a:gd name="f156" fmla="*/ f127 1 f76"/>
                <a:gd name="f157" fmla="*/ f128 f66 1"/>
                <a:gd name="f158" fmla="*/ f129 f66 1"/>
                <a:gd name="f159" fmla="*/ f131 f67 1"/>
                <a:gd name="f160" fmla="*/ f130 f67 1"/>
                <a:gd name="f161" fmla="*/ f132 f66 1"/>
                <a:gd name="f162" fmla="*/ f133 f67 1"/>
                <a:gd name="f163" fmla="*/ f134 f66 1"/>
                <a:gd name="f164" fmla="*/ f135 f67 1"/>
                <a:gd name="f165" fmla="*/ f136 f66 1"/>
                <a:gd name="f166" fmla="*/ f137 f67 1"/>
                <a:gd name="f167" fmla="*/ f138 f66 1"/>
                <a:gd name="f168" fmla="*/ f139 f67 1"/>
                <a:gd name="f169" fmla="*/ f140 f66 1"/>
                <a:gd name="f170" fmla="*/ f141 f67 1"/>
                <a:gd name="f171" fmla="*/ f142 f66 1"/>
                <a:gd name="f172" fmla="*/ f143 f67 1"/>
                <a:gd name="f173" fmla="*/ f144 f66 1"/>
                <a:gd name="f174" fmla="*/ f145 f67 1"/>
                <a:gd name="f175" fmla="*/ f146 f66 1"/>
                <a:gd name="f176" fmla="*/ f147 f67 1"/>
                <a:gd name="f177" fmla="*/ f148 f67 1"/>
                <a:gd name="f178" fmla="*/ f149 f66 1"/>
                <a:gd name="f179" fmla="*/ f150 f67 1"/>
                <a:gd name="f180" fmla="*/ f151 f66 1"/>
                <a:gd name="f181" fmla="*/ f152 f67 1"/>
                <a:gd name="f182" fmla="*/ f153 f66 1"/>
                <a:gd name="f183" fmla="*/ f154 f67 1"/>
                <a:gd name="f184" fmla="*/ f155 f67 1"/>
                <a:gd name="f185" fmla="*/ f156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61" y="f162"/>
                </a:cxn>
                <a:cxn ang="f102">
                  <a:pos x="f163" y="f164"/>
                </a:cxn>
                <a:cxn ang="f102">
                  <a:pos x="f165" y="f166"/>
                </a:cxn>
                <a:cxn ang="f102">
                  <a:pos x="f167" y="f168"/>
                </a:cxn>
                <a:cxn ang="f102">
                  <a:pos x="f169" y="f170"/>
                </a:cxn>
                <a:cxn ang="f102">
                  <a:pos x="f171" y="f172"/>
                </a:cxn>
                <a:cxn ang="f102">
                  <a:pos x="f173" y="f174"/>
                </a:cxn>
                <a:cxn ang="f102">
                  <a:pos x="f175" y="f176"/>
                </a:cxn>
                <a:cxn ang="f102">
                  <a:pos x="f175" y="f177"/>
                </a:cxn>
                <a:cxn ang="f102">
                  <a:pos x="f178" y="f179"/>
                </a:cxn>
                <a:cxn ang="f102">
                  <a:pos x="f180" y="f181"/>
                </a:cxn>
                <a:cxn ang="f102">
                  <a:pos x="f182" y="f183"/>
                </a:cxn>
                <a:cxn ang="f102">
                  <a:pos x="f182" y="f184"/>
                </a:cxn>
                <a:cxn ang="f102">
                  <a:pos x="f180" y="f185"/>
                </a:cxn>
                <a:cxn ang="f102">
                  <a:pos x="f161" y="f162"/>
                </a:cxn>
              </a:cxnLst>
              <a:rect l="f157" t="f160" r="f158" b="f159"/>
              <a:pathLst>
                <a:path w="104" h="80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6" y="f28"/>
                    <a:pt x="f6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26"/>
                    <a:pt x="f39" y="f40"/>
                  </a:cubicBezTo>
                  <a:cubicBezTo>
                    <a:pt x="f41" y="f22"/>
                    <a:pt x="f42" y="f22"/>
                    <a:pt x="f42" y="f15"/>
                  </a:cubicBezTo>
                  <a:cubicBezTo>
                    <a:pt x="f42" y="f43"/>
                    <a:pt x="f42" y="f44"/>
                    <a:pt x="f42" y="f45"/>
                  </a:cubicBezTo>
                  <a:cubicBezTo>
                    <a:pt x="f42" y="f46"/>
                    <a:pt x="f42" y="f47"/>
                    <a:pt x="f48" y="f7"/>
                  </a:cubicBezTo>
                  <a:cubicBezTo>
                    <a:pt x="f49" y="f50"/>
                    <a:pt x="f51" y="f52"/>
                    <a:pt x="f53" y="f28"/>
                  </a:cubicBezTo>
                  <a:cubicBezTo>
                    <a:pt x="f12" y="f39"/>
                    <a:pt x="f54" y="f55"/>
                    <a:pt x="f56" y="f41"/>
                  </a:cubicBezTo>
                  <a:cubicBezTo>
                    <a:pt x="f5" y="f57"/>
                    <a:pt x="f58" y="f59"/>
                    <a:pt x="f56" y="f60"/>
                  </a:cubicBezTo>
                  <a:cubicBezTo>
                    <a:pt x="f61" y="f62"/>
                    <a:pt x="f63" y="f64"/>
                    <a:pt x="f53" y="f61"/>
                  </a:cubicBezTo>
                  <a:cubicBezTo>
                    <a:pt x="f14" y="f56"/>
                    <a:pt x="f64" y="f5"/>
                    <a:pt x="f8" y="f5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B85D3613-4079-1FE6-163B-998F963E2DBC}"/>
                </a:ext>
              </a:extLst>
            </p:cNvPr>
            <p:cNvSpPr/>
            <p:nvPr/>
          </p:nvSpPr>
          <p:spPr>
            <a:xfrm>
              <a:off x="6873435" y="614239"/>
              <a:ext cx="373724" cy="2796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"/>
                <a:gd name="f7" fmla="val 77"/>
                <a:gd name="f8" fmla="val 55"/>
                <a:gd name="f9" fmla="val 52"/>
                <a:gd name="f10" fmla="val 2"/>
                <a:gd name="f11" fmla="val 51"/>
                <a:gd name="f12" fmla="val 4"/>
                <a:gd name="f13" fmla="val 50"/>
                <a:gd name="f14" fmla="val 29"/>
                <a:gd name="f15" fmla="val 35"/>
                <a:gd name="f16" fmla="val 20"/>
                <a:gd name="f17" fmla="val 81"/>
                <a:gd name="f18" fmla="val 6"/>
                <a:gd name="f19" fmla="val 83"/>
                <a:gd name="f20" fmla="val 85"/>
                <a:gd name="f21" fmla="val 3"/>
                <a:gd name="f22" fmla="val 88"/>
                <a:gd name="f23" fmla="val 89"/>
                <a:gd name="f24" fmla="val 90"/>
                <a:gd name="f25" fmla="val 94"/>
                <a:gd name="f26" fmla="val 14"/>
                <a:gd name="f27" fmla="val 98"/>
                <a:gd name="f28" fmla="val 24"/>
                <a:gd name="f29" fmla="val 102"/>
                <a:gd name="f30" fmla="val 34"/>
                <a:gd name="f31" fmla="val 37"/>
                <a:gd name="f32" fmla="val 39"/>
                <a:gd name="f33" fmla="val 101"/>
                <a:gd name="f34" fmla="val 41"/>
                <a:gd name="f35" fmla="val 91"/>
                <a:gd name="f36" fmla="val 60"/>
                <a:gd name="f37" fmla="val 74"/>
                <a:gd name="f38" fmla="val 69"/>
                <a:gd name="f39" fmla="val 71"/>
                <a:gd name="f40" fmla="val 72"/>
                <a:gd name="f41" fmla="val 68"/>
                <a:gd name="f42" fmla="val 66"/>
                <a:gd name="f43" fmla="val 62"/>
                <a:gd name="f44" fmla="val 64"/>
                <a:gd name="f45" fmla="val 63"/>
                <a:gd name="f46" fmla="val 57"/>
                <a:gd name="f47" fmla="val 44"/>
                <a:gd name="f48" fmla="val 46"/>
                <a:gd name="f49" fmla="val 38"/>
                <a:gd name="f50" fmla="val 49"/>
                <a:gd name="f51" fmla="val 25"/>
                <a:gd name="f52" fmla="val 53"/>
                <a:gd name="f53" fmla="val 13"/>
                <a:gd name="f54" fmla="val 56"/>
                <a:gd name="f55" fmla="val 8"/>
                <a:gd name="f56" fmla="val 59"/>
                <a:gd name="f57" fmla="+- 0 0 -90"/>
                <a:gd name="f58" fmla="*/ f3 1 103"/>
                <a:gd name="f59" fmla="*/ f4 1 77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103"/>
                <a:gd name="f68" fmla="*/ f64 1 77"/>
                <a:gd name="f69" fmla="*/ 0 f65 1"/>
                <a:gd name="f70" fmla="*/ 55 f64 1"/>
                <a:gd name="f71" fmla="*/ 4 f65 1"/>
                <a:gd name="f72" fmla="*/ 50 f64 1"/>
                <a:gd name="f73" fmla="*/ 81 f65 1"/>
                <a:gd name="f74" fmla="*/ 6 f64 1"/>
                <a:gd name="f75" fmla="*/ 85 f65 1"/>
                <a:gd name="f76" fmla="*/ 0 f64 1"/>
                <a:gd name="f77" fmla="*/ 90 f65 1"/>
                <a:gd name="f78" fmla="*/ 4 f64 1"/>
                <a:gd name="f79" fmla="*/ 102 f65 1"/>
                <a:gd name="f80" fmla="*/ 34 f64 1"/>
                <a:gd name="f81" fmla="*/ 101 f65 1"/>
                <a:gd name="f82" fmla="*/ 41 f64 1"/>
                <a:gd name="f83" fmla="*/ 74 f65 1"/>
                <a:gd name="f84" fmla="*/ 69 f64 1"/>
                <a:gd name="f85" fmla="*/ 66 f65 1"/>
                <a:gd name="f86" fmla="*/ 77 f64 1"/>
                <a:gd name="f87" fmla="*/ 63 f65 1"/>
                <a:gd name="f88" fmla="*/ 57 f64 1"/>
                <a:gd name="f89" fmla="*/ 50 f65 1"/>
                <a:gd name="f90" fmla="*/ 46 f64 1"/>
                <a:gd name="f91" fmla="*/ 13 f65 1"/>
                <a:gd name="f92" fmla="*/ 56 f64 1"/>
                <a:gd name="f93" fmla="+- f66 0 f1"/>
                <a:gd name="f94" fmla="*/ f69 1 103"/>
                <a:gd name="f95" fmla="*/ f70 1 77"/>
                <a:gd name="f96" fmla="*/ f71 1 103"/>
                <a:gd name="f97" fmla="*/ f72 1 77"/>
                <a:gd name="f98" fmla="*/ f73 1 103"/>
                <a:gd name="f99" fmla="*/ f74 1 77"/>
                <a:gd name="f100" fmla="*/ f75 1 103"/>
                <a:gd name="f101" fmla="*/ f76 1 77"/>
                <a:gd name="f102" fmla="*/ f77 1 103"/>
                <a:gd name="f103" fmla="*/ f78 1 77"/>
                <a:gd name="f104" fmla="*/ f79 1 103"/>
                <a:gd name="f105" fmla="*/ f80 1 77"/>
                <a:gd name="f106" fmla="*/ f81 1 103"/>
                <a:gd name="f107" fmla="*/ f82 1 77"/>
                <a:gd name="f108" fmla="*/ f83 1 103"/>
                <a:gd name="f109" fmla="*/ f84 1 77"/>
                <a:gd name="f110" fmla="*/ f85 1 103"/>
                <a:gd name="f111" fmla="*/ f86 1 77"/>
                <a:gd name="f112" fmla="*/ f87 1 103"/>
                <a:gd name="f113" fmla="*/ f88 1 77"/>
                <a:gd name="f114" fmla="*/ f89 1 103"/>
                <a:gd name="f115" fmla="*/ f90 1 77"/>
                <a:gd name="f116" fmla="*/ f91 1 103"/>
                <a:gd name="f117" fmla="*/ f92 1 77"/>
                <a:gd name="f118" fmla="*/ 0 1 f67"/>
                <a:gd name="f119" fmla="*/ f61 1 f67"/>
                <a:gd name="f120" fmla="*/ 0 1 f68"/>
                <a:gd name="f121" fmla="*/ f62 1 f68"/>
                <a:gd name="f122" fmla="*/ f94 1 f67"/>
                <a:gd name="f123" fmla="*/ f95 1 f68"/>
                <a:gd name="f124" fmla="*/ f96 1 f67"/>
                <a:gd name="f125" fmla="*/ f97 1 f68"/>
                <a:gd name="f126" fmla="*/ f98 1 f67"/>
                <a:gd name="f127" fmla="*/ f99 1 f68"/>
                <a:gd name="f128" fmla="*/ f100 1 f67"/>
                <a:gd name="f129" fmla="*/ f101 1 f68"/>
                <a:gd name="f130" fmla="*/ f102 1 f67"/>
                <a:gd name="f131" fmla="*/ f103 1 f68"/>
                <a:gd name="f132" fmla="*/ f104 1 f67"/>
                <a:gd name="f133" fmla="*/ f105 1 f68"/>
                <a:gd name="f134" fmla="*/ f106 1 f67"/>
                <a:gd name="f135" fmla="*/ f107 1 f68"/>
                <a:gd name="f136" fmla="*/ f108 1 f67"/>
                <a:gd name="f137" fmla="*/ f109 1 f68"/>
                <a:gd name="f138" fmla="*/ f110 1 f67"/>
                <a:gd name="f139" fmla="*/ f111 1 f68"/>
                <a:gd name="f140" fmla="*/ f112 1 f67"/>
                <a:gd name="f141" fmla="*/ f113 1 f68"/>
                <a:gd name="f142" fmla="*/ f114 1 f67"/>
                <a:gd name="f143" fmla="*/ f115 1 f68"/>
                <a:gd name="f144" fmla="*/ f116 1 f67"/>
                <a:gd name="f145" fmla="*/ f117 1 f68"/>
                <a:gd name="f146" fmla="*/ f118 f58 1"/>
                <a:gd name="f147" fmla="*/ f119 f58 1"/>
                <a:gd name="f148" fmla="*/ f121 f59 1"/>
                <a:gd name="f149" fmla="*/ f120 f59 1"/>
                <a:gd name="f150" fmla="*/ f122 f58 1"/>
                <a:gd name="f151" fmla="*/ f123 f59 1"/>
                <a:gd name="f152" fmla="*/ f124 f58 1"/>
                <a:gd name="f153" fmla="*/ f125 f59 1"/>
                <a:gd name="f154" fmla="*/ f126 f58 1"/>
                <a:gd name="f155" fmla="*/ f127 f59 1"/>
                <a:gd name="f156" fmla="*/ f128 f58 1"/>
                <a:gd name="f157" fmla="*/ f129 f59 1"/>
                <a:gd name="f158" fmla="*/ f130 f58 1"/>
                <a:gd name="f159" fmla="*/ f131 f59 1"/>
                <a:gd name="f160" fmla="*/ f132 f58 1"/>
                <a:gd name="f161" fmla="*/ f133 f59 1"/>
                <a:gd name="f162" fmla="*/ f134 f58 1"/>
                <a:gd name="f163" fmla="*/ f135 f59 1"/>
                <a:gd name="f164" fmla="*/ f136 f58 1"/>
                <a:gd name="f165" fmla="*/ f137 f59 1"/>
                <a:gd name="f166" fmla="*/ f138 f58 1"/>
                <a:gd name="f167" fmla="*/ f139 f59 1"/>
                <a:gd name="f168" fmla="*/ f140 f58 1"/>
                <a:gd name="f169" fmla="*/ f141 f59 1"/>
                <a:gd name="f170" fmla="*/ f142 f58 1"/>
                <a:gd name="f171" fmla="*/ f143 f59 1"/>
                <a:gd name="f172" fmla="*/ f144 f58 1"/>
                <a:gd name="f173" fmla="*/ f145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50" y="f151"/>
                </a:cxn>
                <a:cxn ang="f93">
                  <a:pos x="f152" y="f153"/>
                </a:cxn>
                <a:cxn ang="f93">
                  <a:pos x="f154" y="f155"/>
                </a:cxn>
                <a:cxn ang="f93">
                  <a:pos x="f156" y="f157"/>
                </a:cxn>
                <a:cxn ang="f93">
                  <a:pos x="f158" y="f159"/>
                </a:cxn>
                <a:cxn ang="f93">
                  <a:pos x="f160" y="f161"/>
                </a:cxn>
                <a:cxn ang="f93">
                  <a:pos x="f162" y="f163"/>
                </a:cxn>
                <a:cxn ang="f93">
                  <a:pos x="f164" y="f165"/>
                </a:cxn>
                <a:cxn ang="f93">
                  <a:pos x="f166" y="f167"/>
                </a:cxn>
                <a:cxn ang="f93">
                  <a:pos x="f168" y="f169"/>
                </a:cxn>
                <a:cxn ang="f93">
                  <a:pos x="f170" y="f171"/>
                </a:cxn>
                <a:cxn ang="f93">
                  <a:pos x="f172" y="f173"/>
                </a:cxn>
                <a:cxn ang="f93">
                  <a:pos x="f150" y="f151"/>
                </a:cxn>
              </a:cxnLst>
              <a:rect l="f146" t="f149" r="f147" b="f148"/>
              <a:pathLst>
                <a:path w="103" h="77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8" y="f16"/>
                    <a:pt x="f17" y="f18"/>
                  </a:cubicBezTo>
                  <a:cubicBezTo>
                    <a:pt x="f19" y="f12"/>
                    <a:pt x="f20" y="f21"/>
                    <a:pt x="f20" y="f5"/>
                  </a:cubicBezTo>
                  <a:cubicBezTo>
                    <a:pt x="f22" y="f5"/>
                    <a:pt x="f23" y="f10"/>
                    <a:pt x="f24" y="f12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6" y="f31"/>
                    <a:pt x="f6" y="f32"/>
                    <a:pt x="f33" y="f34"/>
                  </a:cubicBezTo>
                  <a:cubicBezTo>
                    <a:pt x="f35" y="f13"/>
                    <a:pt x="f19" y="f36"/>
                    <a:pt x="f37" y="f38"/>
                  </a:cubicBezTo>
                  <a:cubicBezTo>
                    <a:pt x="f39" y="f40"/>
                    <a:pt x="f41" y="f37"/>
                    <a:pt x="f42" y="f7"/>
                  </a:cubicBezTo>
                  <a:cubicBezTo>
                    <a:pt x="f43" y="f39"/>
                    <a:pt x="f44" y="f44"/>
                    <a:pt x="f45" y="f46"/>
                  </a:cubicBezTo>
                  <a:cubicBezTo>
                    <a:pt x="f45" y="f47"/>
                    <a:pt x="f45" y="f47"/>
                    <a:pt x="f13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46"/>
                    <a:pt x="f12" y="f56"/>
                    <a:pt x="f5" y="f8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9456B347-5757-4A5C-2BA9-0192FB52DBFB}"/>
                </a:ext>
              </a:extLst>
            </p:cNvPr>
            <p:cNvSpPr/>
            <p:nvPr/>
          </p:nvSpPr>
          <p:spPr>
            <a:xfrm>
              <a:off x="6648099" y="926131"/>
              <a:ext cx="123663" cy="872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4"/>
                <a:gd name="f8" fmla="val 9"/>
                <a:gd name="f9" fmla="val 11"/>
                <a:gd name="f10" fmla="val 5"/>
                <a:gd name="f11" fmla="val 23"/>
                <a:gd name="f12" fmla="val 2"/>
                <a:gd name="f13" fmla="val 30"/>
                <a:gd name="f14" fmla="val 6"/>
                <a:gd name="f15" fmla="val 26"/>
                <a:gd name="f16" fmla="val 13"/>
                <a:gd name="f17" fmla="val 22"/>
                <a:gd name="f18" fmla="val 19"/>
                <a:gd name="f19" fmla="val 17"/>
                <a:gd name="f20" fmla="val 14"/>
                <a:gd name="f21" fmla="val 20"/>
                <a:gd name="f22" fmla="val 16"/>
                <a:gd name="f23" fmla="val 7"/>
                <a:gd name="f24" fmla="+- 0 0 -90"/>
                <a:gd name="f25" fmla="*/ f3 1 34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4"/>
                <a:gd name="f35" fmla="*/ f31 1 24"/>
                <a:gd name="f36" fmla="*/ 0 f32 1"/>
                <a:gd name="f37" fmla="*/ 9 f31 1"/>
                <a:gd name="f38" fmla="*/ 34 f32 1"/>
                <a:gd name="f39" fmla="*/ 0 f31 1"/>
                <a:gd name="f40" fmla="*/ 22 f32 1"/>
                <a:gd name="f41" fmla="*/ 19 f31 1"/>
                <a:gd name="f42" fmla="*/ 14 f32 1"/>
                <a:gd name="f43" fmla="*/ 20 f31 1"/>
                <a:gd name="f44" fmla="+- f33 0 f1"/>
                <a:gd name="f45" fmla="*/ f36 1 34"/>
                <a:gd name="f46" fmla="*/ f37 1 24"/>
                <a:gd name="f47" fmla="*/ f38 1 34"/>
                <a:gd name="f48" fmla="*/ f39 1 24"/>
                <a:gd name="f49" fmla="*/ f40 1 34"/>
                <a:gd name="f50" fmla="*/ f41 1 24"/>
                <a:gd name="f51" fmla="*/ f42 1 34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4" h="24">
                  <a:moveTo>
                    <a:pt x="f5" y="f8"/>
                  </a:moveTo>
                  <a:cubicBezTo>
                    <a:pt x="f9" y="f10"/>
                    <a:pt x="f11" y="f12"/>
                    <a:pt x="f6" y="f5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8" y="f7"/>
                    <a:pt x="f19" y="f11"/>
                    <a:pt x="f20" y="f21"/>
                  </a:cubicBezTo>
                  <a:cubicBezTo>
                    <a:pt x="f8" y="f22"/>
                    <a:pt x="f23" y="f8"/>
                    <a:pt x="f5" y="f8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146342B-87BF-DB07-8186-6C917B72E398}"/>
                </a:ext>
              </a:extLst>
            </p:cNvPr>
            <p:cNvSpPr/>
            <p:nvPr/>
          </p:nvSpPr>
          <p:spPr>
            <a:xfrm>
              <a:off x="6935266" y="926131"/>
              <a:ext cx="127092" cy="872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24"/>
                <a:gd name="f8" fmla="val 12"/>
                <a:gd name="f9" fmla="val 2"/>
                <a:gd name="f10" fmla="val 5"/>
                <a:gd name="f11" fmla="val 9"/>
                <a:gd name="f12" fmla="val 29"/>
                <a:gd name="f13" fmla="val 8"/>
                <a:gd name="f14" fmla="val 28"/>
                <a:gd name="f15" fmla="val 14"/>
                <a:gd name="f16" fmla="val 25"/>
                <a:gd name="f17" fmla="val 16"/>
                <a:gd name="f18" fmla="val 17"/>
                <a:gd name="f19" fmla="val 11"/>
                <a:gd name="f20" fmla="val 15"/>
                <a:gd name="f21" fmla="val 7"/>
                <a:gd name="f22" fmla="val 10"/>
                <a:gd name="f23" fmla="val 4"/>
                <a:gd name="f24" fmla="+- 0 0 -90"/>
                <a:gd name="f25" fmla="*/ f3 1 35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5"/>
                <a:gd name="f35" fmla="*/ f31 1 24"/>
                <a:gd name="f36" fmla="*/ 0 f32 1"/>
                <a:gd name="f37" fmla="*/ 0 f31 1"/>
                <a:gd name="f38" fmla="*/ 35 f32 1"/>
                <a:gd name="f39" fmla="*/ 9 f31 1"/>
                <a:gd name="f40" fmla="*/ 25 f32 1"/>
                <a:gd name="f41" fmla="*/ 16 f31 1"/>
                <a:gd name="f42" fmla="*/ 11 f32 1"/>
                <a:gd name="f43" fmla="*/ 15 f31 1"/>
                <a:gd name="f44" fmla="+- f33 0 f1"/>
                <a:gd name="f45" fmla="*/ f36 1 35"/>
                <a:gd name="f46" fmla="*/ f37 1 24"/>
                <a:gd name="f47" fmla="*/ f38 1 35"/>
                <a:gd name="f48" fmla="*/ f39 1 24"/>
                <a:gd name="f49" fmla="*/ f40 1 35"/>
                <a:gd name="f50" fmla="*/ f41 1 24"/>
                <a:gd name="f51" fmla="*/ f42 1 35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5" h="24">
                  <a:moveTo>
                    <a:pt x="f5" y="f5"/>
                  </a:moveTo>
                  <a:cubicBezTo>
                    <a:pt x="f8" y="f9"/>
                    <a:pt x="f7" y="f10"/>
                    <a:pt x="f6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7"/>
                    <a:pt x="f18" y="f7"/>
                    <a:pt x="f19" y="f20"/>
                  </a:cubicBezTo>
                  <a:cubicBezTo>
                    <a:pt x="f21" y="f22"/>
                    <a:pt x="f23" y="f10"/>
                    <a:pt x="f5" y="f5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2" name="Grupo 3">
            <a:extLst>
              <a:ext uri="{FF2B5EF4-FFF2-40B4-BE49-F238E27FC236}">
                <a16:creationId xmlns:a16="http://schemas.microsoft.com/office/drawing/2014/main" id="{1B9EF2A7-C4E6-3BA8-236A-1BF895262137}"/>
              </a:ext>
            </a:extLst>
          </p:cNvPr>
          <p:cNvGrpSpPr/>
          <p:nvPr/>
        </p:nvGrpSpPr>
        <p:grpSpPr>
          <a:xfrm>
            <a:off x="6350636" y="759189"/>
            <a:ext cx="1023625" cy="1158956"/>
            <a:chOff x="6350636" y="759189"/>
            <a:chExt cx="1023625" cy="1158956"/>
          </a:xfrm>
        </p:grpSpPr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A708B896-0236-CB91-08C8-1DF5EA7ED6C8}"/>
                </a:ext>
              </a:extLst>
            </p:cNvPr>
            <p:cNvSpPr/>
            <p:nvPr/>
          </p:nvSpPr>
          <p:spPr>
            <a:xfrm>
              <a:off x="6600696" y="759189"/>
              <a:ext cx="512493" cy="21434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59"/>
                <a:gd name="f8" fmla="val 75"/>
                <a:gd name="f9" fmla="val 15"/>
                <a:gd name="f10" fmla="val 88"/>
                <a:gd name="f11" fmla="val 16"/>
                <a:gd name="f12" fmla="val 99"/>
                <a:gd name="f13" fmla="val 10"/>
                <a:gd name="f14" fmla="val 111"/>
                <a:gd name="f15" fmla="val 8"/>
                <a:gd name="f16" fmla="val 119"/>
                <a:gd name="f17" fmla="val 6"/>
                <a:gd name="f18" fmla="val 126"/>
                <a:gd name="f19" fmla="val 4"/>
                <a:gd name="f20" fmla="val 133"/>
                <a:gd name="f21" fmla="val 2"/>
                <a:gd name="f22" fmla="val 139"/>
                <a:gd name="f23" fmla="val 140"/>
                <a:gd name="f24" fmla="val 17"/>
                <a:gd name="f25" fmla="val 27"/>
                <a:gd name="f26" fmla="val 37"/>
                <a:gd name="f27" fmla="val 41"/>
                <a:gd name="f28" fmla="val 45"/>
                <a:gd name="f29" fmla="val 49"/>
                <a:gd name="f30" fmla="val 55"/>
                <a:gd name="f31" fmla="val 132"/>
                <a:gd name="f32" fmla="val 130"/>
                <a:gd name="f33" fmla="val 129"/>
                <a:gd name="f34" fmla="val 127"/>
                <a:gd name="f35" fmla="val 115"/>
                <a:gd name="f36" fmla="val 54"/>
                <a:gd name="f37" fmla="val 103"/>
                <a:gd name="f38" fmla="val 51"/>
                <a:gd name="f39" fmla="val 92"/>
                <a:gd name="f40" fmla="val 46"/>
                <a:gd name="f41" fmla="val 77"/>
                <a:gd name="f42" fmla="val 62"/>
                <a:gd name="f43" fmla="val 47"/>
                <a:gd name="f44" fmla="val 36"/>
                <a:gd name="f45" fmla="val 25"/>
                <a:gd name="f46" fmla="val 13"/>
                <a:gd name="f47" fmla="val 57"/>
                <a:gd name="f48" fmla="val 43"/>
                <a:gd name="f49" fmla="val 42"/>
                <a:gd name="f50" fmla="val 40"/>
                <a:gd name="f51" fmla="val 29"/>
                <a:gd name="f52" fmla="val 18"/>
                <a:gd name="f53" fmla="val 7"/>
                <a:gd name="f54" fmla="val 1"/>
                <a:gd name="f55" fmla="val 22"/>
                <a:gd name="f56" fmla="val 53"/>
                <a:gd name="f57" fmla="val 14"/>
                <a:gd name="f58" fmla="val 61"/>
                <a:gd name="f59" fmla="val 66"/>
                <a:gd name="f60" fmla="val 69"/>
                <a:gd name="f61" fmla="val 72"/>
                <a:gd name="f62" fmla="+- 0 0 -90"/>
                <a:gd name="f63" fmla="*/ f3 1 141"/>
                <a:gd name="f64" fmla="*/ f4 1 59"/>
                <a:gd name="f65" fmla="val f5"/>
                <a:gd name="f66" fmla="val f6"/>
                <a:gd name="f67" fmla="val f7"/>
                <a:gd name="f68" fmla="*/ f62 f0 1"/>
                <a:gd name="f69" fmla="+- f67 0 f65"/>
                <a:gd name="f70" fmla="+- f66 0 f65"/>
                <a:gd name="f71" fmla="*/ f68 1 f2"/>
                <a:gd name="f72" fmla="*/ f70 1 141"/>
                <a:gd name="f73" fmla="*/ f69 1 59"/>
                <a:gd name="f74" fmla="*/ 75 f70 1"/>
                <a:gd name="f75" fmla="*/ 15 f69 1"/>
                <a:gd name="f76" fmla="*/ 111 f70 1"/>
                <a:gd name="f77" fmla="*/ 8 f69 1"/>
                <a:gd name="f78" fmla="*/ 133 f70 1"/>
                <a:gd name="f79" fmla="*/ 2 f69 1"/>
                <a:gd name="f80" fmla="*/ 140 f70 1"/>
                <a:gd name="f81" fmla="*/ 141 f70 1"/>
                <a:gd name="f82" fmla="*/ 37 f69 1"/>
                <a:gd name="f83" fmla="*/ 49 f69 1"/>
                <a:gd name="f84" fmla="*/ 132 f70 1"/>
                <a:gd name="f85" fmla="*/ 55 f69 1"/>
                <a:gd name="f86" fmla="*/ 127 f70 1"/>
                <a:gd name="f87" fmla="*/ 92 f70 1"/>
                <a:gd name="f88" fmla="*/ 46 f69 1"/>
                <a:gd name="f89" fmla="*/ 47 f70 1"/>
                <a:gd name="f90" fmla="*/ 13 f70 1"/>
                <a:gd name="f91" fmla="*/ 0 f70 1"/>
                <a:gd name="f92" fmla="*/ 43 f69 1"/>
                <a:gd name="f93" fmla="*/ 40 f69 1"/>
                <a:gd name="f94" fmla="*/ 7 f69 1"/>
                <a:gd name="f95" fmla="*/ 7 f70 1"/>
                <a:gd name="f96" fmla="*/ 53 f70 1"/>
                <a:gd name="f97" fmla="*/ 14 f69 1"/>
                <a:gd name="f98" fmla="*/ 66 f70 1"/>
                <a:gd name="f99" fmla="+- f71 0 f1"/>
                <a:gd name="f100" fmla="*/ f74 1 141"/>
                <a:gd name="f101" fmla="*/ f75 1 59"/>
                <a:gd name="f102" fmla="*/ f76 1 141"/>
                <a:gd name="f103" fmla="*/ f77 1 59"/>
                <a:gd name="f104" fmla="*/ f78 1 141"/>
                <a:gd name="f105" fmla="*/ f79 1 59"/>
                <a:gd name="f106" fmla="*/ f80 1 141"/>
                <a:gd name="f107" fmla="*/ f81 1 141"/>
                <a:gd name="f108" fmla="*/ f82 1 59"/>
                <a:gd name="f109" fmla="*/ f83 1 59"/>
                <a:gd name="f110" fmla="*/ f84 1 141"/>
                <a:gd name="f111" fmla="*/ f85 1 59"/>
                <a:gd name="f112" fmla="*/ f86 1 141"/>
                <a:gd name="f113" fmla="*/ f87 1 141"/>
                <a:gd name="f114" fmla="*/ f88 1 59"/>
                <a:gd name="f115" fmla="*/ f89 1 141"/>
                <a:gd name="f116" fmla="*/ f90 1 141"/>
                <a:gd name="f117" fmla="*/ f91 1 141"/>
                <a:gd name="f118" fmla="*/ f92 1 59"/>
                <a:gd name="f119" fmla="*/ f93 1 59"/>
                <a:gd name="f120" fmla="*/ f94 1 59"/>
                <a:gd name="f121" fmla="*/ f95 1 141"/>
                <a:gd name="f122" fmla="*/ f96 1 141"/>
                <a:gd name="f123" fmla="*/ f97 1 59"/>
                <a:gd name="f124" fmla="*/ f98 1 141"/>
                <a:gd name="f125" fmla="*/ 0 1 f72"/>
                <a:gd name="f126" fmla="*/ f66 1 f72"/>
                <a:gd name="f127" fmla="*/ 0 1 f73"/>
                <a:gd name="f128" fmla="*/ f67 1 f73"/>
                <a:gd name="f129" fmla="*/ f100 1 f72"/>
                <a:gd name="f130" fmla="*/ f101 1 f73"/>
                <a:gd name="f131" fmla="*/ f102 1 f72"/>
                <a:gd name="f132" fmla="*/ f103 1 f73"/>
                <a:gd name="f133" fmla="*/ f104 1 f72"/>
                <a:gd name="f134" fmla="*/ f105 1 f73"/>
                <a:gd name="f135" fmla="*/ f106 1 f72"/>
                <a:gd name="f136" fmla="*/ f107 1 f72"/>
                <a:gd name="f137" fmla="*/ f108 1 f73"/>
                <a:gd name="f138" fmla="*/ f109 1 f73"/>
                <a:gd name="f139" fmla="*/ f110 1 f72"/>
                <a:gd name="f140" fmla="*/ f111 1 f73"/>
                <a:gd name="f141" fmla="*/ f112 1 f72"/>
                <a:gd name="f142" fmla="*/ f113 1 f72"/>
                <a:gd name="f143" fmla="*/ f114 1 f73"/>
                <a:gd name="f144" fmla="*/ f115 1 f72"/>
                <a:gd name="f145" fmla="*/ f116 1 f72"/>
                <a:gd name="f146" fmla="*/ f117 1 f72"/>
                <a:gd name="f147" fmla="*/ f118 1 f73"/>
                <a:gd name="f148" fmla="*/ f119 1 f73"/>
                <a:gd name="f149" fmla="*/ f120 1 f73"/>
                <a:gd name="f150" fmla="*/ f121 1 f72"/>
                <a:gd name="f151" fmla="*/ f122 1 f72"/>
                <a:gd name="f152" fmla="*/ f123 1 f73"/>
                <a:gd name="f153" fmla="*/ f124 1 f72"/>
                <a:gd name="f154" fmla="*/ f125 f63 1"/>
                <a:gd name="f155" fmla="*/ f126 f63 1"/>
                <a:gd name="f156" fmla="*/ f128 f64 1"/>
                <a:gd name="f157" fmla="*/ f127 f64 1"/>
                <a:gd name="f158" fmla="*/ f129 f63 1"/>
                <a:gd name="f159" fmla="*/ f130 f64 1"/>
                <a:gd name="f160" fmla="*/ f131 f63 1"/>
                <a:gd name="f161" fmla="*/ f132 f64 1"/>
                <a:gd name="f162" fmla="*/ f133 f63 1"/>
                <a:gd name="f163" fmla="*/ f134 f64 1"/>
                <a:gd name="f164" fmla="*/ f135 f63 1"/>
                <a:gd name="f165" fmla="*/ f136 f63 1"/>
                <a:gd name="f166" fmla="*/ f137 f64 1"/>
                <a:gd name="f167" fmla="*/ f138 f64 1"/>
                <a:gd name="f168" fmla="*/ f139 f63 1"/>
                <a:gd name="f169" fmla="*/ f140 f64 1"/>
                <a:gd name="f170" fmla="*/ f141 f63 1"/>
                <a:gd name="f171" fmla="*/ f142 f63 1"/>
                <a:gd name="f172" fmla="*/ f143 f64 1"/>
                <a:gd name="f173" fmla="*/ f144 f63 1"/>
                <a:gd name="f174" fmla="*/ f145 f63 1"/>
                <a:gd name="f175" fmla="*/ f146 f63 1"/>
                <a:gd name="f176" fmla="*/ f147 f64 1"/>
                <a:gd name="f177" fmla="*/ f148 f64 1"/>
                <a:gd name="f178" fmla="*/ f149 f64 1"/>
                <a:gd name="f179" fmla="*/ f150 f63 1"/>
                <a:gd name="f180" fmla="*/ f151 f63 1"/>
                <a:gd name="f181" fmla="*/ f152 f64 1"/>
                <a:gd name="f182" fmla="*/ f15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9">
                  <a:pos x="f158" y="f159"/>
                </a:cxn>
                <a:cxn ang="f99">
                  <a:pos x="f160" y="f161"/>
                </a:cxn>
                <a:cxn ang="f99">
                  <a:pos x="f162" y="f163"/>
                </a:cxn>
                <a:cxn ang="f99">
                  <a:pos x="f164" y="f161"/>
                </a:cxn>
                <a:cxn ang="f99">
                  <a:pos x="f165" y="f166"/>
                </a:cxn>
                <a:cxn ang="f99">
                  <a:pos x="f164" y="f167"/>
                </a:cxn>
                <a:cxn ang="f99">
                  <a:pos x="f168" y="f169"/>
                </a:cxn>
                <a:cxn ang="f99">
                  <a:pos x="f170" y="f169"/>
                </a:cxn>
                <a:cxn ang="f99">
                  <a:pos x="f171" y="f172"/>
                </a:cxn>
                <a:cxn ang="f99">
                  <a:pos x="f173" y="f172"/>
                </a:cxn>
                <a:cxn ang="f99">
                  <a:pos x="f174" y="f169"/>
                </a:cxn>
                <a:cxn ang="f99">
                  <a:pos x="f175" y="f176"/>
                </a:cxn>
                <a:cxn ang="f99">
                  <a:pos x="f175" y="f177"/>
                </a:cxn>
                <a:cxn ang="f99">
                  <a:pos x="f175" y="f178"/>
                </a:cxn>
                <a:cxn ang="f99">
                  <a:pos x="f179" y="f163"/>
                </a:cxn>
                <a:cxn ang="f99">
                  <a:pos x="f180" y="f181"/>
                </a:cxn>
                <a:cxn ang="f99">
                  <a:pos x="f182" y="f159"/>
                </a:cxn>
                <a:cxn ang="f99">
                  <a:pos x="f158" y="f159"/>
                </a:cxn>
              </a:cxnLst>
              <a:rect l="f154" t="f157" r="f155" b="f156"/>
              <a:pathLst>
                <a:path w="141" h="5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5"/>
                    <a:pt x="f23" y="f21"/>
                    <a:pt x="f23" y="f15"/>
                  </a:cubicBezTo>
                  <a:cubicBezTo>
                    <a:pt x="f23" y="f24"/>
                    <a:pt x="f23" y="f25"/>
                    <a:pt x="f6" y="f26"/>
                  </a:cubicBezTo>
                  <a:cubicBezTo>
                    <a:pt x="f23" y="f27"/>
                    <a:pt x="f23" y="f28"/>
                    <a:pt x="f23" y="f29"/>
                  </a:cubicBezTo>
                  <a:cubicBezTo>
                    <a:pt x="f6" y="f30"/>
                    <a:pt x="f22" y="f7"/>
                    <a:pt x="f31" y="f30"/>
                  </a:cubicBezTo>
                  <a:cubicBezTo>
                    <a:pt x="f32" y="f30"/>
                    <a:pt x="f33" y="f30"/>
                    <a:pt x="f34" y="f30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27"/>
                    <a:pt x="f42" y="f27"/>
                    <a:pt x="f43" y="f40"/>
                  </a:cubicBezTo>
                  <a:cubicBezTo>
                    <a:pt x="f44" y="f38"/>
                    <a:pt x="f45" y="f36"/>
                    <a:pt x="f46" y="f30"/>
                  </a:cubicBezTo>
                  <a:cubicBezTo>
                    <a:pt x="f5" y="f47"/>
                    <a:pt x="f5" y="f47"/>
                    <a:pt x="f5" y="f48"/>
                  </a:cubicBezTo>
                  <a:cubicBezTo>
                    <a:pt x="f5" y="f49"/>
                    <a:pt x="f5" y="f27"/>
                    <a:pt x="f5" y="f50"/>
                  </a:cubicBezTo>
                  <a:cubicBezTo>
                    <a:pt x="f5" y="f51"/>
                    <a:pt x="f5" y="f52"/>
                    <a:pt x="f5" y="f53"/>
                  </a:cubicBezTo>
                  <a:cubicBezTo>
                    <a:pt x="f5" y="f21"/>
                    <a:pt x="f54" y="f5"/>
                    <a:pt x="f53" y="f21"/>
                  </a:cubicBezTo>
                  <a:cubicBezTo>
                    <a:pt x="f55" y="f17"/>
                    <a:pt x="f26" y="f13"/>
                    <a:pt x="f56" y="f57"/>
                  </a:cubicBezTo>
                  <a:cubicBezTo>
                    <a:pt x="f47" y="f9"/>
                    <a:pt x="f58" y="f11"/>
                    <a:pt x="f59" y="f9"/>
                  </a:cubicBezTo>
                  <a:cubicBezTo>
                    <a:pt x="f60" y="f9"/>
                    <a:pt x="f61" y="f9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2EF9200C-7C6C-7F54-EBE4-923315769515}"/>
                </a:ext>
              </a:extLst>
            </p:cNvPr>
            <p:cNvSpPr/>
            <p:nvPr/>
          </p:nvSpPr>
          <p:spPr>
            <a:xfrm>
              <a:off x="6350636" y="795601"/>
              <a:ext cx="1023625" cy="112254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309"/>
                <a:gd name="f8" fmla="val 262"/>
                <a:gd name="f9" fmla="val 10"/>
                <a:gd name="f10" fmla="val 258"/>
                <a:gd name="f11" fmla="val 7"/>
                <a:gd name="f12" fmla="val 253"/>
                <a:gd name="f13" fmla="val 4"/>
                <a:gd name="f14" fmla="val 249"/>
                <a:gd name="f15" fmla="val 1"/>
                <a:gd name="f16" fmla="val 245"/>
                <a:gd name="f17" fmla="val 246"/>
                <a:gd name="f18" fmla="val 5"/>
                <a:gd name="f19" fmla="val 213"/>
                <a:gd name="f20" fmla="val 95"/>
                <a:gd name="f21" fmla="val 181"/>
                <a:gd name="f22" fmla="val 183"/>
                <a:gd name="f23" fmla="val 150"/>
                <a:gd name="f24" fmla="val 271"/>
                <a:gd name="f25" fmla="val 148"/>
                <a:gd name="f26" fmla="val 276"/>
                <a:gd name="f27" fmla="val 147"/>
                <a:gd name="f28" fmla="val 280"/>
                <a:gd name="f29" fmla="val 145"/>
                <a:gd name="f30" fmla="val 285"/>
                <a:gd name="f31" fmla="val 142"/>
                <a:gd name="f32" fmla="val 289"/>
                <a:gd name="f33" fmla="val 143"/>
                <a:gd name="f34" fmla="val 294"/>
                <a:gd name="f35" fmla="val 139"/>
                <a:gd name="f36" fmla="val 298"/>
                <a:gd name="f37" fmla="val 137"/>
                <a:gd name="f38" fmla="val 136"/>
                <a:gd name="f39" fmla="val 291"/>
                <a:gd name="f40" fmla="val 135"/>
                <a:gd name="f41" fmla="val 288"/>
                <a:gd name="f42" fmla="val 133"/>
                <a:gd name="f43" fmla="val 284"/>
                <a:gd name="f44" fmla="val 132"/>
                <a:gd name="f45" fmla="val 130"/>
                <a:gd name="f46" fmla="val 98"/>
                <a:gd name="f47" fmla="val 186"/>
                <a:gd name="f48" fmla="val 65"/>
                <a:gd name="f49" fmla="val 96"/>
                <a:gd name="f50" fmla="val 33"/>
                <a:gd name="f51" fmla="val 6"/>
                <a:gd name="f52" fmla="val 32"/>
                <a:gd name="f53" fmla="val 3"/>
                <a:gd name="f54" fmla="val 29"/>
                <a:gd name="f55" fmla="val 26"/>
                <a:gd name="f56" fmla="val 23"/>
                <a:gd name="f57" fmla="val 20"/>
                <a:gd name="f58" fmla="val 21"/>
                <a:gd name="f59" fmla="val 39"/>
                <a:gd name="f60" fmla="val 2"/>
                <a:gd name="f61" fmla="val 60"/>
                <a:gd name="f62" fmla="val 75"/>
                <a:gd name="f63" fmla="val 9"/>
                <a:gd name="f64" fmla="val 90"/>
                <a:gd name="f65" fmla="val 15"/>
                <a:gd name="f66" fmla="val 104"/>
                <a:gd name="f67" fmla="val 44"/>
                <a:gd name="f68" fmla="val 168"/>
                <a:gd name="f69" fmla="val 83"/>
                <a:gd name="f70" fmla="val 226"/>
                <a:gd name="f71" fmla="val 122"/>
                <a:gd name="f72" fmla="val 125"/>
                <a:gd name="f73" fmla="val 128"/>
                <a:gd name="f74" fmla="val 292"/>
                <a:gd name="f75" fmla="val 131"/>
                <a:gd name="f76" fmla="val 296"/>
                <a:gd name="f77" fmla="val 301"/>
                <a:gd name="f78" fmla="val 138"/>
                <a:gd name="f79" fmla="val 303"/>
                <a:gd name="f80" fmla="val 302"/>
                <a:gd name="f81" fmla="val 152"/>
                <a:gd name="f82" fmla="val 155"/>
                <a:gd name="f83" fmla="val 286"/>
                <a:gd name="f84" fmla="val 157"/>
                <a:gd name="f85" fmla="val 159"/>
                <a:gd name="f86" fmla="val 279"/>
                <a:gd name="f87" fmla="val 206"/>
                <a:gd name="f88" fmla="val 209"/>
                <a:gd name="f89" fmla="val 227"/>
                <a:gd name="f90" fmla="val 173"/>
                <a:gd name="f91" fmla="val 243"/>
                <a:gd name="f92" fmla="val 146"/>
                <a:gd name="f93" fmla="val 119"/>
                <a:gd name="f94" fmla="val 269"/>
                <a:gd name="f95" fmla="val 89"/>
                <a:gd name="f96" fmla="val 62"/>
                <a:gd name="f97" fmla="val 35"/>
                <a:gd name="f98" fmla="+- 0 0 -90"/>
                <a:gd name="f99" fmla="*/ f3 1 282"/>
                <a:gd name="f100" fmla="*/ f4 1 309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282"/>
                <a:gd name="f109" fmla="*/ f105 1 309"/>
                <a:gd name="f110" fmla="*/ 262 f106 1"/>
                <a:gd name="f111" fmla="*/ 10 f105 1"/>
                <a:gd name="f112" fmla="*/ 249 f106 1"/>
                <a:gd name="f113" fmla="*/ 1 f105 1"/>
                <a:gd name="f114" fmla="*/ 245 f106 1"/>
                <a:gd name="f115" fmla="*/ 7 f105 1"/>
                <a:gd name="f116" fmla="*/ 150 f106 1"/>
                <a:gd name="f117" fmla="*/ 271 f105 1"/>
                <a:gd name="f118" fmla="*/ 145 f106 1"/>
                <a:gd name="f119" fmla="*/ 285 f105 1"/>
                <a:gd name="f120" fmla="*/ 139 f106 1"/>
                <a:gd name="f121" fmla="*/ 298 f105 1"/>
                <a:gd name="f122" fmla="*/ 135 f106 1"/>
                <a:gd name="f123" fmla="*/ 288 f105 1"/>
                <a:gd name="f124" fmla="*/ 130 f106 1"/>
                <a:gd name="f125" fmla="*/ 276 f105 1"/>
                <a:gd name="f126" fmla="*/ 33 f106 1"/>
                <a:gd name="f127" fmla="*/ 6 f105 1"/>
                <a:gd name="f128" fmla="*/ 29 f106 1"/>
                <a:gd name="f129" fmla="*/ 0 f105 1"/>
                <a:gd name="f130" fmla="*/ 20 f106 1"/>
                <a:gd name="f131" fmla="*/ 2 f106 1"/>
                <a:gd name="f132" fmla="*/ 60 f105 1"/>
                <a:gd name="f133" fmla="*/ 15 f106 1"/>
                <a:gd name="f134" fmla="*/ 104 f105 1"/>
                <a:gd name="f135" fmla="*/ 122 f106 1"/>
                <a:gd name="f136" fmla="*/ 284 f105 1"/>
                <a:gd name="f137" fmla="*/ 131 f106 1"/>
                <a:gd name="f138" fmla="*/ 296 f105 1"/>
                <a:gd name="f139" fmla="*/ 137 f106 1"/>
                <a:gd name="f140" fmla="*/ 309 f105 1"/>
                <a:gd name="f141" fmla="*/ 152 f106 1"/>
                <a:gd name="f142" fmla="*/ 159 f106 1"/>
                <a:gd name="f143" fmla="*/ 279 f105 1"/>
                <a:gd name="f144" fmla="*/ 227 f106 1"/>
                <a:gd name="f145" fmla="*/ 173 f105 1"/>
                <a:gd name="f146" fmla="*/ 269 f106 1"/>
                <a:gd name="f147" fmla="*/ 89 f105 1"/>
                <a:gd name="f148" fmla="+- f107 0 f1"/>
                <a:gd name="f149" fmla="*/ f110 1 282"/>
                <a:gd name="f150" fmla="*/ f111 1 309"/>
                <a:gd name="f151" fmla="*/ f112 1 282"/>
                <a:gd name="f152" fmla="*/ f113 1 309"/>
                <a:gd name="f153" fmla="*/ f114 1 282"/>
                <a:gd name="f154" fmla="*/ f115 1 309"/>
                <a:gd name="f155" fmla="*/ f116 1 282"/>
                <a:gd name="f156" fmla="*/ f117 1 309"/>
                <a:gd name="f157" fmla="*/ f118 1 282"/>
                <a:gd name="f158" fmla="*/ f119 1 309"/>
                <a:gd name="f159" fmla="*/ f120 1 282"/>
                <a:gd name="f160" fmla="*/ f121 1 309"/>
                <a:gd name="f161" fmla="*/ f122 1 282"/>
                <a:gd name="f162" fmla="*/ f123 1 309"/>
                <a:gd name="f163" fmla="*/ f124 1 282"/>
                <a:gd name="f164" fmla="*/ f125 1 309"/>
                <a:gd name="f165" fmla="*/ f126 1 282"/>
                <a:gd name="f166" fmla="*/ f127 1 309"/>
                <a:gd name="f167" fmla="*/ f128 1 282"/>
                <a:gd name="f168" fmla="*/ f129 1 309"/>
                <a:gd name="f169" fmla="*/ f130 1 282"/>
                <a:gd name="f170" fmla="*/ f131 1 282"/>
                <a:gd name="f171" fmla="*/ f132 1 309"/>
                <a:gd name="f172" fmla="*/ f133 1 282"/>
                <a:gd name="f173" fmla="*/ f134 1 309"/>
                <a:gd name="f174" fmla="*/ f135 1 282"/>
                <a:gd name="f175" fmla="*/ f136 1 309"/>
                <a:gd name="f176" fmla="*/ f137 1 282"/>
                <a:gd name="f177" fmla="*/ f138 1 309"/>
                <a:gd name="f178" fmla="*/ f139 1 282"/>
                <a:gd name="f179" fmla="*/ f140 1 309"/>
                <a:gd name="f180" fmla="*/ f141 1 282"/>
                <a:gd name="f181" fmla="*/ f142 1 282"/>
                <a:gd name="f182" fmla="*/ f143 1 309"/>
                <a:gd name="f183" fmla="*/ f144 1 282"/>
                <a:gd name="f184" fmla="*/ f145 1 309"/>
                <a:gd name="f185" fmla="*/ f146 1 282"/>
                <a:gd name="f186" fmla="*/ f147 1 309"/>
                <a:gd name="f187" fmla="*/ 0 1 f108"/>
                <a:gd name="f188" fmla="*/ f102 1 f108"/>
                <a:gd name="f189" fmla="*/ 0 1 f109"/>
                <a:gd name="f190" fmla="*/ f103 1 f109"/>
                <a:gd name="f191" fmla="*/ f149 1 f108"/>
                <a:gd name="f192" fmla="*/ f150 1 f109"/>
                <a:gd name="f193" fmla="*/ f151 1 f108"/>
                <a:gd name="f194" fmla="*/ f152 1 f109"/>
                <a:gd name="f195" fmla="*/ f153 1 f108"/>
                <a:gd name="f196" fmla="*/ f154 1 f109"/>
                <a:gd name="f197" fmla="*/ f155 1 f108"/>
                <a:gd name="f198" fmla="*/ f156 1 f109"/>
                <a:gd name="f199" fmla="*/ f157 1 f108"/>
                <a:gd name="f200" fmla="*/ f158 1 f109"/>
                <a:gd name="f201" fmla="*/ f159 1 f108"/>
                <a:gd name="f202" fmla="*/ f160 1 f109"/>
                <a:gd name="f203" fmla="*/ f161 1 f108"/>
                <a:gd name="f204" fmla="*/ f162 1 f109"/>
                <a:gd name="f205" fmla="*/ f163 1 f108"/>
                <a:gd name="f206" fmla="*/ f164 1 f109"/>
                <a:gd name="f207" fmla="*/ f165 1 f108"/>
                <a:gd name="f208" fmla="*/ f166 1 f109"/>
                <a:gd name="f209" fmla="*/ f167 1 f108"/>
                <a:gd name="f210" fmla="*/ f168 1 f109"/>
                <a:gd name="f211" fmla="*/ f169 1 f108"/>
                <a:gd name="f212" fmla="*/ f170 1 f108"/>
                <a:gd name="f213" fmla="*/ f171 1 f109"/>
                <a:gd name="f214" fmla="*/ f172 1 f108"/>
                <a:gd name="f215" fmla="*/ f173 1 f109"/>
                <a:gd name="f216" fmla="*/ f174 1 f108"/>
                <a:gd name="f217" fmla="*/ f175 1 f109"/>
                <a:gd name="f218" fmla="*/ f176 1 f108"/>
                <a:gd name="f219" fmla="*/ f177 1 f109"/>
                <a:gd name="f220" fmla="*/ f178 1 f108"/>
                <a:gd name="f221" fmla="*/ f179 1 f109"/>
                <a:gd name="f222" fmla="*/ f180 1 f108"/>
                <a:gd name="f223" fmla="*/ f181 1 f108"/>
                <a:gd name="f224" fmla="*/ f182 1 f109"/>
                <a:gd name="f225" fmla="*/ f183 1 f108"/>
                <a:gd name="f226" fmla="*/ f184 1 f109"/>
                <a:gd name="f227" fmla="*/ f185 1 f108"/>
                <a:gd name="f228" fmla="*/ f186 1 f109"/>
                <a:gd name="f229" fmla="*/ f187 f99 1"/>
                <a:gd name="f230" fmla="*/ f188 f99 1"/>
                <a:gd name="f231" fmla="*/ f190 f100 1"/>
                <a:gd name="f232" fmla="*/ f189 f100 1"/>
                <a:gd name="f233" fmla="*/ f191 f99 1"/>
                <a:gd name="f234" fmla="*/ f192 f100 1"/>
                <a:gd name="f235" fmla="*/ f193 f99 1"/>
                <a:gd name="f236" fmla="*/ f194 f100 1"/>
                <a:gd name="f237" fmla="*/ f195 f99 1"/>
                <a:gd name="f238" fmla="*/ f196 f100 1"/>
                <a:gd name="f239" fmla="*/ f197 f99 1"/>
                <a:gd name="f240" fmla="*/ f198 f100 1"/>
                <a:gd name="f241" fmla="*/ f199 f99 1"/>
                <a:gd name="f242" fmla="*/ f200 f100 1"/>
                <a:gd name="f243" fmla="*/ f201 f99 1"/>
                <a:gd name="f244" fmla="*/ f202 f100 1"/>
                <a:gd name="f245" fmla="*/ f203 f99 1"/>
                <a:gd name="f246" fmla="*/ f204 f100 1"/>
                <a:gd name="f247" fmla="*/ f205 f99 1"/>
                <a:gd name="f248" fmla="*/ f206 f100 1"/>
                <a:gd name="f249" fmla="*/ f207 f99 1"/>
                <a:gd name="f250" fmla="*/ f208 f100 1"/>
                <a:gd name="f251" fmla="*/ f209 f99 1"/>
                <a:gd name="f252" fmla="*/ f210 f100 1"/>
                <a:gd name="f253" fmla="*/ f211 f99 1"/>
                <a:gd name="f254" fmla="*/ f212 f99 1"/>
                <a:gd name="f255" fmla="*/ f213 f100 1"/>
                <a:gd name="f256" fmla="*/ f214 f99 1"/>
                <a:gd name="f257" fmla="*/ f215 f100 1"/>
                <a:gd name="f258" fmla="*/ f216 f99 1"/>
                <a:gd name="f259" fmla="*/ f217 f100 1"/>
                <a:gd name="f260" fmla="*/ f218 f99 1"/>
                <a:gd name="f261" fmla="*/ f219 f100 1"/>
                <a:gd name="f262" fmla="*/ f220 f99 1"/>
                <a:gd name="f263" fmla="*/ f221 f100 1"/>
                <a:gd name="f264" fmla="*/ f222 f99 1"/>
                <a:gd name="f265" fmla="*/ f223 f99 1"/>
                <a:gd name="f266" fmla="*/ f224 f100 1"/>
                <a:gd name="f267" fmla="*/ f225 f99 1"/>
                <a:gd name="f268" fmla="*/ f226 f100 1"/>
                <a:gd name="f269" fmla="*/ f227 f99 1"/>
                <a:gd name="f270" fmla="*/ f228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8">
                  <a:pos x="f233" y="f234"/>
                </a:cxn>
                <a:cxn ang="f148">
                  <a:pos x="f235" y="f236"/>
                </a:cxn>
                <a:cxn ang="f148">
                  <a:pos x="f237" y="f238"/>
                </a:cxn>
                <a:cxn ang="f148">
                  <a:pos x="f239" y="f240"/>
                </a:cxn>
                <a:cxn ang="f148">
                  <a:pos x="f241" y="f242"/>
                </a:cxn>
                <a:cxn ang="f148">
                  <a:pos x="f243" y="f244"/>
                </a:cxn>
                <a:cxn ang="f148">
                  <a:pos x="f245" y="f246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9" y="f250"/>
                </a:cxn>
                <a:cxn ang="f148">
                  <a:pos x="f251" y="f252"/>
                </a:cxn>
                <a:cxn ang="f148">
                  <a:pos x="f253" y="f238"/>
                </a:cxn>
                <a:cxn ang="f148">
                  <a:pos x="f254" y="f255"/>
                </a:cxn>
                <a:cxn ang="f148">
                  <a:pos x="f256" y="f257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60" y="f261"/>
                </a:cxn>
                <a:cxn ang="f148">
                  <a:pos x="f260" y="f261"/>
                </a:cxn>
                <a:cxn ang="f148">
                  <a:pos x="f262" y="f263"/>
                </a:cxn>
                <a:cxn ang="f148">
                  <a:pos x="f264" y="f24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7" y="f268"/>
                </a:cxn>
                <a:cxn ang="f148">
                  <a:pos x="f269" y="f270"/>
                </a:cxn>
                <a:cxn ang="f148">
                  <a:pos x="f233" y="f234"/>
                </a:cxn>
              </a:cxnLst>
              <a:rect l="f229" t="f232" r="f230" b="f231"/>
              <a:pathLst>
                <a:path w="282" h="30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5"/>
                    <a:pt x="f17" y="f18"/>
                    <a:pt x="f16" y="f11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4"/>
                    <a:pt x="f38" y="f39"/>
                    <a:pt x="f40" y="f41"/>
                  </a:cubicBezTo>
                  <a:cubicBezTo>
                    <a:pt x="f42" y="f43"/>
                    <a:pt x="f44" y="f28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2" y="f15"/>
                    <a:pt x="f54" y="f5"/>
                  </a:cubicBezTo>
                  <a:cubicBezTo>
                    <a:pt x="f55" y="f53"/>
                    <a:pt x="f56" y="f18"/>
                    <a:pt x="f57" y="f11"/>
                  </a:cubicBezTo>
                  <a:cubicBezTo>
                    <a:pt x="f18" y="f58"/>
                    <a:pt x="f5" y="f59"/>
                    <a:pt x="f60" y="f61"/>
                  </a:cubicBezTo>
                  <a:cubicBezTo>
                    <a:pt x="f13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2" y="f41"/>
                    <a:pt x="f73" y="f74"/>
                    <a:pt x="f75" y="f76"/>
                  </a:cubicBezTo>
                  <a:cubicBezTo>
                    <a:pt x="f75" y="f76"/>
                    <a:pt x="f75" y="f76"/>
                    <a:pt x="f75" y="f76"/>
                  </a:cubicBezTo>
                  <a:cubicBezTo>
                    <a:pt x="f42" y="f77"/>
                    <a:pt x="f78" y="f79"/>
                    <a:pt x="f37" y="f7"/>
                  </a:cubicBezTo>
                  <a:cubicBezTo>
                    <a:pt x="f33" y="f80"/>
                    <a:pt x="f25" y="f76"/>
                    <a:pt x="f81" y="f41"/>
                  </a:cubicBezTo>
                  <a:cubicBezTo>
                    <a:pt x="f82" y="f83"/>
                    <a:pt x="f84" y="f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22" y="f16"/>
                    <a:pt x="f87" y="f88"/>
                    <a:pt x="f89" y="f90"/>
                  </a:cubicBezTo>
                  <a:cubicBezTo>
                    <a:pt x="f91" y="f92"/>
                    <a:pt x="f10" y="f93"/>
                    <a:pt x="f94" y="f95"/>
                  </a:cubicBezTo>
                  <a:cubicBezTo>
                    <a:pt x="f86" y="f96"/>
                    <a:pt x="f6" y="f97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7;p23">
            <a:extLst>
              <a:ext uri="{FF2B5EF4-FFF2-40B4-BE49-F238E27FC236}">
                <a16:creationId xmlns:a16="http://schemas.microsoft.com/office/drawing/2014/main" id="{DF98EC7D-6F57-3D61-956F-F79A5353740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Want big impact?</a:t>
            </a:r>
          </a:p>
        </p:txBody>
      </p:sp>
      <p:grpSp>
        <p:nvGrpSpPr>
          <p:cNvPr id="3" name="Google Shape;238;p23">
            <a:extLst>
              <a:ext uri="{FF2B5EF4-FFF2-40B4-BE49-F238E27FC236}">
                <a16:creationId xmlns:a16="http://schemas.microsoft.com/office/drawing/2014/main" id="{41AA9058-55C2-D829-9040-E872835978CA}"/>
              </a:ext>
            </a:extLst>
          </p:cNvPr>
          <p:cNvGrpSpPr/>
          <p:nvPr/>
        </p:nvGrpSpPr>
        <p:grpSpPr>
          <a:xfrm>
            <a:off x="371630" y="913339"/>
            <a:ext cx="316519" cy="263466"/>
            <a:chOff x="371630" y="913339"/>
            <a:chExt cx="316519" cy="263466"/>
          </a:xfrm>
        </p:grpSpPr>
        <p:sp>
          <p:nvSpPr>
            <p:cNvPr id="4" name="Google Shape;239;p23">
              <a:extLst>
                <a:ext uri="{FF2B5EF4-FFF2-40B4-BE49-F238E27FC236}">
                  <a16:creationId xmlns:a16="http://schemas.microsoft.com/office/drawing/2014/main" id="{39ED4A36-CCF2-5D1B-3B55-C246010D73DE}"/>
                </a:ext>
              </a:extLst>
            </p:cNvPr>
            <p:cNvSpPr/>
            <p:nvPr/>
          </p:nvSpPr>
          <p:spPr>
            <a:xfrm>
              <a:off x="371630" y="913339"/>
              <a:ext cx="316519" cy="2634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732"/>
                <a:gd name="f4" fmla="val 14760"/>
                <a:gd name="f5" fmla="val 16952"/>
                <a:gd name="f6" fmla="val 2558"/>
                <a:gd name="f7" fmla="val 13664"/>
                <a:gd name="f8" fmla="val 13226"/>
                <a:gd name="f9" fmla="val 755"/>
                <a:gd name="f10" fmla="val 13177"/>
                <a:gd name="f11" fmla="val 609"/>
                <a:gd name="f12" fmla="val 13104"/>
                <a:gd name="f13" fmla="val 463"/>
                <a:gd name="f14" fmla="val 13006"/>
                <a:gd name="f15" fmla="val 317"/>
                <a:gd name="f16" fmla="val 12885"/>
                <a:gd name="f17" fmla="val 220"/>
                <a:gd name="f18" fmla="val 12739"/>
                <a:gd name="f19" fmla="val 122"/>
                <a:gd name="f20" fmla="val 12592"/>
                <a:gd name="f21" fmla="val 49"/>
                <a:gd name="f22" fmla="val 12446"/>
                <a:gd name="f23" fmla="val 12276"/>
                <a:gd name="f24" fmla="val 5456"/>
                <a:gd name="f25" fmla="val 5286"/>
                <a:gd name="f26" fmla="val 5140"/>
                <a:gd name="f27" fmla="val 4994"/>
                <a:gd name="f28" fmla="val 4848"/>
                <a:gd name="f29" fmla="val 4726"/>
                <a:gd name="f30" fmla="val 4628"/>
                <a:gd name="f31" fmla="val 4555"/>
                <a:gd name="f32" fmla="val 4507"/>
                <a:gd name="f33" fmla="val 4068"/>
                <a:gd name="f34" fmla="val 3240"/>
                <a:gd name="f35" fmla="val 2460"/>
                <a:gd name="f36" fmla="val 3216"/>
                <a:gd name="f37" fmla="val 2363"/>
                <a:gd name="f38" fmla="val 3167"/>
                <a:gd name="f39" fmla="val 2290"/>
                <a:gd name="f40" fmla="val 3094"/>
                <a:gd name="f41" fmla="val 2217"/>
                <a:gd name="f42" fmla="val 3045"/>
                <a:gd name="f43" fmla="val 2144"/>
                <a:gd name="f44" fmla="val 2948"/>
                <a:gd name="f45" fmla="val 2119"/>
                <a:gd name="f46" fmla="val 2850"/>
                <a:gd name="f47" fmla="val 2071"/>
                <a:gd name="f48" fmla="val 2753"/>
                <a:gd name="f49" fmla="val 2047"/>
                <a:gd name="f50" fmla="val 1949"/>
                <a:gd name="f51" fmla="val 1852"/>
                <a:gd name="f52" fmla="val 1779"/>
                <a:gd name="f53" fmla="val 1706"/>
                <a:gd name="f54" fmla="val 1633"/>
                <a:gd name="f55" fmla="val 1608"/>
                <a:gd name="f56" fmla="val 1560"/>
                <a:gd name="f57" fmla="val 780"/>
                <a:gd name="f58" fmla="val 634"/>
                <a:gd name="f59" fmla="val 2582"/>
                <a:gd name="f60" fmla="val 488"/>
                <a:gd name="f61" fmla="val 2631"/>
                <a:gd name="f62" fmla="val 342"/>
                <a:gd name="f63" fmla="val 2679"/>
                <a:gd name="f64" fmla="val 2777"/>
                <a:gd name="f65" fmla="val 123"/>
                <a:gd name="f66" fmla="val 2899"/>
                <a:gd name="f67" fmla="val 74"/>
                <a:gd name="f68" fmla="val 25"/>
                <a:gd name="f69" fmla="val 3191"/>
                <a:gd name="f70" fmla="val 1"/>
                <a:gd name="f71" fmla="val 3337"/>
                <a:gd name="f72" fmla="val 13980"/>
                <a:gd name="f73" fmla="val 14151"/>
                <a:gd name="f74" fmla="val 14297"/>
                <a:gd name="f75" fmla="val 14418"/>
                <a:gd name="f76" fmla="val 14540"/>
                <a:gd name="f77" fmla="val 14638"/>
                <a:gd name="f78" fmla="val 14711"/>
                <a:gd name="f79" fmla="val 14759"/>
                <a:gd name="f80" fmla="val 17098"/>
                <a:gd name="f81" fmla="val 17244"/>
                <a:gd name="f82" fmla="val 17390"/>
                <a:gd name="f83" fmla="val 17512"/>
                <a:gd name="f84" fmla="val 17610"/>
                <a:gd name="f85" fmla="val 17658"/>
                <a:gd name="f86" fmla="val 17707"/>
                <a:gd name="f87" fmla="val 17731"/>
                <a:gd name="f88" fmla="*/ f0 1 17732"/>
                <a:gd name="f89" fmla="*/ f1 1 14760"/>
                <a:gd name="f90" fmla="val f2"/>
                <a:gd name="f91" fmla="val f3"/>
                <a:gd name="f92" fmla="val f4"/>
                <a:gd name="f93" fmla="+- f92 0 f90"/>
                <a:gd name="f94" fmla="+- f91 0 f90"/>
                <a:gd name="f95" fmla="*/ f94 1 17732"/>
                <a:gd name="f96" fmla="*/ f93 1 14760"/>
                <a:gd name="f97" fmla="*/ f90 1 f95"/>
                <a:gd name="f98" fmla="*/ f91 1 f95"/>
                <a:gd name="f99" fmla="*/ f90 1 f96"/>
                <a:gd name="f100" fmla="*/ f92 1 f96"/>
                <a:gd name="f101" fmla="*/ f97 f88 1"/>
                <a:gd name="f102" fmla="*/ f98 f88 1"/>
                <a:gd name="f103" fmla="*/ f100 f89 1"/>
                <a:gd name="f104" fmla="*/ f99 f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1" t="f104" r="f102" b="f103"/>
              <a:pathLst>
                <a:path w="17732" h="14760" fill="none">
                  <a:moveTo>
                    <a:pt x="f5" y="f6"/>
                  </a:moveTo>
                  <a:lnTo>
                    <a:pt x="f7" y="f6"/>
                  </a:lnTo>
                  <a:lnTo>
                    <a:pt x="f8" y="f9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"/>
                  </a:lnTo>
                  <a:lnTo>
                    <a:pt x="f23" y="f2"/>
                  </a:lnTo>
                  <a:lnTo>
                    <a:pt x="f24" y="f2"/>
                  </a:lnTo>
                  <a:lnTo>
                    <a:pt x="f24" y="f2"/>
                  </a:lnTo>
                  <a:lnTo>
                    <a:pt x="f25" y="f2"/>
                  </a:lnTo>
                  <a:lnTo>
                    <a:pt x="f26" y="f21"/>
                  </a:lnTo>
                  <a:lnTo>
                    <a:pt x="f27" y="f19"/>
                  </a:lnTo>
                  <a:lnTo>
                    <a:pt x="f28" y="f17"/>
                  </a:lnTo>
                  <a:lnTo>
                    <a:pt x="f29" y="f15"/>
                  </a:lnTo>
                  <a:lnTo>
                    <a:pt x="f30" y="f13"/>
                  </a:lnTo>
                  <a:lnTo>
                    <a:pt x="f31" y="f11"/>
                  </a:lnTo>
                  <a:lnTo>
                    <a:pt x="f32" y="f9"/>
                  </a:lnTo>
                  <a:lnTo>
                    <a:pt x="f33" y="f6"/>
                  </a:lnTo>
                  <a:lnTo>
                    <a:pt x="f34" y="f6"/>
                  </a:lnTo>
                  <a:lnTo>
                    <a:pt x="f34" y="f6"/>
                  </a:lnTo>
                  <a:lnTo>
                    <a:pt x="f34" y="f6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7"/>
                  </a:lnTo>
                  <a:lnTo>
                    <a:pt x="f49" y="f47"/>
                  </a:lnTo>
                  <a:lnTo>
                    <a:pt x="f49" y="f47"/>
                  </a:lnTo>
                  <a:lnTo>
                    <a:pt x="f50" y="f47"/>
                  </a:lnTo>
                  <a:lnTo>
                    <a:pt x="f51" y="f45"/>
                  </a:lnTo>
                  <a:lnTo>
                    <a:pt x="f52" y="f43"/>
                  </a:lnTo>
                  <a:lnTo>
                    <a:pt x="f53" y="f41"/>
                  </a:lnTo>
                  <a:lnTo>
                    <a:pt x="f54" y="f39"/>
                  </a:lnTo>
                  <a:lnTo>
                    <a:pt x="f55" y="f37"/>
                  </a:lnTo>
                  <a:lnTo>
                    <a:pt x="f56" y="f35"/>
                  </a:lnTo>
                  <a:lnTo>
                    <a:pt x="f56" y="f6"/>
                  </a:lnTo>
                  <a:lnTo>
                    <a:pt x="f56" y="f6"/>
                  </a:lnTo>
                  <a:lnTo>
                    <a:pt x="f57" y="f6"/>
                  </a:lnTo>
                  <a:lnTo>
                    <a:pt x="f57" y="f6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17" y="f64"/>
                  </a:lnTo>
                  <a:lnTo>
                    <a:pt x="f65" y="f66"/>
                  </a:lnTo>
                  <a:lnTo>
                    <a:pt x="f67" y="f42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72"/>
                  </a:lnTo>
                  <a:lnTo>
                    <a:pt x="f70" y="f72"/>
                  </a:lnTo>
                  <a:lnTo>
                    <a:pt x="f68" y="f73"/>
                  </a:lnTo>
                  <a:lnTo>
                    <a:pt x="f67" y="f74"/>
                  </a:lnTo>
                  <a:lnTo>
                    <a:pt x="f65" y="f75"/>
                  </a:lnTo>
                  <a:lnTo>
                    <a:pt x="f17" y="f76"/>
                  </a:lnTo>
                  <a:lnTo>
                    <a:pt x="f62" y="f77"/>
                  </a:lnTo>
                  <a:lnTo>
                    <a:pt x="f60" y="f78"/>
                  </a:lnTo>
                  <a:lnTo>
                    <a:pt x="f58" y="f79"/>
                  </a:lnTo>
                  <a:lnTo>
                    <a:pt x="f57" y="f79"/>
                  </a:lnTo>
                  <a:lnTo>
                    <a:pt x="f5" y="f79"/>
                  </a:lnTo>
                  <a:lnTo>
                    <a:pt x="f5" y="f79"/>
                  </a:lnTo>
                  <a:lnTo>
                    <a:pt x="f80" y="f79"/>
                  </a:lnTo>
                  <a:lnTo>
                    <a:pt x="f81" y="f78"/>
                  </a:lnTo>
                  <a:lnTo>
                    <a:pt x="f82" y="f77"/>
                  </a:lnTo>
                  <a:lnTo>
                    <a:pt x="f83" y="f76"/>
                  </a:lnTo>
                  <a:lnTo>
                    <a:pt x="f84" y="f75"/>
                  </a:lnTo>
                  <a:lnTo>
                    <a:pt x="f85" y="f74"/>
                  </a:lnTo>
                  <a:lnTo>
                    <a:pt x="f86" y="f73"/>
                  </a:lnTo>
                  <a:lnTo>
                    <a:pt x="f87" y="f72"/>
                  </a:lnTo>
                  <a:lnTo>
                    <a:pt x="f87" y="f71"/>
                  </a:lnTo>
                  <a:lnTo>
                    <a:pt x="f87" y="f71"/>
                  </a:lnTo>
                  <a:lnTo>
                    <a:pt x="f86" y="f69"/>
                  </a:lnTo>
                  <a:lnTo>
                    <a:pt x="f85" y="f42"/>
                  </a:lnTo>
                  <a:lnTo>
                    <a:pt x="f84" y="f66"/>
                  </a:lnTo>
                  <a:lnTo>
                    <a:pt x="f83" y="f64"/>
                  </a:lnTo>
                  <a:lnTo>
                    <a:pt x="f82" y="f63"/>
                  </a:lnTo>
                  <a:lnTo>
                    <a:pt x="f81" y="f61"/>
                  </a:lnTo>
                  <a:lnTo>
                    <a:pt x="f80" y="f59"/>
                  </a:lnTo>
                  <a:lnTo>
                    <a:pt x="f5" y="f6"/>
                  </a:lnTo>
                  <a:lnTo>
                    <a:pt x="f5" y="f6"/>
                  </a:lnTo>
                  <a:close/>
                </a:path>
              </a:pathLst>
            </a:custGeom>
            <a:noFill/>
            <a:ln w="9528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240;p23">
              <a:extLst>
                <a:ext uri="{FF2B5EF4-FFF2-40B4-BE49-F238E27FC236}">
                  <a16:creationId xmlns:a16="http://schemas.microsoft.com/office/drawing/2014/main" id="{E07D3AA4-B3F8-E917-BA4F-A8C2D072AFCD}"/>
                </a:ext>
              </a:extLst>
            </p:cNvPr>
            <p:cNvSpPr/>
            <p:nvPr/>
          </p:nvSpPr>
          <p:spPr>
            <a:xfrm>
              <a:off x="479017" y="958986"/>
              <a:ext cx="101745" cy="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00"/>
                <a:gd name="f4" fmla="val 1"/>
                <a:gd name="f5" fmla="*/ f0 1 5700"/>
                <a:gd name="f6" fmla="*/ f1 1 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5700"/>
                <a:gd name="f13" fmla="val f10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5700" h="1" fill="none">
                  <a:moveTo>
                    <a:pt x="f3" y="f4"/>
                  </a:moveTo>
                  <a:lnTo>
                    <a:pt x="f4" y="f4"/>
                  </a:lnTo>
                </a:path>
              </a:pathLst>
            </a:custGeom>
            <a:noFill/>
            <a:ln w="9528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241;p23">
              <a:extLst>
                <a:ext uri="{FF2B5EF4-FFF2-40B4-BE49-F238E27FC236}">
                  <a16:creationId xmlns:a16="http://schemas.microsoft.com/office/drawing/2014/main" id="{64140D62-4C02-0DF2-5109-B8E4476990E8}"/>
                </a:ext>
              </a:extLst>
            </p:cNvPr>
            <p:cNvSpPr/>
            <p:nvPr/>
          </p:nvSpPr>
          <p:spPr>
            <a:xfrm>
              <a:off x="459028" y="1004194"/>
              <a:ext cx="141732" cy="1413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40"/>
                <a:gd name="f4" fmla="val 7916"/>
                <a:gd name="f5" fmla="val 3970"/>
                <a:gd name="f6" fmla="val 3556"/>
                <a:gd name="f7" fmla="val 7892"/>
                <a:gd name="f8" fmla="val 3166"/>
                <a:gd name="f9" fmla="val 7843"/>
                <a:gd name="f10" fmla="val 2801"/>
                <a:gd name="f11" fmla="val 7745"/>
                <a:gd name="f12" fmla="val 2436"/>
                <a:gd name="f13" fmla="val 7624"/>
                <a:gd name="f14" fmla="val 2070"/>
                <a:gd name="f15" fmla="val 7453"/>
                <a:gd name="f16" fmla="val 1754"/>
                <a:gd name="f17" fmla="val 7258"/>
                <a:gd name="f18" fmla="val 1462"/>
                <a:gd name="f19" fmla="val 7015"/>
                <a:gd name="f20" fmla="val 1169"/>
                <a:gd name="f21" fmla="val 6771"/>
                <a:gd name="f22" fmla="val 901"/>
                <a:gd name="f23" fmla="val 6479"/>
                <a:gd name="f24" fmla="val 682"/>
                <a:gd name="f25" fmla="val 6187"/>
                <a:gd name="f26" fmla="val 487"/>
                <a:gd name="f27" fmla="val 5846"/>
                <a:gd name="f28" fmla="val 317"/>
                <a:gd name="f29" fmla="val 5505"/>
                <a:gd name="f30" fmla="val 195"/>
                <a:gd name="f31" fmla="val 5139"/>
                <a:gd name="f32" fmla="val 98"/>
                <a:gd name="f33" fmla="val 4750"/>
                <a:gd name="f34" fmla="val 25"/>
                <a:gd name="f35" fmla="val 4360"/>
                <a:gd name="f36" fmla="val 3167"/>
                <a:gd name="f37" fmla="val 2777"/>
                <a:gd name="f38" fmla="val 2412"/>
                <a:gd name="f39" fmla="val 2071"/>
                <a:gd name="f40" fmla="val 1437"/>
                <a:gd name="f41" fmla="val 1170"/>
                <a:gd name="f42" fmla="val 902"/>
                <a:gd name="f43" fmla="val 488"/>
                <a:gd name="f44" fmla="val 171"/>
                <a:gd name="f45" fmla="val 74"/>
                <a:gd name="f46" fmla="val 1"/>
                <a:gd name="f47" fmla="val 4384"/>
                <a:gd name="f48" fmla="val 4774"/>
                <a:gd name="f49" fmla="val 5870"/>
                <a:gd name="f50" fmla="val 6186"/>
                <a:gd name="f51" fmla="val 7039"/>
                <a:gd name="f52" fmla="val 7623"/>
                <a:gd name="f53" fmla="*/ f0 1 7940"/>
                <a:gd name="f54" fmla="*/ f1 1 7916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7940"/>
                <a:gd name="f61" fmla="*/ f58 1 7916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7940" h="7916" fill="none">
                  <a:moveTo>
                    <a:pt x="f5" y="f4"/>
                  </a:moveTo>
                  <a:lnTo>
                    <a:pt x="f5" y="f4"/>
                  </a:ln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2" y="f5"/>
                  </a:lnTo>
                  <a:lnTo>
                    <a:pt x="f2" y="f5"/>
                  </a:lnTo>
                  <a:lnTo>
                    <a:pt x="f34" y="f6"/>
                  </a:lnTo>
                  <a:lnTo>
                    <a:pt x="f32" y="f36"/>
                  </a:lnTo>
                  <a:lnTo>
                    <a:pt x="f30" y="f37"/>
                  </a:lnTo>
                  <a:lnTo>
                    <a:pt x="f28" y="f38"/>
                  </a:lnTo>
                  <a:lnTo>
                    <a:pt x="f26" y="f39"/>
                  </a:lnTo>
                  <a:lnTo>
                    <a:pt x="f24" y="f16"/>
                  </a:lnTo>
                  <a:lnTo>
                    <a:pt x="f22" y="f40"/>
                  </a:lnTo>
                  <a:lnTo>
                    <a:pt x="f20" y="f41"/>
                  </a:lnTo>
                  <a:lnTo>
                    <a:pt x="f18" y="f42"/>
                  </a:lnTo>
                  <a:lnTo>
                    <a:pt x="f16" y="f24"/>
                  </a:lnTo>
                  <a:lnTo>
                    <a:pt x="f14" y="f43"/>
                  </a:lnTo>
                  <a:lnTo>
                    <a:pt x="f12" y="f28"/>
                  </a:lnTo>
                  <a:lnTo>
                    <a:pt x="f10" y="f44"/>
                  </a:lnTo>
                  <a:lnTo>
                    <a:pt x="f8" y="f45"/>
                  </a:lnTo>
                  <a:lnTo>
                    <a:pt x="f6" y="f34"/>
                  </a:lnTo>
                  <a:lnTo>
                    <a:pt x="f5" y="f46"/>
                  </a:lnTo>
                  <a:lnTo>
                    <a:pt x="f5" y="f46"/>
                  </a:lnTo>
                  <a:lnTo>
                    <a:pt x="f47" y="f34"/>
                  </a:lnTo>
                  <a:lnTo>
                    <a:pt x="f48" y="f45"/>
                  </a:lnTo>
                  <a:lnTo>
                    <a:pt x="f31" y="f44"/>
                  </a:lnTo>
                  <a:lnTo>
                    <a:pt x="f29" y="f28"/>
                  </a:lnTo>
                  <a:lnTo>
                    <a:pt x="f49" y="f43"/>
                  </a:lnTo>
                  <a:lnTo>
                    <a:pt x="f50" y="f24"/>
                  </a:lnTo>
                  <a:lnTo>
                    <a:pt x="f23" y="f42"/>
                  </a:lnTo>
                  <a:lnTo>
                    <a:pt x="f21" y="f41"/>
                  </a:lnTo>
                  <a:lnTo>
                    <a:pt x="f51" y="f40"/>
                  </a:lnTo>
                  <a:lnTo>
                    <a:pt x="f17" y="f16"/>
                  </a:lnTo>
                  <a:lnTo>
                    <a:pt x="f15" y="f39"/>
                  </a:lnTo>
                  <a:lnTo>
                    <a:pt x="f52" y="f38"/>
                  </a:lnTo>
                  <a:lnTo>
                    <a:pt x="f11" y="f37"/>
                  </a:lnTo>
                  <a:lnTo>
                    <a:pt x="f9" y="f36"/>
                  </a:lnTo>
                  <a:lnTo>
                    <a:pt x="f4" y="f6"/>
                  </a:lnTo>
                  <a:lnTo>
                    <a:pt x="f3" y="f5"/>
                  </a:lnTo>
                  <a:lnTo>
                    <a:pt x="f3" y="f5"/>
                  </a:lnTo>
                  <a:lnTo>
                    <a:pt x="f4" y="f35"/>
                  </a:lnTo>
                  <a:lnTo>
                    <a:pt x="f9" y="f33"/>
                  </a:lnTo>
                  <a:lnTo>
                    <a:pt x="f11" y="f31"/>
                  </a:lnTo>
                  <a:lnTo>
                    <a:pt x="f52" y="f29"/>
                  </a:lnTo>
                  <a:lnTo>
                    <a:pt x="f15" y="f27"/>
                  </a:lnTo>
                  <a:lnTo>
                    <a:pt x="f17" y="f25"/>
                  </a:lnTo>
                  <a:lnTo>
                    <a:pt x="f51" y="f23"/>
                  </a:lnTo>
                  <a:lnTo>
                    <a:pt x="f21" y="f21"/>
                  </a:lnTo>
                  <a:lnTo>
                    <a:pt x="f23" y="f19"/>
                  </a:lnTo>
                  <a:lnTo>
                    <a:pt x="f50" y="f17"/>
                  </a:lnTo>
                  <a:lnTo>
                    <a:pt x="f49" y="f15"/>
                  </a:lnTo>
                  <a:lnTo>
                    <a:pt x="f29" y="f13"/>
                  </a:lnTo>
                  <a:lnTo>
                    <a:pt x="f31" y="f11"/>
                  </a:lnTo>
                  <a:lnTo>
                    <a:pt x="f48" y="f9"/>
                  </a:lnTo>
                  <a:lnTo>
                    <a:pt x="f47" y="f7"/>
                  </a:lnTo>
                  <a:lnTo>
                    <a:pt x="f5" y="f4"/>
                  </a:lnTo>
                  <a:lnTo>
                    <a:pt x="f5" y="f4"/>
                  </a:lnTo>
                  <a:close/>
                </a:path>
              </a:pathLst>
            </a:custGeom>
            <a:noFill/>
            <a:ln w="9528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242;p23">
              <a:extLst>
                <a:ext uri="{FF2B5EF4-FFF2-40B4-BE49-F238E27FC236}">
                  <a16:creationId xmlns:a16="http://schemas.microsoft.com/office/drawing/2014/main" id="{6CA0BD25-F098-CD46-1542-586C12DC148B}"/>
                </a:ext>
              </a:extLst>
            </p:cNvPr>
            <p:cNvSpPr/>
            <p:nvPr/>
          </p:nvSpPr>
          <p:spPr>
            <a:xfrm>
              <a:off x="482501" y="1027666"/>
              <a:ext cx="94786" cy="94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310"/>
                <a:gd name="f4" fmla="val 5286"/>
                <a:gd name="f5" fmla="val 2655"/>
                <a:gd name="f6" fmla="val 2387"/>
                <a:gd name="f7" fmla="val 2119"/>
                <a:gd name="f8" fmla="val 5237"/>
                <a:gd name="f9" fmla="val 1876"/>
                <a:gd name="f10" fmla="val 5164"/>
                <a:gd name="f11" fmla="val 1632"/>
                <a:gd name="f12" fmla="val 5091"/>
                <a:gd name="f13" fmla="val 1389"/>
                <a:gd name="f14" fmla="val 4969"/>
                <a:gd name="f15" fmla="val 1169"/>
                <a:gd name="f16" fmla="val 4847"/>
                <a:gd name="f17" fmla="val 975"/>
                <a:gd name="f18" fmla="val 4677"/>
                <a:gd name="f19" fmla="val 780"/>
                <a:gd name="f20" fmla="val 4506"/>
                <a:gd name="f21" fmla="val 609"/>
                <a:gd name="f22" fmla="val 4336"/>
                <a:gd name="f23" fmla="val 463"/>
                <a:gd name="f24" fmla="val 4117"/>
                <a:gd name="f25" fmla="val 317"/>
                <a:gd name="f26" fmla="val 3897"/>
                <a:gd name="f27" fmla="val 220"/>
                <a:gd name="f28" fmla="val 3678"/>
                <a:gd name="f29" fmla="val 122"/>
                <a:gd name="f30" fmla="val 3435"/>
                <a:gd name="f31" fmla="val 74"/>
                <a:gd name="f32" fmla="val 3191"/>
                <a:gd name="f33" fmla="val 25"/>
                <a:gd name="f34" fmla="val 2923"/>
                <a:gd name="f35" fmla="val 2120"/>
                <a:gd name="f36" fmla="val 1852"/>
                <a:gd name="f37" fmla="val 1608"/>
                <a:gd name="f38" fmla="val 1170"/>
                <a:gd name="f39" fmla="val 610"/>
                <a:gd name="f40" fmla="val 49"/>
                <a:gd name="f41" fmla="val 1"/>
                <a:gd name="f42" fmla="val 3922"/>
                <a:gd name="f43" fmla="val 4141"/>
                <a:gd name="f44" fmla="val 4530"/>
                <a:gd name="f45" fmla="val 4701"/>
                <a:gd name="f46" fmla="val 4993"/>
                <a:gd name="f47" fmla="val 5188"/>
                <a:gd name="f48" fmla="val 5285"/>
                <a:gd name="f49" fmla="*/ f0 1 5310"/>
                <a:gd name="f50" fmla="*/ f1 1 5286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310"/>
                <a:gd name="f57" fmla="*/ f54 1 5286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310" h="5286" fill="none">
                  <a:moveTo>
                    <a:pt x="f5" y="f4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2" y="f5"/>
                  </a:lnTo>
                  <a:lnTo>
                    <a:pt x="f2" y="f5"/>
                  </a:lnTo>
                  <a:lnTo>
                    <a:pt x="f33" y="f6"/>
                  </a:lnTo>
                  <a:lnTo>
                    <a:pt x="f31" y="f35"/>
                  </a:lnTo>
                  <a:lnTo>
                    <a:pt x="f29" y="f36"/>
                  </a:lnTo>
                  <a:lnTo>
                    <a:pt x="f27" y="f37"/>
                  </a:lnTo>
                  <a:lnTo>
                    <a:pt x="f25" y="f13"/>
                  </a:lnTo>
                  <a:lnTo>
                    <a:pt x="f23" y="f38"/>
                  </a:lnTo>
                  <a:lnTo>
                    <a:pt x="f21" y="f17"/>
                  </a:lnTo>
                  <a:lnTo>
                    <a:pt x="f19" y="f19"/>
                  </a:lnTo>
                  <a:lnTo>
                    <a:pt x="f17" y="f39"/>
                  </a:lnTo>
                  <a:lnTo>
                    <a:pt x="f15" y="f23"/>
                  </a:lnTo>
                  <a:lnTo>
                    <a:pt x="f13" y="f25"/>
                  </a:lnTo>
                  <a:lnTo>
                    <a:pt x="f11" y="f27"/>
                  </a:lnTo>
                  <a:lnTo>
                    <a:pt x="f9" y="f29"/>
                  </a:lnTo>
                  <a:lnTo>
                    <a:pt x="f7" y="f40"/>
                  </a:lnTo>
                  <a:lnTo>
                    <a:pt x="f6" y="f33"/>
                  </a:lnTo>
                  <a:lnTo>
                    <a:pt x="f5" y="f41"/>
                  </a:lnTo>
                  <a:lnTo>
                    <a:pt x="f5" y="f41"/>
                  </a:lnTo>
                  <a:lnTo>
                    <a:pt x="f34" y="f33"/>
                  </a:lnTo>
                  <a:lnTo>
                    <a:pt x="f32" y="f40"/>
                  </a:lnTo>
                  <a:lnTo>
                    <a:pt x="f30" y="f29"/>
                  </a:lnTo>
                  <a:lnTo>
                    <a:pt x="f28" y="f27"/>
                  </a:lnTo>
                  <a:lnTo>
                    <a:pt x="f42" y="f25"/>
                  </a:lnTo>
                  <a:lnTo>
                    <a:pt x="f43" y="f23"/>
                  </a:lnTo>
                  <a:lnTo>
                    <a:pt x="f22" y="f39"/>
                  </a:lnTo>
                  <a:lnTo>
                    <a:pt x="f44" y="f19"/>
                  </a:lnTo>
                  <a:lnTo>
                    <a:pt x="f45" y="f17"/>
                  </a:lnTo>
                  <a:lnTo>
                    <a:pt x="f16" y="f38"/>
                  </a:lnTo>
                  <a:lnTo>
                    <a:pt x="f46" y="f13"/>
                  </a:lnTo>
                  <a:lnTo>
                    <a:pt x="f12" y="f37"/>
                  </a:lnTo>
                  <a:lnTo>
                    <a:pt x="f47" y="f36"/>
                  </a:lnTo>
                  <a:lnTo>
                    <a:pt x="f8" y="f35"/>
                  </a:lnTo>
                  <a:lnTo>
                    <a:pt x="f48" y="f6"/>
                  </a:lnTo>
                  <a:lnTo>
                    <a:pt x="f3" y="f5"/>
                  </a:lnTo>
                  <a:lnTo>
                    <a:pt x="f3" y="f5"/>
                  </a:lnTo>
                  <a:lnTo>
                    <a:pt x="f48" y="f34"/>
                  </a:lnTo>
                  <a:lnTo>
                    <a:pt x="f8" y="f32"/>
                  </a:lnTo>
                  <a:lnTo>
                    <a:pt x="f47" y="f30"/>
                  </a:lnTo>
                  <a:lnTo>
                    <a:pt x="f12" y="f28"/>
                  </a:lnTo>
                  <a:lnTo>
                    <a:pt x="f46" y="f26"/>
                  </a:lnTo>
                  <a:lnTo>
                    <a:pt x="f16" y="f24"/>
                  </a:lnTo>
                  <a:lnTo>
                    <a:pt x="f45" y="f22"/>
                  </a:lnTo>
                  <a:lnTo>
                    <a:pt x="f44" y="f20"/>
                  </a:lnTo>
                  <a:lnTo>
                    <a:pt x="f22" y="f18"/>
                  </a:lnTo>
                  <a:lnTo>
                    <a:pt x="f43" y="f16"/>
                  </a:lnTo>
                  <a:lnTo>
                    <a:pt x="f42" y="f14"/>
                  </a:lnTo>
                  <a:lnTo>
                    <a:pt x="f28" y="f12"/>
                  </a:lnTo>
                  <a:lnTo>
                    <a:pt x="f30" y="f10"/>
                  </a:lnTo>
                  <a:lnTo>
                    <a:pt x="f32" y="f8"/>
                  </a:lnTo>
                  <a:lnTo>
                    <a:pt x="f34" y="f4"/>
                  </a:lnTo>
                  <a:lnTo>
                    <a:pt x="f5" y="f4"/>
                  </a:lnTo>
                  <a:lnTo>
                    <a:pt x="f5" y="f4"/>
                  </a:lnTo>
                  <a:close/>
                </a:path>
              </a:pathLst>
            </a:custGeom>
            <a:noFill/>
            <a:ln w="9528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243;p23">
              <a:extLst>
                <a:ext uri="{FF2B5EF4-FFF2-40B4-BE49-F238E27FC236}">
                  <a16:creationId xmlns:a16="http://schemas.microsoft.com/office/drawing/2014/main" id="{6A74378C-0841-B292-F1F2-78BC0749689B}"/>
                </a:ext>
              </a:extLst>
            </p:cNvPr>
            <p:cNvSpPr/>
            <p:nvPr/>
          </p:nvSpPr>
          <p:spPr>
            <a:xfrm>
              <a:off x="615089" y="993769"/>
              <a:ext cx="47411" cy="313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56"/>
                <a:gd name="f4" fmla="val 1754"/>
                <a:gd name="f5" fmla="val 2655"/>
                <a:gd name="f6" fmla="val 1266"/>
                <a:gd name="f7" fmla="val 1364"/>
                <a:gd name="f8" fmla="val 2631"/>
                <a:gd name="f9" fmla="val 1461"/>
                <a:gd name="f10" fmla="val 2582"/>
                <a:gd name="f11" fmla="val 1534"/>
                <a:gd name="f12" fmla="val 2509"/>
                <a:gd name="f13" fmla="val 1607"/>
                <a:gd name="f14" fmla="val 2461"/>
                <a:gd name="f15" fmla="val 1680"/>
                <a:gd name="f16" fmla="val 2363"/>
                <a:gd name="f17" fmla="val 1705"/>
                <a:gd name="f18" fmla="val 2266"/>
                <a:gd name="f19" fmla="val 2168"/>
                <a:gd name="f20" fmla="val 488"/>
                <a:gd name="f21" fmla="val 390"/>
                <a:gd name="f22" fmla="val 293"/>
                <a:gd name="f23" fmla="val 220"/>
                <a:gd name="f24" fmla="val 147"/>
                <a:gd name="f25" fmla="val 74"/>
                <a:gd name="f26" fmla="val 49"/>
                <a:gd name="f27" fmla="val 1"/>
                <a:gd name="f28" fmla="val 487"/>
                <a:gd name="f29" fmla="val 292"/>
                <a:gd name="f30" fmla="val 219"/>
                <a:gd name="f31" fmla="val 146"/>
                <a:gd name="f32" fmla="val 73"/>
                <a:gd name="f33" fmla="*/ f0 1 2656"/>
                <a:gd name="f34" fmla="*/ f1 1 1754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2656"/>
                <a:gd name="f41" fmla="*/ f38 1 1754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2656" h="1754" fill="none">
                  <a:moveTo>
                    <a:pt x="f5" y="f6"/>
                  </a:moveTo>
                  <a:lnTo>
                    <a:pt x="f5" y="f6"/>
                  </a:lnTo>
                  <a:lnTo>
                    <a:pt x="f5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4"/>
                  </a:lnTo>
                  <a:lnTo>
                    <a:pt x="f19" y="f4"/>
                  </a:lnTo>
                  <a:lnTo>
                    <a:pt x="f20" y="f4"/>
                  </a:lnTo>
                  <a:lnTo>
                    <a:pt x="f20" y="f4"/>
                  </a:lnTo>
                  <a:lnTo>
                    <a:pt x="f21" y="f4"/>
                  </a:lnTo>
                  <a:lnTo>
                    <a:pt x="f22" y="f17"/>
                  </a:lnTo>
                  <a:lnTo>
                    <a:pt x="f23" y="f15"/>
                  </a:lnTo>
                  <a:lnTo>
                    <a:pt x="f24" y="f13"/>
                  </a:lnTo>
                  <a:lnTo>
                    <a:pt x="f25" y="f11"/>
                  </a:lnTo>
                  <a:lnTo>
                    <a:pt x="f26" y="f9"/>
                  </a:lnTo>
                  <a:lnTo>
                    <a:pt x="f27" y="f7"/>
                  </a:lnTo>
                  <a:lnTo>
                    <a:pt x="f27" y="f6"/>
                  </a:lnTo>
                  <a:lnTo>
                    <a:pt x="f27" y="f28"/>
                  </a:lnTo>
                  <a:lnTo>
                    <a:pt x="f27" y="f28"/>
                  </a:lnTo>
                  <a:lnTo>
                    <a:pt x="f27" y="f21"/>
                  </a:lnTo>
                  <a:lnTo>
                    <a:pt x="f26" y="f29"/>
                  </a:lnTo>
                  <a:lnTo>
                    <a:pt x="f25" y="f30"/>
                  </a:lnTo>
                  <a:lnTo>
                    <a:pt x="f24" y="f31"/>
                  </a:lnTo>
                  <a:lnTo>
                    <a:pt x="f23" y="f32"/>
                  </a:lnTo>
                  <a:lnTo>
                    <a:pt x="f22" y="f26"/>
                  </a:lnTo>
                  <a:lnTo>
                    <a:pt x="f21" y="f2"/>
                  </a:lnTo>
                  <a:lnTo>
                    <a:pt x="f20" y="f2"/>
                  </a:lnTo>
                  <a:lnTo>
                    <a:pt x="f19" y="f2"/>
                  </a:lnTo>
                  <a:lnTo>
                    <a:pt x="f19" y="f2"/>
                  </a:lnTo>
                  <a:lnTo>
                    <a:pt x="f18" y="f2"/>
                  </a:lnTo>
                  <a:lnTo>
                    <a:pt x="f16" y="f26"/>
                  </a:lnTo>
                  <a:lnTo>
                    <a:pt x="f14" y="f32"/>
                  </a:lnTo>
                  <a:lnTo>
                    <a:pt x="f12" y="f31"/>
                  </a:lnTo>
                  <a:lnTo>
                    <a:pt x="f10" y="f30"/>
                  </a:lnTo>
                  <a:lnTo>
                    <a:pt x="f8" y="f29"/>
                  </a:lnTo>
                  <a:lnTo>
                    <a:pt x="f5" y="f21"/>
                  </a:lnTo>
                  <a:lnTo>
                    <a:pt x="f5" y="f28"/>
                  </a:lnTo>
                  <a:lnTo>
                    <a:pt x="f5" y="f6"/>
                  </a:lnTo>
                  <a:close/>
                </a:path>
              </a:pathLst>
            </a:custGeom>
            <a:noFill/>
            <a:ln w="9528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9" name="Google Shape;244;p23">
            <a:extLst>
              <a:ext uri="{FF2B5EF4-FFF2-40B4-BE49-F238E27FC236}">
                <a16:creationId xmlns:a16="http://schemas.microsoft.com/office/drawing/2014/main" id="{677AD198-6533-B9A0-D869-E46CA5C0B0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6026" y="1767279"/>
            <a:ext cx="3431395" cy="3158703"/>
          </a:xfrm>
        </p:spPr>
        <p:txBody>
          <a:bodyPr/>
          <a:lstStyle/>
          <a:p>
            <a:pPr marL="0" lvl="0" indent="0">
              <a:buNone/>
            </a:pPr>
            <a:r>
              <a:rPr lang="en-US">
                <a:solidFill>
                  <a:srgbClr val="FFFFFF"/>
                </a:solidFill>
              </a:rPr>
              <a:t>Use big image</a:t>
            </a:r>
          </a:p>
        </p:txBody>
      </p:sp>
      <p:sp>
        <p:nvSpPr>
          <p:cNvPr id="10" name="Google Shape;245;p23">
            <a:extLst>
              <a:ext uri="{FF2B5EF4-FFF2-40B4-BE49-F238E27FC236}">
                <a16:creationId xmlns:a16="http://schemas.microsoft.com/office/drawing/2014/main" id="{17E07E6B-1720-43D8-AF70-E7AE27455F1D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EA720F6-BD10-4952-8587-B5BEE4E86828}" type="slidenum">
              <a:t>11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sp>
        <p:nvSpPr>
          <p:cNvPr id="11" name="Google Shape;85;p10">
            <a:extLst>
              <a:ext uri="{FF2B5EF4-FFF2-40B4-BE49-F238E27FC236}">
                <a16:creationId xmlns:a16="http://schemas.microsoft.com/office/drawing/2014/main" id="{9E2C4B3C-06DC-9585-2ECD-520938938EC1}"/>
              </a:ext>
            </a:extLst>
          </p:cNvPr>
          <p:cNvSpPr/>
          <p:nvPr/>
        </p:nvSpPr>
        <p:spPr>
          <a:xfrm>
            <a:off x="8896801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86;p10">
            <a:extLst>
              <a:ext uri="{FF2B5EF4-FFF2-40B4-BE49-F238E27FC236}">
                <a16:creationId xmlns:a16="http://schemas.microsoft.com/office/drawing/2014/main" id="{CE41DC9D-A55E-804C-9FE7-45BBC0F88D44}"/>
              </a:ext>
            </a:extLst>
          </p:cNvPr>
          <p:cNvSpPr/>
          <p:nvPr/>
        </p:nvSpPr>
        <p:spPr>
          <a:xfrm>
            <a:off x="8896801" y="500624"/>
            <a:ext cx="247198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87;p10">
            <a:extLst>
              <a:ext uri="{FF2B5EF4-FFF2-40B4-BE49-F238E27FC236}">
                <a16:creationId xmlns:a16="http://schemas.microsoft.com/office/drawing/2014/main" id="{A09C22BB-F1F7-2B69-F95C-783255C2F771}"/>
              </a:ext>
            </a:extLst>
          </p:cNvPr>
          <p:cNvSpPr/>
          <p:nvPr/>
        </p:nvSpPr>
        <p:spPr>
          <a:xfrm>
            <a:off x="8896801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88;p10">
            <a:extLst>
              <a:ext uri="{FF2B5EF4-FFF2-40B4-BE49-F238E27FC236}">
                <a16:creationId xmlns:a16="http://schemas.microsoft.com/office/drawing/2014/main" id="{9367D566-347F-1436-A198-EF2E68D4742D}"/>
              </a:ext>
            </a:extLst>
          </p:cNvPr>
          <p:cNvSpPr/>
          <p:nvPr/>
        </p:nvSpPr>
        <p:spPr>
          <a:xfrm>
            <a:off x="8896801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Google Shape;89;p10">
            <a:extLst>
              <a:ext uri="{FF2B5EF4-FFF2-40B4-BE49-F238E27FC236}">
                <a16:creationId xmlns:a16="http://schemas.microsoft.com/office/drawing/2014/main" id="{ECB5D781-FAF8-BA73-D215-AEDF7DDA2A93}"/>
              </a:ext>
            </a:extLst>
          </p:cNvPr>
          <p:cNvSpPr/>
          <p:nvPr/>
        </p:nvSpPr>
        <p:spPr>
          <a:xfrm>
            <a:off x="8896801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0;p24">
            <a:extLst>
              <a:ext uri="{FF2B5EF4-FFF2-40B4-BE49-F238E27FC236}">
                <a16:creationId xmlns:a16="http://schemas.microsoft.com/office/drawing/2014/main" id="{DCF3CD8F-9D51-B6C8-FA55-EBF9E08435E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Use charts to explain your ideas</a:t>
            </a:r>
          </a:p>
        </p:txBody>
      </p:sp>
      <p:sp>
        <p:nvSpPr>
          <p:cNvPr id="3" name="Google Shape;251;p24">
            <a:extLst>
              <a:ext uri="{FF2B5EF4-FFF2-40B4-BE49-F238E27FC236}">
                <a16:creationId xmlns:a16="http://schemas.microsoft.com/office/drawing/2014/main" id="{5573A0B8-0913-BAB4-7932-9367DEA3AD3F}"/>
              </a:ext>
            </a:extLst>
          </p:cNvPr>
          <p:cNvSpPr/>
          <p:nvPr/>
        </p:nvSpPr>
        <p:spPr>
          <a:xfrm>
            <a:off x="1222223" y="2118500"/>
            <a:ext cx="2541300" cy="25413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76196" cap="flat">
            <a:solidFill>
              <a:srgbClr val="94BF6E"/>
            </a:solidFill>
            <a:prstDash val="solid"/>
            <a:round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3B8D61"/>
                </a:solidFill>
                <a:uFillTx/>
                <a:latin typeface="Nixie One"/>
                <a:ea typeface="Nixie One"/>
                <a:cs typeface="Nixie One"/>
              </a:rPr>
              <a:t>White</a:t>
            </a:r>
          </a:p>
        </p:txBody>
      </p:sp>
      <p:sp>
        <p:nvSpPr>
          <p:cNvPr id="4" name="Google Shape;252;p24">
            <a:extLst>
              <a:ext uri="{FF2B5EF4-FFF2-40B4-BE49-F238E27FC236}">
                <a16:creationId xmlns:a16="http://schemas.microsoft.com/office/drawing/2014/main" id="{042548A6-1D96-34B6-A1E0-EA2A6C6091DA}"/>
              </a:ext>
            </a:extLst>
          </p:cNvPr>
          <p:cNvSpPr/>
          <p:nvPr/>
        </p:nvSpPr>
        <p:spPr>
          <a:xfrm>
            <a:off x="5564050" y="2118500"/>
            <a:ext cx="2541300" cy="25413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76196" cap="flat">
            <a:solidFill>
              <a:srgbClr val="18637B"/>
            </a:solidFill>
            <a:prstDash val="solid"/>
            <a:round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18637B"/>
                </a:solidFill>
                <a:uFillTx/>
                <a:latin typeface="Nixie One"/>
                <a:ea typeface="Nixie One"/>
                <a:cs typeface="Nixie One"/>
              </a:rPr>
              <a:t>Black</a:t>
            </a:r>
          </a:p>
        </p:txBody>
      </p:sp>
      <p:sp>
        <p:nvSpPr>
          <p:cNvPr id="5" name="Google Shape;259;p24">
            <a:extLst>
              <a:ext uri="{FF2B5EF4-FFF2-40B4-BE49-F238E27FC236}">
                <a16:creationId xmlns:a16="http://schemas.microsoft.com/office/drawing/2014/main" id="{00281475-EB78-A7B3-3434-33682EBB7EB4}"/>
              </a:ext>
            </a:extLst>
          </p:cNvPr>
          <p:cNvSpPr/>
          <p:nvPr/>
        </p:nvSpPr>
        <p:spPr>
          <a:xfrm>
            <a:off x="3393137" y="2118500"/>
            <a:ext cx="2541300" cy="25413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0E3142">
              <a:alpha val="2038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114454"/>
                </a:solidFill>
                <a:uFillTx/>
                <a:latin typeface="Nixie One"/>
                <a:ea typeface="Nixie One"/>
                <a:cs typeface="Nixie One"/>
              </a:rPr>
              <a:t>Gray</a:t>
            </a:r>
          </a:p>
        </p:txBody>
      </p:sp>
      <p:sp>
        <p:nvSpPr>
          <p:cNvPr id="6" name="Google Shape;260;p24">
            <a:extLst>
              <a:ext uri="{FF2B5EF4-FFF2-40B4-BE49-F238E27FC236}">
                <a16:creationId xmlns:a16="http://schemas.microsoft.com/office/drawing/2014/main" id="{8D14BD66-47BC-57ED-5F18-E0D1472E27AC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3FD9F4E-CADB-4D4A-9BAF-A556500C58D7}" type="slidenum">
              <a:t>12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grpSp>
        <p:nvGrpSpPr>
          <p:cNvPr id="7" name="Grupo 1">
            <a:extLst>
              <a:ext uri="{FF2B5EF4-FFF2-40B4-BE49-F238E27FC236}">
                <a16:creationId xmlns:a16="http://schemas.microsoft.com/office/drawing/2014/main" id="{4206395D-C3A1-18C3-20DE-4E88F3E840EF}"/>
              </a:ext>
            </a:extLst>
          </p:cNvPr>
          <p:cNvGrpSpPr/>
          <p:nvPr/>
        </p:nvGrpSpPr>
        <p:grpSpPr>
          <a:xfrm>
            <a:off x="223342" y="775676"/>
            <a:ext cx="606676" cy="575057"/>
            <a:chOff x="223342" y="775676"/>
            <a:chExt cx="606676" cy="575057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E1C8FEB-329E-8530-C229-2E760B3C464B}"/>
                </a:ext>
              </a:extLst>
            </p:cNvPr>
            <p:cNvSpPr/>
            <p:nvPr/>
          </p:nvSpPr>
          <p:spPr>
            <a:xfrm>
              <a:off x="367515" y="846268"/>
              <a:ext cx="316967" cy="4439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0"/>
                <a:gd name="f7" fmla="val 308"/>
                <a:gd name="f8" fmla="val 10"/>
                <a:gd name="f9" fmla="val 2"/>
                <a:gd name="f10" fmla="val 8"/>
                <a:gd name="f11" fmla="val 4"/>
                <a:gd name="f12" fmla="val 5"/>
                <a:gd name="f13" fmla="val 1"/>
                <a:gd name="f14" fmla="val 7"/>
                <a:gd name="f15" fmla="val 9"/>
                <a:gd name="f16" fmla="val 19"/>
                <a:gd name="f17" fmla="val 13"/>
                <a:gd name="f18" fmla="val 28"/>
                <a:gd name="f19" fmla="val 23"/>
                <a:gd name="f20" fmla="val 37"/>
                <a:gd name="f21" fmla="val 32"/>
                <a:gd name="f22" fmla="val 39"/>
                <a:gd name="f23" fmla="val 34"/>
                <a:gd name="f24" fmla="val 40"/>
                <a:gd name="f25" fmla="val 41"/>
                <a:gd name="f26" fmla="val 42"/>
                <a:gd name="f27" fmla="val 43"/>
                <a:gd name="f28" fmla="val 54"/>
                <a:gd name="f29" fmla="val 53"/>
                <a:gd name="f30" fmla="val 58"/>
                <a:gd name="f31" fmla="val 61"/>
                <a:gd name="f32" fmla="val 57"/>
                <a:gd name="f33" fmla="val 64"/>
                <a:gd name="f34" fmla="val 60"/>
                <a:gd name="f35" fmla="val 70"/>
                <a:gd name="f36" fmla="val 67"/>
                <a:gd name="f37" fmla="val 71"/>
                <a:gd name="f38" fmla="val 76"/>
                <a:gd name="f39" fmla="val 80"/>
                <a:gd name="f40" fmla="val 83"/>
                <a:gd name="f41" fmla="val 48"/>
                <a:gd name="f42" fmla="val 88"/>
                <a:gd name="f43" fmla="val 44"/>
                <a:gd name="f44" fmla="val 102"/>
                <a:gd name="f45" fmla="val 117"/>
                <a:gd name="f46" fmla="val 131"/>
                <a:gd name="f47" fmla="val 137"/>
                <a:gd name="f48" fmla="val 47"/>
                <a:gd name="f49" fmla="val 140"/>
                <a:gd name="f50" fmla="val 144"/>
                <a:gd name="f51" fmla="val 149"/>
                <a:gd name="f52" fmla="val 66"/>
                <a:gd name="f53" fmla="val 150"/>
                <a:gd name="f54" fmla="val 156"/>
                <a:gd name="f55" fmla="val 159"/>
                <a:gd name="f56" fmla="val 162"/>
                <a:gd name="f57" fmla="val 168"/>
                <a:gd name="f58" fmla="val 169"/>
                <a:gd name="f59" fmla="val 171"/>
                <a:gd name="f60" fmla="val 173"/>
                <a:gd name="f61" fmla="val 177"/>
                <a:gd name="f62" fmla="val 178"/>
                <a:gd name="f63" fmla="val 52"/>
                <a:gd name="f64" fmla="val 49"/>
                <a:gd name="f65" fmla="val 179"/>
                <a:gd name="f66" fmla="val 45"/>
                <a:gd name="f67" fmla="val 189"/>
                <a:gd name="f68" fmla="val 25"/>
                <a:gd name="f69" fmla="val 201"/>
                <a:gd name="f70" fmla="val 14"/>
                <a:gd name="f71" fmla="val 212"/>
                <a:gd name="f72" fmla="val 213"/>
                <a:gd name="f73" fmla="val 214"/>
                <a:gd name="f74" fmla="val 216"/>
                <a:gd name="f75" fmla="val 219"/>
                <a:gd name="f76" fmla="val 11"/>
                <a:gd name="f77" fmla="val 187"/>
                <a:gd name="f78" fmla="val 101"/>
                <a:gd name="f79" fmla="val 155"/>
                <a:gd name="f80" fmla="val 191"/>
                <a:gd name="f81" fmla="val 122"/>
                <a:gd name="f82" fmla="val 281"/>
                <a:gd name="f83" fmla="val 121"/>
                <a:gd name="f84" fmla="val 286"/>
                <a:gd name="f85" fmla="val 120"/>
                <a:gd name="f86" fmla="val 291"/>
                <a:gd name="f87" fmla="val 118"/>
                <a:gd name="f88" fmla="val 296"/>
                <a:gd name="f89" fmla="val 298"/>
                <a:gd name="f90" fmla="val 116"/>
                <a:gd name="f91" fmla="val 301"/>
                <a:gd name="f92" fmla="val 115"/>
                <a:gd name="f93" fmla="val 304"/>
                <a:gd name="f94" fmla="val 114"/>
                <a:gd name="f95" fmla="val 306"/>
                <a:gd name="f96" fmla="val 113"/>
                <a:gd name="f97" fmla="val 110"/>
                <a:gd name="f98" fmla="val 107"/>
                <a:gd name="f99" fmla="val 305"/>
                <a:gd name="f100" fmla="val 106"/>
                <a:gd name="f101" fmla="val 303"/>
                <a:gd name="f102" fmla="val 105"/>
                <a:gd name="f103" fmla="val 302"/>
                <a:gd name="f104" fmla="val 104"/>
                <a:gd name="f105" fmla="val 299"/>
                <a:gd name="f106" fmla="val 295"/>
                <a:gd name="f107" fmla="val 290"/>
                <a:gd name="f108" fmla="val 99"/>
                <a:gd name="f109" fmla="val 194"/>
                <a:gd name="f110" fmla="val 33"/>
                <a:gd name="f111" fmla="+- 0 0 -90"/>
                <a:gd name="f112" fmla="*/ f3 1 220"/>
                <a:gd name="f113" fmla="*/ f4 1 308"/>
                <a:gd name="f114" fmla="val f5"/>
                <a:gd name="f115" fmla="val f6"/>
                <a:gd name="f116" fmla="val f7"/>
                <a:gd name="f117" fmla="*/ f111 f0 1"/>
                <a:gd name="f118" fmla="+- f116 0 f114"/>
                <a:gd name="f119" fmla="+- f115 0 f114"/>
                <a:gd name="f120" fmla="*/ f117 1 f2"/>
                <a:gd name="f121" fmla="*/ f119 1 220"/>
                <a:gd name="f122" fmla="*/ f118 1 308"/>
                <a:gd name="f123" fmla="*/ 0 f119 1"/>
                <a:gd name="f124" fmla="*/ 10 f118 1"/>
                <a:gd name="f125" fmla="*/ 4 f119 1"/>
                <a:gd name="f126" fmla="*/ 1 f118 1"/>
                <a:gd name="f127" fmla="*/ 10 f119 1"/>
                <a:gd name="f128" fmla="*/ 4 f118 1"/>
                <a:gd name="f129" fmla="*/ 37 f119 1"/>
                <a:gd name="f130" fmla="*/ 32 f118 1"/>
                <a:gd name="f131" fmla="*/ 41 f119 1"/>
                <a:gd name="f132" fmla="*/ 40 f118 1"/>
                <a:gd name="f133" fmla="*/ 42 f119 1"/>
                <a:gd name="f134" fmla="*/ 43 f118 1"/>
                <a:gd name="f135" fmla="*/ 53 f119 1"/>
                <a:gd name="f136" fmla="*/ 53 f118 1"/>
                <a:gd name="f137" fmla="*/ 64 f119 1"/>
                <a:gd name="f138" fmla="*/ 60 f118 1"/>
                <a:gd name="f139" fmla="*/ 76 f119 1"/>
                <a:gd name="f140" fmla="*/ 88 f119 1"/>
                <a:gd name="f141" fmla="*/ 44 f118 1"/>
                <a:gd name="f142" fmla="*/ 131 f119 1"/>
                <a:gd name="f143" fmla="*/ 144 f119 1"/>
                <a:gd name="f144" fmla="*/ 156 f119 1"/>
                <a:gd name="f145" fmla="*/ 168 f119 1"/>
                <a:gd name="f146" fmla="*/ 173 f119 1"/>
                <a:gd name="f147" fmla="*/ 54 f118 1"/>
                <a:gd name="f148" fmla="*/ 178 f119 1"/>
                <a:gd name="f149" fmla="*/ 49 f118 1"/>
                <a:gd name="f150" fmla="*/ 179 f119 1"/>
                <a:gd name="f151" fmla="*/ 37 f118 1"/>
                <a:gd name="f152" fmla="*/ 212 f119 1"/>
                <a:gd name="f153" fmla="*/ 2 f118 1"/>
                <a:gd name="f154" fmla="*/ 216 f119 1"/>
                <a:gd name="f155" fmla="*/ 220 f119 1"/>
                <a:gd name="f156" fmla="*/ 11 f118 1"/>
                <a:gd name="f157" fmla="*/ 122 f119 1"/>
                <a:gd name="f158" fmla="*/ 281 f118 1"/>
                <a:gd name="f159" fmla="*/ 118 f119 1"/>
                <a:gd name="f160" fmla="*/ 296 f118 1"/>
                <a:gd name="f161" fmla="*/ 115 f119 1"/>
                <a:gd name="f162" fmla="*/ 304 f118 1"/>
                <a:gd name="f163" fmla="*/ 110 f119 1"/>
                <a:gd name="f164" fmla="*/ 308 f118 1"/>
                <a:gd name="f165" fmla="*/ 106 f119 1"/>
                <a:gd name="f166" fmla="*/ 303 f118 1"/>
                <a:gd name="f167" fmla="*/ 104 f119 1"/>
                <a:gd name="f168" fmla="*/ 299 f118 1"/>
                <a:gd name="f169" fmla="*/ 99 f119 1"/>
                <a:gd name="f170" fmla="*/ 286 f118 1"/>
                <a:gd name="f171" fmla="+- f120 0 f1"/>
                <a:gd name="f172" fmla="*/ f123 1 220"/>
                <a:gd name="f173" fmla="*/ f124 1 308"/>
                <a:gd name="f174" fmla="*/ f125 1 220"/>
                <a:gd name="f175" fmla="*/ f126 1 308"/>
                <a:gd name="f176" fmla="*/ f127 1 220"/>
                <a:gd name="f177" fmla="*/ f128 1 308"/>
                <a:gd name="f178" fmla="*/ f129 1 220"/>
                <a:gd name="f179" fmla="*/ f130 1 308"/>
                <a:gd name="f180" fmla="*/ f131 1 220"/>
                <a:gd name="f181" fmla="*/ f132 1 308"/>
                <a:gd name="f182" fmla="*/ f133 1 220"/>
                <a:gd name="f183" fmla="*/ f134 1 308"/>
                <a:gd name="f184" fmla="*/ f135 1 220"/>
                <a:gd name="f185" fmla="*/ f136 1 308"/>
                <a:gd name="f186" fmla="*/ f137 1 220"/>
                <a:gd name="f187" fmla="*/ f138 1 308"/>
                <a:gd name="f188" fmla="*/ f139 1 220"/>
                <a:gd name="f189" fmla="*/ f140 1 220"/>
                <a:gd name="f190" fmla="*/ f141 1 308"/>
                <a:gd name="f191" fmla="*/ f142 1 220"/>
                <a:gd name="f192" fmla="*/ f143 1 220"/>
                <a:gd name="f193" fmla="*/ f144 1 220"/>
                <a:gd name="f194" fmla="*/ f145 1 220"/>
                <a:gd name="f195" fmla="*/ f146 1 220"/>
                <a:gd name="f196" fmla="*/ f147 1 308"/>
                <a:gd name="f197" fmla="*/ f148 1 220"/>
                <a:gd name="f198" fmla="*/ f149 1 308"/>
                <a:gd name="f199" fmla="*/ f150 1 220"/>
                <a:gd name="f200" fmla="*/ f151 1 308"/>
                <a:gd name="f201" fmla="*/ f152 1 220"/>
                <a:gd name="f202" fmla="*/ f153 1 308"/>
                <a:gd name="f203" fmla="*/ f154 1 220"/>
                <a:gd name="f204" fmla="*/ f155 1 220"/>
                <a:gd name="f205" fmla="*/ f156 1 308"/>
                <a:gd name="f206" fmla="*/ f157 1 220"/>
                <a:gd name="f207" fmla="*/ f158 1 308"/>
                <a:gd name="f208" fmla="*/ f159 1 220"/>
                <a:gd name="f209" fmla="*/ f160 1 308"/>
                <a:gd name="f210" fmla="*/ f161 1 220"/>
                <a:gd name="f211" fmla="*/ f162 1 308"/>
                <a:gd name="f212" fmla="*/ f163 1 220"/>
                <a:gd name="f213" fmla="*/ f164 1 308"/>
                <a:gd name="f214" fmla="*/ f165 1 220"/>
                <a:gd name="f215" fmla="*/ f166 1 308"/>
                <a:gd name="f216" fmla="*/ f167 1 220"/>
                <a:gd name="f217" fmla="*/ f168 1 308"/>
                <a:gd name="f218" fmla="*/ f169 1 220"/>
                <a:gd name="f219" fmla="*/ f170 1 308"/>
                <a:gd name="f220" fmla="*/ 0 1 f121"/>
                <a:gd name="f221" fmla="*/ f115 1 f121"/>
                <a:gd name="f222" fmla="*/ 0 1 f122"/>
                <a:gd name="f223" fmla="*/ f116 1 f122"/>
                <a:gd name="f224" fmla="*/ f172 1 f121"/>
                <a:gd name="f225" fmla="*/ f173 1 f122"/>
                <a:gd name="f226" fmla="*/ f174 1 f121"/>
                <a:gd name="f227" fmla="*/ f175 1 f122"/>
                <a:gd name="f228" fmla="*/ f176 1 f121"/>
                <a:gd name="f229" fmla="*/ f177 1 f122"/>
                <a:gd name="f230" fmla="*/ f178 1 f121"/>
                <a:gd name="f231" fmla="*/ f179 1 f122"/>
                <a:gd name="f232" fmla="*/ f180 1 f121"/>
                <a:gd name="f233" fmla="*/ f181 1 f122"/>
                <a:gd name="f234" fmla="*/ f182 1 f121"/>
                <a:gd name="f235" fmla="*/ f183 1 f122"/>
                <a:gd name="f236" fmla="*/ f184 1 f121"/>
                <a:gd name="f237" fmla="*/ f185 1 f122"/>
                <a:gd name="f238" fmla="*/ f186 1 f121"/>
                <a:gd name="f239" fmla="*/ f187 1 f122"/>
                <a:gd name="f240" fmla="*/ f188 1 f121"/>
                <a:gd name="f241" fmla="*/ f189 1 f121"/>
                <a:gd name="f242" fmla="*/ f190 1 f122"/>
                <a:gd name="f243" fmla="*/ f191 1 f121"/>
                <a:gd name="f244" fmla="*/ f192 1 f121"/>
                <a:gd name="f245" fmla="*/ f193 1 f121"/>
                <a:gd name="f246" fmla="*/ f194 1 f121"/>
                <a:gd name="f247" fmla="*/ f195 1 f121"/>
                <a:gd name="f248" fmla="*/ f196 1 f122"/>
                <a:gd name="f249" fmla="*/ f197 1 f121"/>
                <a:gd name="f250" fmla="*/ f198 1 f122"/>
                <a:gd name="f251" fmla="*/ f199 1 f121"/>
                <a:gd name="f252" fmla="*/ f200 1 f122"/>
                <a:gd name="f253" fmla="*/ f201 1 f121"/>
                <a:gd name="f254" fmla="*/ f202 1 f122"/>
                <a:gd name="f255" fmla="*/ f203 1 f121"/>
                <a:gd name="f256" fmla="*/ f204 1 f121"/>
                <a:gd name="f257" fmla="*/ f205 1 f122"/>
                <a:gd name="f258" fmla="*/ f206 1 f121"/>
                <a:gd name="f259" fmla="*/ f207 1 f122"/>
                <a:gd name="f260" fmla="*/ f208 1 f121"/>
                <a:gd name="f261" fmla="*/ f209 1 f122"/>
                <a:gd name="f262" fmla="*/ f210 1 f121"/>
                <a:gd name="f263" fmla="*/ f211 1 f122"/>
                <a:gd name="f264" fmla="*/ f212 1 f121"/>
                <a:gd name="f265" fmla="*/ f213 1 f122"/>
                <a:gd name="f266" fmla="*/ f214 1 f121"/>
                <a:gd name="f267" fmla="*/ f215 1 f122"/>
                <a:gd name="f268" fmla="*/ f216 1 f121"/>
                <a:gd name="f269" fmla="*/ f217 1 f122"/>
                <a:gd name="f270" fmla="*/ f218 1 f121"/>
                <a:gd name="f271" fmla="*/ f219 1 f122"/>
                <a:gd name="f272" fmla="*/ f220 f112 1"/>
                <a:gd name="f273" fmla="*/ f221 f112 1"/>
                <a:gd name="f274" fmla="*/ f223 f113 1"/>
                <a:gd name="f275" fmla="*/ f222 f113 1"/>
                <a:gd name="f276" fmla="*/ f224 f112 1"/>
                <a:gd name="f277" fmla="*/ f225 f113 1"/>
                <a:gd name="f278" fmla="*/ f226 f112 1"/>
                <a:gd name="f279" fmla="*/ f227 f113 1"/>
                <a:gd name="f280" fmla="*/ f228 f112 1"/>
                <a:gd name="f281" fmla="*/ f229 f113 1"/>
                <a:gd name="f282" fmla="*/ f230 f112 1"/>
                <a:gd name="f283" fmla="*/ f231 f113 1"/>
                <a:gd name="f284" fmla="*/ f232 f112 1"/>
                <a:gd name="f285" fmla="*/ f233 f113 1"/>
                <a:gd name="f286" fmla="*/ f234 f112 1"/>
                <a:gd name="f287" fmla="*/ f235 f113 1"/>
                <a:gd name="f288" fmla="*/ f236 f112 1"/>
                <a:gd name="f289" fmla="*/ f237 f113 1"/>
                <a:gd name="f290" fmla="*/ f238 f112 1"/>
                <a:gd name="f291" fmla="*/ f239 f113 1"/>
                <a:gd name="f292" fmla="*/ f240 f112 1"/>
                <a:gd name="f293" fmla="*/ f241 f112 1"/>
                <a:gd name="f294" fmla="*/ f242 f113 1"/>
                <a:gd name="f295" fmla="*/ f243 f112 1"/>
                <a:gd name="f296" fmla="*/ f244 f112 1"/>
                <a:gd name="f297" fmla="*/ f245 f112 1"/>
                <a:gd name="f298" fmla="*/ f246 f112 1"/>
                <a:gd name="f299" fmla="*/ f247 f112 1"/>
                <a:gd name="f300" fmla="*/ f248 f113 1"/>
                <a:gd name="f301" fmla="*/ f249 f112 1"/>
                <a:gd name="f302" fmla="*/ f250 f113 1"/>
                <a:gd name="f303" fmla="*/ f251 f112 1"/>
                <a:gd name="f304" fmla="*/ f252 f113 1"/>
                <a:gd name="f305" fmla="*/ f253 f112 1"/>
                <a:gd name="f306" fmla="*/ f254 f113 1"/>
                <a:gd name="f307" fmla="*/ f255 f112 1"/>
                <a:gd name="f308" fmla="*/ f256 f112 1"/>
                <a:gd name="f309" fmla="*/ f257 f113 1"/>
                <a:gd name="f310" fmla="*/ f258 f112 1"/>
                <a:gd name="f311" fmla="*/ f259 f113 1"/>
                <a:gd name="f312" fmla="*/ f260 f112 1"/>
                <a:gd name="f313" fmla="*/ f261 f113 1"/>
                <a:gd name="f314" fmla="*/ f262 f112 1"/>
                <a:gd name="f315" fmla="*/ f263 f113 1"/>
                <a:gd name="f316" fmla="*/ f264 f112 1"/>
                <a:gd name="f317" fmla="*/ f265 f113 1"/>
                <a:gd name="f318" fmla="*/ f266 f112 1"/>
                <a:gd name="f319" fmla="*/ f267 f113 1"/>
                <a:gd name="f320" fmla="*/ f268 f112 1"/>
                <a:gd name="f321" fmla="*/ f269 f113 1"/>
                <a:gd name="f322" fmla="*/ f270 f112 1"/>
                <a:gd name="f323" fmla="*/ f271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1">
                  <a:pos x="f276" y="f277"/>
                </a:cxn>
                <a:cxn ang="f171">
                  <a:pos x="f278" y="f279"/>
                </a:cxn>
                <a:cxn ang="f171">
                  <a:pos x="f280" y="f281"/>
                </a:cxn>
                <a:cxn ang="f171">
                  <a:pos x="f282" y="f283"/>
                </a:cxn>
                <a:cxn ang="f171">
                  <a:pos x="f284" y="f285"/>
                </a:cxn>
                <a:cxn ang="f171">
                  <a:pos x="f286" y="f287"/>
                </a:cxn>
                <a:cxn ang="f171">
                  <a:pos x="f288" y="f289"/>
                </a:cxn>
                <a:cxn ang="f171">
                  <a:pos x="f290" y="f291"/>
                </a:cxn>
                <a:cxn ang="f171">
                  <a:pos x="f292" y="f291"/>
                </a:cxn>
                <a:cxn ang="f171">
                  <a:pos x="f293" y="f294"/>
                </a:cxn>
                <a:cxn ang="f171">
                  <a:pos x="f295" y="f287"/>
                </a:cxn>
                <a:cxn ang="f171">
                  <a:pos x="f296" y="f291"/>
                </a:cxn>
                <a:cxn ang="f171">
                  <a:pos x="f297" y="f291"/>
                </a:cxn>
                <a:cxn ang="f171">
                  <a:pos x="f298" y="f289"/>
                </a:cxn>
                <a:cxn ang="f171">
                  <a:pos x="f299" y="f300"/>
                </a:cxn>
                <a:cxn ang="f171">
                  <a:pos x="f301" y="f302"/>
                </a:cxn>
                <a:cxn ang="f171">
                  <a:pos x="f303" y="f304"/>
                </a:cxn>
                <a:cxn ang="f171">
                  <a:pos x="f305" y="f306"/>
                </a:cxn>
                <a:cxn ang="f171">
                  <a:pos x="f307" y="f279"/>
                </a:cxn>
                <a:cxn ang="f171">
                  <a:pos x="f308" y="f309"/>
                </a:cxn>
                <a:cxn ang="f171">
                  <a:pos x="f310" y="f311"/>
                </a:cxn>
                <a:cxn ang="f171">
                  <a:pos x="f312" y="f313"/>
                </a:cxn>
                <a:cxn ang="f171">
                  <a:pos x="f314" y="f315"/>
                </a:cxn>
                <a:cxn ang="f171">
                  <a:pos x="f316" y="f317"/>
                </a:cxn>
                <a:cxn ang="f171">
                  <a:pos x="f318" y="f319"/>
                </a:cxn>
                <a:cxn ang="f171">
                  <a:pos x="f320" y="f321"/>
                </a:cxn>
                <a:cxn ang="f171">
                  <a:pos x="f322" y="f323"/>
                </a:cxn>
                <a:cxn ang="f171">
                  <a:pos x="f276" y="f277"/>
                </a:cxn>
              </a:cxnLst>
              <a:rect l="f272" t="f275" r="f273" b="f274"/>
              <a:pathLst>
                <a:path w="220" h="308">
                  <a:moveTo>
                    <a:pt x="f5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4" y="f5"/>
                    <a:pt x="f15" y="f9"/>
                    <a:pt x="f8" y="f11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0"/>
                    <a:pt x="f25" y="f24"/>
                  </a:cubicBezTo>
                  <a:cubicBezTo>
                    <a:pt x="f25" y="f25"/>
                    <a:pt x="f26" y="f26"/>
                    <a:pt x="f26" y="f27"/>
                  </a:cubicBezTo>
                  <a:cubicBezTo>
                    <a:pt x="f26" y="f28"/>
                    <a:pt x="f26" y="f28"/>
                    <a:pt x="f29" y="f29"/>
                  </a:cubicBezTo>
                  <a:cubicBezTo>
                    <a:pt x="f30" y="f29"/>
                    <a:pt x="f31" y="f32"/>
                    <a:pt x="f33" y="f34"/>
                  </a:cubicBezTo>
                  <a:cubicBezTo>
                    <a:pt x="f35" y="f36"/>
                    <a:pt x="f37" y="f36"/>
                    <a:pt x="f38" y="f34"/>
                  </a:cubicBezTo>
                  <a:cubicBezTo>
                    <a:pt x="f39" y="f28"/>
                    <a:pt x="f40" y="f41"/>
                    <a:pt x="f42" y="f43"/>
                  </a:cubicBezTo>
                  <a:cubicBezTo>
                    <a:pt x="f44" y="f22"/>
                    <a:pt x="f45" y="f22"/>
                    <a:pt x="f46" y="f27"/>
                  </a:cubicBezTo>
                  <a:cubicBezTo>
                    <a:pt x="f47" y="f48"/>
                    <a:pt x="f49" y="f28"/>
                    <a:pt x="f50" y="f34"/>
                  </a:cubicBezTo>
                  <a:cubicBezTo>
                    <a:pt x="f51" y="f52"/>
                    <a:pt x="f53" y="f52"/>
                    <a:pt x="f54" y="f34"/>
                  </a:cubicBezTo>
                  <a:cubicBezTo>
                    <a:pt x="f55" y="f32"/>
                    <a:pt x="f56" y="f29"/>
                    <a:pt x="f57" y="f29"/>
                  </a:cubicBezTo>
                  <a:cubicBezTo>
                    <a:pt x="f58" y="f29"/>
                    <a:pt x="f59" y="f29"/>
                    <a:pt x="f60" y="f28"/>
                  </a:cubicBezTo>
                  <a:cubicBezTo>
                    <a:pt x="f61" y="f28"/>
                    <a:pt x="f62" y="f63"/>
                    <a:pt x="f62" y="f64"/>
                  </a:cubicBezTo>
                  <a:cubicBezTo>
                    <a:pt x="f65" y="f66"/>
                    <a:pt x="f62" y="f25"/>
                    <a:pt x="f65" y="f20"/>
                  </a:cubicBezTo>
                  <a:cubicBezTo>
                    <a:pt x="f67" y="f68"/>
                    <a:pt x="f69" y="f70"/>
                    <a:pt x="f71" y="f9"/>
                  </a:cubicBezTo>
                  <a:cubicBezTo>
                    <a:pt x="f72" y="f13"/>
                    <a:pt x="f73" y="f13"/>
                    <a:pt x="f74" y="f13"/>
                  </a:cubicBezTo>
                  <a:cubicBezTo>
                    <a:pt x="f74" y="f12"/>
                    <a:pt x="f75" y="f10"/>
                    <a:pt x="f6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45" y="f89"/>
                    <a:pt x="f90" y="f91"/>
                    <a:pt x="f92" y="f93"/>
                  </a:cubicBezTo>
                  <a:cubicBezTo>
                    <a:pt x="f94" y="f95"/>
                    <a:pt x="f96" y="f7"/>
                    <a:pt x="f97" y="f7"/>
                  </a:cubicBezTo>
                  <a:cubicBezTo>
                    <a:pt x="f98" y="f7"/>
                    <a:pt x="f98" y="f99"/>
                    <a:pt x="f100" y="f101"/>
                  </a:cubicBezTo>
                  <a:cubicBezTo>
                    <a:pt x="f102" y="f103"/>
                    <a:pt x="f104" y="f91"/>
                    <a:pt x="f104" y="f105"/>
                  </a:cubicBezTo>
                  <a:cubicBezTo>
                    <a:pt x="f44" y="f106"/>
                    <a:pt x="f78" y="f107"/>
                    <a:pt x="f108" y="f84"/>
                  </a:cubicBezTo>
                  <a:cubicBezTo>
                    <a:pt x="f52" y="f109"/>
                    <a:pt x="f110" y="f44"/>
                    <a:pt x="f5" y="f8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47A6C348-9BDD-C99D-39BC-956AF56108D5}"/>
                </a:ext>
              </a:extLst>
            </p:cNvPr>
            <p:cNvSpPr/>
            <p:nvPr/>
          </p:nvSpPr>
          <p:spPr>
            <a:xfrm>
              <a:off x="223342" y="870792"/>
              <a:ext cx="606676" cy="47994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21"/>
                <a:gd name="f8" fmla="val 333"/>
                <a:gd name="f9" fmla="val 419"/>
                <a:gd name="f10" fmla="val 40"/>
                <a:gd name="f11" fmla="val 418"/>
                <a:gd name="f12" fmla="val 38"/>
                <a:gd name="f13" fmla="val 417"/>
                <a:gd name="f14" fmla="val 37"/>
                <a:gd name="f15" fmla="val 35"/>
                <a:gd name="f16" fmla="val 415"/>
                <a:gd name="f17" fmla="val 413"/>
                <a:gd name="f18" fmla="val 34"/>
                <a:gd name="f19" fmla="val 411"/>
                <a:gd name="f20" fmla="val 33"/>
                <a:gd name="f21" fmla="val 408"/>
                <a:gd name="f22" fmla="val 32"/>
                <a:gd name="f23" fmla="val 404"/>
                <a:gd name="f24" fmla="val 30"/>
                <a:gd name="f25" fmla="val 401"/>
                <a:gd name="f26" fmla="val 29"/>
                <a:gd name="f27" fmla="val 400"/>
                <a:gd name="f28" fmla="val 396"/>
                <a:gd name="f29" fmla="val 27"/>
                <a:gd name="f30" fmla="val 392"/>
                <a:gd name="f31" fmla="val 26"/>
                <a:gd name="f32" fmla="val 388"/>
                <a:gd name="f33" fmla="val 25"/>
                <a:gd name="f34" fmla="val 384"/>
                <a:gd name="f35" fmla="val 24"/>
                <a:gd name="f36" fmla="val 381"/>
                <a:gd name="f37" fmla="val 22"/>
                <a:gd name="f38" fmla="val 378"/>
                <a:gd name="f39" fmla="val 19"/>
                <a:gd name="f40" fmla="val 376"/>
                <a:gd name="f41" fmla="val 374"/>
                <a:gd name="f42" fmla="val 18"/>
                <a:gd name="f43" fmla="val 372"/>
                <a:gd name="f44" fmla="val 17"/>
                <a:gd name="f45" fmla="val 362"/>
                <a:gd name="f46" fmla="val 12"/>
                <a:gd name="f47" fmla="val 350"/>
                <a:gd name="f48" fmla="val 8"/>
                <a:gd name="f49" fmla="val 340"/>
                <a:gd name="f50" fmla="val 3"/>
                <a:gd name="f51" fmla="val 337"/>
                <a:gd name="f52" fmla="val 1"/>
                <a:gd name="f53" fmla="val 335"/>
                <a:gd name="f54" fmla="val 331"/>
                <a:gd name="f55" fmla="val 6"/>
                <a:gd name="f56" fmla="val 336"/>
                <a:gd name="f57" fmla="val 11"/>
                <a:gd name="f58" fmla="val 341"/>
                <a:gd name="f59" fmla="val 343"/>
                <a:gd name="f60" fmla="val 345"/>
                <a:gd name="f61" fmla="val 347"/>
                <a:gd name="f62" fmla="val 52"/>
                <a:gd name="f63" fmla="val 69"/>
                <a:gd name="f64" fmla="val 85"/>
                <a:gd name="f65" fmla="val 324"/>
                <a:gd name="f66" fmla="val 117"/>
                <a:gd name="f67" fmla="val 307"/>
                <a:gd name="f68" fmla="val 147"/>
                <a:gd name="f69" fmla="val 289"/>
                <a:gd name="f70" fmla="val 177"/>
                <a:gd name="f71" fmla="val 270"/>
                <a:gd name="f72" fmla="val 209"/>
                <a:gd name="f73" fmla="val 250"/>
                <a:gd name="f74" fmla="val 240"/>
                <a:gd name="f75" fmla="val 229"/>
                <a:gd name="f76" fmla="val 227"/>
                <a:gd name="f77" fmla="val 274"/>
                <a:gd name="f78" fmla="val 224"/>
                <a:gd name="f79" fmla="val 277"/>
                <a:gd name="f80" fmla="val 221"/>
                <a:gd name="f81" fmla="val 281"/>
                <a:gd name="f82" fmla="val 218"/>
                <a:gd name="f83" fmla="val 287"/>
                <a:gd name="f84" fmla="val 214"/>
                <a:gd name="f85" fmla="val 293"/>
                <a:gd name="f86" fmla="val 299"/>
                <a:gd name="f87" fmla="val 208"/>
                <a:gd name="f88" fmla="val 294"/>
                <a:gd name="f89" fmla="val 206"/>
                <a:gd name="f90" fmla="val 291"/>
                <a:gd name="f91" fmla="val 204"/>
                <a:gd name="f92" fmla="val 288"/>
                <a:gd name="f93" fmla="val 201"/>
                <a:gd name="f94" fmla="val 284"/>
                <a:gd name="f95" fmla="val 198"/>
                <a:gd name="f96" fmla="val 279"/>
                <a:gd name="f97" fmla="val 194"/>
                <a:gd name="f98" fmla="val 275"/>
                <a:gd name="f99" fmla="val 191"/>
                <a:gd name="f100" fmla="val 187"/>
                <a:gd name="f101" fmla="val 265"/>
                <a:gd name="f102" fmla="val 184"/>
                <a:gd name="f103" fmla="val 260"/>
                <a:gd name="f104" fmla="val 155"/>
                <a:gd name="f105" fmla="val 216"/>
                <a:gd name="f106" fmla="val 126"/>
                <a:gd name="f107" fmla="val 172"/>
                <a:gd name="f108" fmla="val 102"/>
                <a:gd name="f109" fmla="val 92"/>
                <a:gd name="f110" fmla="val 106"/>
                <a:gd name="f111" fmla="val 82"/>
                <a:gd name="f112" fmla="val 86"/>
                <a:gd name="f113" fmla="val 77"/>
                <a:gd name="f114" fmla="val 64"/>
                <a:gd name="f115" fmla="val 73"/>
                <a:gd name="f116" fmla="val 43"/>
                <a:gd name="f117" fmla="val 89"/>
                <a:gd name="f118" fmla="val 4"/>
                <a:gd name="f119" fmla="val 90"/>
                <a:gd name="f120" fmla="val 2"/>
                <a:gd name="f121" fmla="val 91"/>
                <a:gd name="f122" fmla="val 75"/>
                <a:gd name="f123" fmla="val 68"/>
                <a:gd name="f124" fmla="val 59"/>
                <a:gd name="f125" fmla="val 51"/>
                <a:gd name="f126" fmla="val 16"/>
                <a:gd name="f127" fmla="val 42"/>
                <a:gd name="f128" fmla="val 15"/>
                <a:gd name="f129" fmla="val 39"/>
                <a:gd name="f130" fmla="val 7"/>
                <a:gd name="f131" fmla="val 55"/>
                <a:gd name="f132" fmla="val 83"/>
                <a:gd name="f133" fmla="val 54"/>
                <a:gd name="f134" fmla="val 79"/>
                <a:gd name="f135" fmla="val 151"/>
                <a:gd name="f136" fmla="val 103"/>
                <a:gd name="f137" fmla="val 186"/>
                <a:gd name="f138" fmla="val 121"/>
                <a:gd name="f139" fmla="val 210"/>
                <a:gd name="f140" fmla="val 139"/>
                <a:gd name="f141" fmla="val 235"/>
                <a:gd name="f142" fmla="val 157"/>
                <a:gd name="f143" fmla="val 259"/>
                <a:gd name="f144" fmla="val 158"/>
                <a:gd name="f145" fmla="val 159"/>
                <a:gd name="f146" fmla="val 262"/>
                <a:gd name="f147" fmla="val 263"/>
                <a:gd name="f148" fmla="val 162"/>
                <a:gd name="f149" fmla="val 165"/>
                <a:gd name="f150" fmla="val 267"/>
                <a:gd name="f151" fmla="val 167"/>
                <a:gd name="f152" fmla="val 271"/>
                <a:gd name="f153" fmla="val 168"/>
                <a:gd name="f154" fmla="val 272"/>
                <a:gd name="f155" fmla="val 269"/>
                <a:gd name="f156" fmla="val 169"/>
                <a:gd name="f157" fmla="val 273"/>
                <a:gd name="f158" fmla="val 170"/>
                <a:gd name="f159" fmla="val 276"/>
                <a:gd name="f160" fmla="val 171"/>
                <a:gd name="f161" fmla="val 278"/>
                <a:gd name="f162" fmla="val 173"/>
                <a:gd name="f163" fmla="val 174"/>
                <a:gd name="f164" fmla="val 282"/>
                <a:gd name="f165" fmla="val 176"/>
                <a:gd name="f166" fmla="val 285"/>
                <a:gd name="f167" fmla="val 179"/>
                <a:gd name="f168" fmla="val 181"/>
                <a:gd name="f169" fmla="val 182"/>
                <a:gd name="f170" fmla="val 295"/>
                <a:gd name="f171" fmla="val 190"/>
                <a:gd name="f172" fmla="val 303"/>
                <a:gd name="f173" fmla="val 304"/>
                <a:gd name="f174" fmla="val 306"/>
                <a:gd name="f175" fmla="val 192"/>
                <a:gd name="f176" fmla="val 308"/>
                <a:gd name="f177" fmla="val 199"/>
                <a:gd name="f178" fmla="val 314"/>
                <a:gd name="f179" fmla="val 203"/>
                <a:gd name="f180" fmla="val 332"/>
                <a:gd name="f181" fmla="val 211"/>
                <a:gd name="f182" fmla="val 330"/>
                <a:gd name="f183" fmla="val 212"/>
                <a:gd name="f184" fmla="val 328"/>
                <a:gd name="f185" fmla="val 327"/>
                <a:gd name="f186" fmla="val 322"/>
                <a:gd name="f187" fmla="val 220"/>
                <a:gd name="f188" fmla="val 321"/>
                <a:gd name="f189" fmla="val 316"/>
                <a:gd name="f190" fmla="val 312"/>
                <a:gd name="f191" fmla="val 228"/>
                <a:gd name="f192" fmla="val 310"/>
                <a:gd name="f193" fmla="val 234"/>
                <a:gd name="f194" fmla="val 241"/>
                <a:gd name="f195" fmla="val 296"/>
                <a:gd name="f196" fmla="val 239"/>
                <a:gd name="f197" fmla="val 247"/>
                <a:gd name="f198" fmla="val 251"/>
                <a:gd name="f199" fmla="val 252"/>
                <a:gd name="f200" fmla="val 254"/>
                <a:gd name="f201" fmla="val 257"/>
                <a:gd name="f202" fmla="val 258"/>
                <a:gd name="f203" fmla="val 264"/>
                <a:gd name="f204" fmla="val 261"/>
                <a:gd name="f205" fmla="val 245"/>
                <a:gd name="f206" fmla="val 286"/>
                <a:gd name="f207" fmla="val 297"/>
                <a:gd name="f208" fmla="val 213"/>
                <a:gd name="f209" fmla="val 318"/>
                <a:gd name="f210" fmla="val 183"/>
                <a:gd name="f211" fmla="val 339"/>
                <a:gd name="f212" fmla="val 154"/>
                <a:gd name="f213" fmla="val 125"/>
                <a:gd name="f214" fmla="val 99"/>
                <a:gd name="f215" fmla="val 397"/>
                <a:gd name="f216" fmla="val 74"/>
                <a:gd name="f217" fmla="val 49"/>
                <a:gd name="f218" fmla="val 46"/>
                <a:gd name="f219" fmla="+- 0 0 -90"/>
                <a:gd name="f220" fmla="*/ f4 1 421"/>
                <a:gd name="f221" fmla="*/ f5 1 333"/>
                <a:gd name="f222" fmla="val f6"/>
                <a:gd name="f223" fmla="val f7"/>
                <a:gd name="f224" fmla="val f8"/>
                <a:gd name="f225" fmla="*/ f219 f0 1"/>
                <a:gd name="f226" fmla="+- f224 0 f222"/>
                <a:gd name="f227" fmla="+- f223 0 f222"/>
                <a:gd name="f228" fmla="*/ f225 1 f3"/>
                <a:gd name="f229" fmla="*/ f227 1 421"/>
                <a:gd name="f230" fmla="*/ f226 1 333"/>
                <a:gd name="f231" fmla="*/ 419 f227 1"/>
                <a:gd name="f232" fmla="*/ 40 f226 1"/>
                <a:gd name="f233" fmla="*/ 417 f227 1"/>
                <a:gd name="f234" fmla="*/ 35 f226 1"/>
                <a:gd name="f235" fmla="*/ 411 f227 1"/>
                <a:gd name="f236" fmla="*/ 33 f226 1"/>
                <a:gd name="f237" fmla="*/ 401 f227 1"/>
                <a:gd name="f238" fmla="*/ 29 f226 1"/>
                <a:gd name="f239" fmla="*/ 400 f227 1"/>
                <a:gd name="f240" fmla="*/ 388 f227 1"/>
                <a:gd name="f241" fmla="*/ 25 f226 1"/>
                <a:gd name="f242" fmla="*/ 378 f227 1"/>
                <a:gd name="f243" fmla="*/ 19 f226 1"/>
                <a:gd name="f244" fmla="*/ 372 f227 1"/>
                <a:gd name="f245" fmla="*/ 17 f226 1"/>
                <a:gd name="f246" fmla="*/ 340 f227 1"/>
                <a:gd name="f247" fmla="*/ 3 f226 1"/>
                <a:gd name="f248" fmla="*/ 333 f227 1"/>
                <a:gd name="f249" fmla="*/ 336 f227 1"/>
                <a:gd name="f250" fmla="*/ 11 f226 1"/>
                <a:gd name="f251" fmla="*/ 345 f227 1"/>
                <a:gd name="f252" fmla="*/ 34 f226 1"/>
                <a:gd name="f253" fmla="*/ 337 f227 1"/>
                <a:gd name="f254" fmla="*/ 85 f226 1"/>
                <a:gd name="f255" fmla="*/ 289 f227 1"/>
                <a:gd name="f256" fmla="*/ 177 f226 1"/>
                <a:gd name="f257" fmla="*/ 229 f227 1"/>
                <a:gd name="f258" fmla="*/ 270 f226 1"/>
                <a:gd name="f259" fmla="*/ 221 f227 1"/>
                <a:gd name="f260" fmla="*/ 281 f226 1"/>
                <a:gd name="f261" fmla="*/ 209 f227 1"/>
                <a:gd name="f262" fmla="*/ 299 f226 1"/>
                <a:gd name="f263" fmla="*/ 204 f227 1"/>
                <a:gd name="f264" fmla="*/ 288 f226 1"/>
                <a:gd name="f265" fmla="*/ 194 f227 1"/>
                <a:gd name="f266" fmla="*/ 275 f226 1"/>
                <a:gd name="f267" fmla="*/ 184 f227 1"/>
                <a:gd name="f268" fmla="*/ 260 f226 1"/>
                <a:gd name="f269" fmla="*/ 102 f227 1"/>
                <a:gd name="f270" fmla="*/ 126 f226 1"/>
                <a:gd name="f271" fmla="*/ 77 f227 1"/>
                <a:gd name="f272" fmla="*/ 64 f226 1"/>
                <a:gd name="f273" fmla="*/ 89 f227 1"/>
                <a:gd name="f274" fmla="*/ 4 f226 1"/>
                <a:gd name="f275" fmla="*/ 91 f227 1"/>
                <a:gd name="f276" fmla="*/ 0 f226 1"/>
                <a:gd name="f277" fmla="*/ 68 f227 1"/>
                <a:gd name="f278" fmla="*/ 8 f226 1"/>
                <a:gd name="f279" fmla="*/ 42 f227 1"/>
                <a:gd name="f280" fmla="*/ 18 f226 1"/>
                <a:gd name="f281" fmla="*/ 0 f227 1"/>
                <a:gd name="f282" fmla="*/ 39 f226 1"/>
                <a:gd name="f283" fmla="*/ 29 f227 1"/>
                <a:gd name="f284" fmla="*/ 83 f226 1"/>
                <a:gd name="f285" fmla="*/ 103 f227 1"/>
                <a:gd name="f286" fmla="*/ 186 f226 1"/>
                <a:gd name="f287" fmla="*/ 157 f227 1"/>
                <a:gd name="f288" fmla="*/ 259 f226 1"/>
                <a:gd name="f289" fmla="*/ 159 f227 1"/>
                <a:gd name="f290" fmla="*/ 263 f226 1"/>
                <a:gd name="f291" fmla="*/ 167 f227 1"/>
                <a:gd name="f292" fmla="*/ 271 f226 1"/>
                <a:gd name="f293" fmla="*/ 168 f227 1"/>
                <a:gd name="f294" fmla="*/ 272 f226 1"/>
                <a:gd name="f295" fmla="*/ 169 f227 1"/>
                <a:gd name="f296" fmla="*/ 273 f226 1"/>
                <a:gd name="f297" fmla="*/ 170 f227 1"/>
                <a:gd name="f298" fmla="*/ 171 f227 1"/>
                <a:gd name="f299" fmla="*/ 277 f226 1"/>
                <a:gd name="f300" fmla="*/ 173 f227 1"/>
                <a:gd name="f301" fmla="*/ 177 f227 1"/>
                <a:gd name="f302" fmla="*/ 285 f226 1"/>
                <a:gd name="f303" fmla="*/ 182 f227 1"/>
                <a:gd name="f304" fmla="*/ 291 f226 1"/>
                <a:gd name="f305" fmla="*/ 190 f227 1"/>
                <a:gd name="f306" fmla="*/ 303 f226 1"/>
                <a:gd name="f307" fmla="*/ 192 f227 1"/>
                <a:gd name="f308" fmla="*/ 308 f226 1"/>
                <a:gd name="f309" fmla="*/ 208 f227 1"/>
                <a:gd name="f310" fmla="*/ 333 f226 1"/>
                <a:gd name="f311" fmla="*/ 210 f227 1"/>
                <a:gd name="f312" fmla="*/ 331 f226 1"/>
                <a:gd name="f313" fmla="*/ 214 f227 1"/>
                <a:gd name="f314" fmla="*/ 328 f226 1"/>
                <a:gd name="f315" fmla="*/ 327 f226 1"/>
                <a:gd name="f316" fmla="*/ 220 f227 1"/>
                <a:gd name="f317" fmla="*/ 321 f226 1"/>
                <a:gd name="f318" fmla="*/ 228 f227 1"/>
                <a:gd name="f319" fmla="*/ 310 f226 1"/>
                <a:gd name="f320" fmla="*/ 241 f227 1"/>
                <a:gd name="f321" fmla="*/ 296 f226 1"/>
                <a:gd name="f322" fmla="*/ 251 f227 1"/>
                <a:gd name="f323" fmla="*/ 257 f227 1"/>
                <a:gd name="f324" fmla="*/ 269 f226 1"/>
                <a:gd name="f325" fmla="*/ 260 f227 1"/>
                <a:gd name="f326" fmla="*/ 264 f226 1"/>
                <a:gd name="f327" fmla="*/ 262 f227 1"/>
                <a:gd name="f328" fmla="*/ 261 f226 1"/>
                <a:gd name="f329" fmla="*/ 297 f227 1"/>
                <a:gd name="f330" fmla="*/ 213 f226 1"/>
                <a:gd name="f331" fmla="*/ 360 f227 1"/>
                <a:gd name="f332" fmla="*/ 125 f226 1"/>
                <a:gd name="f333" fmla="*/ 415 f227 1"/>
                <a:gd name="f334" fmla="*/ 49 f226 1"/>
                <a:gd name="f335" fmla="+- f228 0 f1"/>
                <a:gd name="f336" fmla="*/ f231 1 421"/>
                <a:gd name="f337" fmla="*/ f232 1 333"/>
                <a:gd name="f338" fmla="*/ f233 1 421"/>
                <a:gd name="f339" fmla="*/ f234 1 333"/>
                <a:gd name="f340" fmla="*/ f235 1 421"/>
                <a:gd name="f341" fmla="*/ f236 1 333"/>
                <a:gd name="f342" fmla="*/ f237 1 421"/>
                <a:gd name="f343" fmla="*/ f238 1 333"/>
                <a:gd name="f344" fmla="*/ f239 1 421"/>
                <a:gd name="f345" fmla="*/ f240 1 421"/>
                <a:gd name="f346" fmla="*/ f241 1 333"/>
                <a:gd name="f347" fmla="*/ f242 1 421"/>
                <a:gd name="f348" fmla="*/ f243 1 333"/>
                <a:gd name="f349" fmla="*/ f244 1 421"/>
                <a:gd name="f350" fmla="*/ f245 1 333"/>
                <a:gd name="f351" fmla="*/ f246 1 421"/>
                <a:gd name="f352" fmla="*/ f247 1 333"/>
                <a:gd name="f353" fmla="*/ f248 1 421"/>
                <a:gd name="f354" fmla="*/ f249 1 421"/>
                <a:gd name="f355" fmla="*/ f250 1 333"/>
                <a:gd name="f356" fmla="*/ f251 1 421"/>
                <a:gd name="f357" fmla="*/ f252 1 333"/>
                <a:gd name="f358" fmla="*/ f253 1 421"/>
                <a:gd name="f359" fmla="*/ f254 1 333"/>
                <a:gd name="f360" fmla="*/ f255 1 421"/>
                <a:gd name="f361" fmla="*/ f256 1 333"/>
                <a:gd name="f362" fmla="*/ f257 1 421"/>
                <a:gd name="f363" fmla="*/ f258 1 333"/>
                <a:gd name="f364" fmla="*/ f259 1 421"/>
                <a:gd name="f365" fmla="*/ f260 1 333"/>
                <a:gd name="f366" fmla="*/ f261 1 421"/>
                <a:gd name="f367" fmla="*/ f262 1 333"/>
                <a:gd name="f368" fmla="*/ f263 1 421"/>
                <a:gd name="f369" fmla="*/ f264 1 333"/>
                <a:gd name="f370" fmla="*/ f265 1 421"/>
                <a:gd name="f371" fmla="*/ f266 1 333"/>
                <a:gd name="f372" fmla="*/ f267 1 421"/>
                <a:gd name="f373" fmla="*/ f268 1 333"/>
                <a:gd name="f374" fmla="*/ f269 1 421"/>
                <a:gd name="f375" fmla="*/ f270 1 333"/>
                <a:gd name="f376" fmla="*/ f271 1 421"/>
                <a:gd name="f377" fmla="*/ f272 1 333"/>
                <a:gd name="f378" fmla="*/ f273 1 421"/>
                <a:gd name="f379" fmla="*/ f274 1 333"/>
                <a:gd name="f380" fmla="*/ f275 1 421"/>
                <a:gd name="f381" fmla="*/ f276 1 333"/>
                <a:gd name="f382" fmla="*/ f277 1 421"/>
                <a:gd name="f383" fmla="*/ f278 1 333"/>
                <a:gd name="f384" fmla="*/ f279 1 421"/>
                <a:gd name="f385" fmla="*/ f280 1 333"/>
                <a:gd name="f386" fmla="*/ f281 1 421"/>
                <a:gd name="f387" fmla="*/ f282 1 333"/>
                <a:gd name="f388" fmla="*/ f283 1 421"/>
                <a:gd name="f389" fmla="*/ f284 1 333"/>
                <a:gd name="f390" fmla="*/ f285 1 421"/>
                <a:gd name="f391" fmla="*/ f286 1 333"/>
                <a:gd name="f392" fmla="*/ f287 1 421"/>
                <a:gd name="f393" fmla="*/ f288 1 333"/>
                <a:gd name="f394" fmla="*/ f289 1 421"/>
                <a:gd name="f395" fmla="*/ f290 1 333"/>
                <a:gd name="f396" fmla="*/ f291 1 421"/>
                <a:gd name="f397" fmla="*/ f292 1 333"/>
                <a:gd name="f398" fmla="*/ f293 1 421"/>
                <a:gd name="f399" fmla="*/ f294 1 333"/>
                <a:gd name="f400" fmla="*/ f295 1 421"/>
                <a:gd name="f401" fmla="*/ f296 1 333"/>
                <a:gd name="f402" fmla="*/ f297 1 421"/>
                <a:gd name="f403" fmla="*/ f298 1 421"/>
                <a:gd name="f404" fmla="*/ f299 1 333"/>
                <a:gd name="f405" fmla="*/ f300 1 421"/>
                <a:gd name="f406" fmla="*/ f301 1 421"/>
                <a:gd name="f407" fmla="*/ f302 1 333"/>
                <a:gd name="f408" fmla="*/ f303 1 421"/>
                <a:gd name="f409" fmla="*/ f304 1 333"/>
                <a:gd name="f410" fmla="*/ f305 1 421"/>
                <a:gd name="f411" fmla="*/ f306 1 333"/>
                <a:gd name="f412" fmla="*/ f307 1 421"/>
                <a:gd name="f413" fmla="*/ f308 1 333"/>
                <a:gd name="f414" fmla="*/ f309 1 421"/>
                <a:gd name="f415" fmla="*/ f310 1 333"/>
                <a:gd name="f416" fmla="*/ f311 1 421"/>
                <a:gd name="f417" fmla="*/ f312 1 333"/>
                <a:gd name="f418" fmla="*/ f313 1 421"/>
                <a:gd name="f419" fmla="*/ f314 1 333"/>
                <a:gd name="f420" fmla="*/ f315 1 333"/>
                <a:gd name="f421" fmla="*/ f316 1 421"/>
                <a:gd name="f422" fmla="*/ f317 1 333"/>
                <a:gd name="f423" fmla="*/ f318 1 421"/>
                <a:gd name="f424" fmla="*/ f319 1 333"/>
                <a:gd name="f425" fmla="*/ f320 1 421"/>
                <a:gd name="f426" fmla="*/ f321 1 333"/>
                <a:gd name="f427" fmla="*/ f322 1 421"/>
                <a:gd name="f428" fmla="*/ f323 1 421"/>
                <a:gd name="f429" fmla="*/ f324 1 333"/>
                <a:gd name="f430" fmla="*/ f325 1 421"/>
                <a:gd name="f431" fmla="*/ f326 1 333"/>
                <a:gd name="f432" fmla="*/ f327 1 421"/>
                <a:gd name="f433" fmla="*/ f328 1 333"/>
                <a:gd name="f434" fmla="*/ f329 1 421"/>
                <a:gd name="f435" fmla="*/ f330 1 333"/>
                <a:gd name="f436" fmla="*/ f331 1 421"/>
                <a:gd name="f437" fmla="*/ f332 1 333"/>
                <a:gd name="f438" fmla="*/ f333 1 421"/>
                <a:gd name="f439" fmla="*/ f334 1 333"/>
                <a:gd name="f440" fmla="*/ 0 1 f229"/>
                <a:gd name="f441" fmla="*/ f223 1 f229"/>
                <a:gd name="f442" fmla="*/ 0 1 f230"/>
                <a:gd name="f443" fmla="*/ f224 1 f230"/>
                <a:gd name="f444" fmla="*/ f336 1 f229"/>
                <a:gd name="f445" fmla="*/ f337 1 f230"/>
                <a:gd name="f446" fmla="*/ f338 1 f229"/>
                <a:gd name="f447" fmla="*/ f339 1 f230"/>
                <a:gd name="f448" fmla="*/ f340 1 f229"/>
                <a:gd name="f449" fmla="*/ f341 1 f230"/>
                <a:gd name="f450" fmla="*/ f342 1 f229"/>
                <a:gd name="f451" fmla="*/ f343 1 f230"/>
                <a:gd name="f452" fmla="*/ f344 1 f229"/>
                <a:gd name="f453" fmla="*/ f345 1 f229"/>
                <a:gd name="f454" fmla="*/ f346 1 f230"/>
                <a:gd name="f455" fmla="*/ f347 1 f229"/>
                <a:gd name="f456" fmla="*/ f348 1 f230"/>
                <a:gd name="f457" fmla="*/ f349 1 f229"/>
                <a:gd name="f458" fmla="*/ f350 1 f230"/>
                <a:gd name="f459" fmla="*/ f351 1 f229"/>
                <a:gd name="f460" fmla="*/ f352 1 f230"/>
                <a:gd name="f461" fmla="*/ f353 1 f229"/>
                <a:gd name="f462" fmla="*/ f354 1 f229"/>
                <a:gd name="f463" fmla="*/ f355 1 f230"/>
                <a:gd name="f464" fmla="*/ f356 1 f229"/>
                <a:gd name="f465" fmla="*/ f357 1 f230"/>
                <a:gd name="f466" fmla="*/ f358 1 f229"/>
                <a:gd name="f467" fmla="*/ f359 1 f230"/>
                <a:gd name="f468" fmla="*/ f360 1 f229"/>
                <a:gd name="f469" fmla="*/ f361 1 f230"/>
                <a:gd name="f470" fmla="*/ f362 1 f229"/>
                <a:gd name="f471" fmla="*/ f363 1 f230"/>
                <a:gd name="f472" fmla="*/ f364 1 f229"/>
                <a:gd name="f473" fmla="*/ f365 1 f230"/>
                <a:gd name="f474" fmla="*/ f366 1 f229"/>
                <a:gd name="f475" fmla="*/ f367 1 f230"/>
                <a:gd name="f476" fmla="*/ f368 1 f229"/>
                <a:gd name="f477" fmla="*/ f369 1 f230"/>
                <a:gd name="f478" fmla="*/ f370 1 f229"/>
                <a:gd name="f479" fmla="*/ f371 1 f230"/>
                <a:gd name="f480" fmla="*/ f372 1 f229"/>
                <a:gd name="f481" fmla="*/ f373 1 f230"/>
                <a:gd name="f482" fmla="*/ f374 1 f229"/>
                <a:gd name="f483" fmla="*/ f375 1 f230"/>
                <a:gd name="f484" fmla="*/ f376 1 f229"/>
                <a:gd name="f485" fmla="*/ f377 1 f230"/>
                <a:gd name="f486" fmla="*/ f378 1 f229"/>
                <a:gd name="f487" fmla="*/ f379 1 f230"/>
                <a:gd name="f488" fmla="*/ f380 1 f229"/>
                <a:gd name="f489" fmla="*/ f381 1 f230"/>
                <a:gd name="f490" fmla="*/ f382 1 f229"/>
                <a:gd name="f491" fmla="*/ f383 1 f230"/>
                <a:gd name="f492" fmla="*/ f384 1 f229"/>
                <a:gd name="f493" fmla="*/ f385 1 f230"/>
                <a:gd name="f494" fmla="*/ f386 1 f229"/>
                <a:gd name="f495" fmla="*/ f387 1 f230"/>
                <a:gd name="f496" fmla="*/ f388 1 f229"/>
                <a:gd name="f497" fmla="*/ f389 1 f230"/>
                <a:gd name="f498" fmla="*/ f390 1 f229"/>
                <a:gd name="f499" fmla="*/ f391 1 f230"/>
                <a:gd name="f500" fmla="*/ f392 1 f229"/>
                <a:gd name="f501" fmla="*/ f393 1 f230"/>
                <a:gd name="f502" fmla="*/ f394 1 f229"/>
                <a:gd name="f503" fmla="*/ f395 1 f230"/>
                <a:gd name="f504" fmla="*/ f396 1 f229"/>
                <a:gd name="f505" fmla="*/ f397 1 f230"/>
                <a:gd name="f506" fmla="*/ f398 1 f229"/>
                <a:gd name="f507" fmla="*/ f399 1 f230"/>
                <a:gd name="f508" fmla="*/ f400 1 f229"/>
                <a:gd name="f509" fmla="*/ f401 1 f230"/>
                <a:gd name="f510" fmla="*/ f402 1 f229"/>
                <a:gd name="f511" fmla="*/ f403 1 f229"/>
                <a:gd name="f512" fmla="*/ f404 1 f230"/>
                <a:gd name="f513" fmla="*/ f405 1 f229"/>
                <a:gd name="f514" fmla="*/ f406 1 f229"/>
                <a:gd name="f515" fmla="*/ f407 1 f230"/>
                <a:gd name="f516" fmla="*/ f408 1 f229"/>
                <a:gd name="f517" fmla="*/ f409 1 f230"/>
                <a:gd name="f518" fmla="*/ f410 1 f229"/>
                <a:gd name="f519" fmla="*/ f411 1 f230"/>
                <a:gd name="f520" fmla="*/ f412 1 f229"/>
                <a:gd name="f521" fmla="*/ f413 1 f230"/>
                <a:gd name="f522" fmla="*/ f414 1 f229"/>
                <a:gd name="f523" fmla="*/ f415 1 f230"/>
                <a:gd name="f524" fmla="*/ f416 1 f229"/>
                <a:gd name="f525" fmla="*/ f417 1 f230"/>
                <a:gd name="f526" fmla="*/ f418 1 f229"/>
                <a:gd name="f527" fmla="*/ f419 1 f230"/>
                <a:gd name="f528" fmla="*/ f420 1 f230"/>
                <a:gd name="f529" fmla="*/ f421 1 f229"/>
                <a:gd name="f530" fmla="*/ f422 1 f230"/>
                <a:gd name="f531" fmla="*/ f423 1 f229"/>
                <a:gd name="f532" fmla="*/ f424 1 f230"/>
                <a:gd name="f533" fmla="*/ f425 1 f229"/>
                <a:gd name="f534" fmla="*/ f426 1 f230"/>
                <a:gd name="f535" fmla="*/ f427 1 f229"/>
                <a:gd name="f536" fmla="*/ f428 1 f229"/>
                <a:gd name="f537" fmla="*/ f429 1 f230"/>
                <a:gd name="f538" fmla="*/ f430 1 f229"/>
                <a:gd name="f539" fmla="*/ f431 1 f230"/>
                <a:gd name="f540" fmla="*/ f432 1 f229"/>
                <a:gd name="f541" fmla="*/ f433 1 f230"/>
                <a:gd name="f542" fmla="*/ f434 1 f229"/>
                <a:gd name="f543" fmla="*/ f435 1 f230"/>
                <a:gd name="f544" fmla="*/ f436 1 f229"/>
                <a:gd name="f545" fmla="*/ f437 1 f230"/>
                <a:gd name="f546" fmla="*/ f438 1 f229"/>
                <a:gd name="f547" fmla="*/ f439 1 f230"/>
                <a:gd name="f548" fmla="*/ f440 f220 1"/>
                <a:gd name="f549" fmla="*/ f441 f220 1"/>
                <a:gd name="f550" fmla="*/ f443 f221 1"/>
                <a:gd name="f551" fmla="*/ f442 f221 1"/>
                <a:gd name="f552" fmla="*/ f444 f220 1"/>
                <a:gd name="f553" fmla="*/ f445 f221 1"/>
                <a:gd name="f554" fmla="*/ f446 f220 1"/>
                <a:gd name="f555" fmla="*/ f447 f221 1"/>
                <a:gd name="f556" fmla="*/ f448 f220 1"/>
                <a:gd name="f557" fmla="*/ f449 f221 1"/>
                <a:gd name="f558" fmla="*/ f450 f220 1"/>
                <a:gd name="f559" fmla="*/ f451 f221 1"/>
                <a:gd name="f560" fmla="*/ f452 f220 1"/>
                <a:gd name="f561" fmla="*/ f453 f220 1"/>
                <a:gd name="f562" fmla="*/ f454 f221 1"/>
                <a:gd name="f563" fmla="*/ f455 f220 1"/>
                <a:gd name="f564" fmla="*/ f456 f221 1"/>
                <a:gd name="f565" fmla="*/ f457 f220 1"/>
                <a:gd name="f566" fmla="*/ f458 f221 1"/>
                <a:gd name="f567" fmla="*/ f459 f220 1"/>
                <a:gd name="f568" fmla="*/ f460 f221 1"/>
                <a:gd name="f569" fmla="*/ f461 f220 1"/>
                <a:gd name="f570" fmla="*/ f462 f220 1"/>
                <a:gd name="f571" fmla="*/ f463 f221 1"/>
                <a:gd name="f572" fmla="*/ f464 f220 1"/>
                <a:gd name="f573" fmla="*/ f465 f221 1"/>
                <a:gd name="f574" fmla="*/ f466 f220 1"/>
                <a:gd name="f575" fmla="*/ f467 f221 1"/>
                <a:gd name="f576" fmla="*/ f468 f220 1"/>
                <a:gd name="f577" fmla="*/ f469 f221 1"/>
                <a:gd name="f578" fmla="*/ f470 f220 1"/>
                <a:gd name="f579" fmla="*/ f471 f221 1"/>
                <a:gd name="f580" fmla="*/ f472 f220 1"/>
                <a:gd name="f581" fmla="*/ f473 f221 1"/>
                <a:gd name="f582" fmla="*/ f474 f220 1"/>
                <a:gd name="f583" fmla="*/ f475 f221 1"/>
                <a:gd name="f584" fmla="*/ f476 f220 1"/>
                <a:gd name="f585" fmla="*/ f477 f221 1"/>
                <a:gd name="f586" fmla="*/ f478 f220 1"/>
                <a:gd name="f587" fmla="*/ f479 f221 1"/>
                <a:gd name="f588" fmla="*/ f480 f220 1"/>
                <a:gd name="f589" fmla="*/ f481 f221 1"/>
                <a:gd name="f590" fmla="*/ f482 f220 1"/>
                <a:gd name="f591" fmla="*/ f483 f221 1"/>
                <a:gd name="f592" fmla="*/ f484 f220 1"/>
                <a:gd name="f593" fmla="*/ f485 f221 1"/>
                <a:gd name="f594" fmla="*/ f486 f220 1"/>
                <a:gd name="f595" fmla="*/ f487 f221 1"/>
                <a:gd name="f596" fmla="*/ f488 f220 1"/>
                <a:gd name="f597" fmla="*/ f489 f221 1"/>
                <a:gd name="f598" fmla="*/ f490 f220 1"/>
                <a:gd name="f599" fmla="*/ f491 f221 1"/>
                <a:gd name="f600" fmla="*/ f492 f220 1"/>
                <a:gd name="f601" fmla="*/ f493 f221 1"/>
                <a:gd name="f602" fmla="*/ f494 f220 1"/>
                <a:gd name="f603" fmla="*/ f495 f221 1"/>
                <a:gd name="f604" fmla="*/ f496 f220 1"/>
                <a:gd name="f605" fmla="*/ f497 f221 1"/>
                <a:gd name="f606" fmla="*/ f498 f220 1"/>
                <a:gd name="f607" fmla="*/ f499 f221 1"/>
                <a:gd name="f608" fmla="*/ f500 f220 1"/>
                <a:gd name="f609" fmla="*/ f501 f221 1"/>
                <a:gd name="f610" fmla="*/ f502 f220 1"/>
                <a:gd name="f611" fmla="*/ f503 f221 1"/>
                <a:gd name="f612" fmla="*/ f504 f220 1"/>
                <a:gd name="f613" fmla="*/ f505 f221 1"/>
                <a:gd name="f614" fmla="*/ f506 f220 1"/>
                <a:gd name="f615" fmla="*/ f507 f221 1"/>
                <a:gd name="f616" fmla="*/ f508 f220 1"/>
                <a:gd name="f617" fmla="*/ f509 f221 1"/>
                <a:gd name="f618" fmla="*/ f510 f220 1"/>
                <a:gd name="f619" fmla="*/ f511 f220 1"/>
                <a:gd name="f620" fmla="*/ f512 f221 1"/>
                <a:gd name="f621" fmla="*/ f513 f220 1"/>
                <a:gd name="f622" fmla="*/ f514 f220 1"/>
                <a:gd name="f623" fmla="*/ f515 f221 1"/>
                <a:gd name="f624" fmla="*/ f516 f220 1"/>
                <a:gd name="f625" fmla="*/ f517 f221 1"/>
                <a:gd name="f626" fmla="*/ f518 f220 1"/>
                <a:gd name="f627" fmla="*/ f519 f221 1"/>
                <a:gd name="f628" fmla="*/ f520 f220 1"/>
                <a:gd name="f629" fmla="*/ f521 f221 1"/>
                <a:gd name="f630" fmla="*/ f522 f220 1"/>
                <a:gd name="f631" fmla="*/ f523 f221 1"/>
                <a:gd name="f632" fmla="*/ f524 f220 1"/>
                <a:gd name="f633" fmla="*/ f525 f221 1"/>
                <a:gd name="f634" fmla="*/ f526 f220 1"/>
                <a:gd name="f635" fmla="*/ f527 f221 1"/>
                <a:gd name="f636" fmla="*/ f528 f221 1"/>
                <a:gd name="f637" fmla="*/ f529 f220 1"/>
                <a:gd name="f638" fmla="*/ f530 f221 1"/>
                <a:gd name="f639" fmla="*/ f531 f220 1"/>
                <a:gd name="f640" fmla="*/ f532 f221 1"/>
                <a:gd name="f641" fmla="*/ f533 f220 1"/>
                <a:gd name="f642" fmla="*/ f534 f221 1"/>
                <a:gd name="f643" fmla="*/ f535 f220 1"/>
                <a:gd name="f644" fmla="*/ f536 f220 1"/>
                <a:gd name="f645" fmla="*/ f537 f221 1"/>
                <a:gd name="f646" fmla="*/ f538 f220 1"/>
                <a:gd name="f647" fmla="*/ f539 f221 1"/>
                <a:gd name="f648" fmla="*/ f540 f220 1"/>
                <a:gd name="f649" fmla="*/ f541 f221 1"/>
                <a:gd name="f650" fmla="*/ f542 f220 1"/>
                <a:gd name="f651" fmla="*/ f543 f221 1"/>
                <a:gd name="f652" fmla="*/ f544 f220 1"/>
                <a:gd name="f653" fmla="*/ f545 f221 1"/>
                <a:gd name="f654" fmla="*/ f546 f220 1"/>
                <a:gd name="f655" fmla="*/ f547 f2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5">
                  <a:pos x="f552" y="f553"/>
                </a:cxn>
                <a:cxn ang="f335">
                  <a:pos x="f554" y="f555"/>
                </a:cxn>
                <a:cxn ang="f335">
                  <a:pos x="f556" y="f557"/>
                </a:cxn>
                <a:cxn ang="f335">
                  <a:pos x="f556" y="f557"/>
                </a:cxn>
                <a:cxn ang="f335">
                  <a:pos x="f558" y="f559"/>
                </a:cxn>
                <a:cxn ang="f335">
                  <a:pos x="f560" y="f559"/>
                </a:cxn>
                <a:cxn ang="f335">
                  <a:pos x="f561" y="f562"/>
                </a:cxn>
                <a:cxn ang="f335">
                  <a:pos x="f563" y="f564"/>
                </a:cxn>
                <a:cxn ang="f335">
                  <a:pos x="f565" y="f566"/>
                </a:cxn>
                <a:cxn ang="f335">
                  <a:pos x="f567" y="f568"/>
                </a:cxn>
                <a:cxn ang="f335">
                  <a:pos x="f569" y="f568"/>
                </a:cxn>
                <a:cxn ang="f335">
                  <a:pos x="f570" y="f571"/>
                </a:cxn>
                <a:cxn ang="f335">
                  <a:pos x="f572" y="f573"/>
                </a:cxn>
                <a:cxn ang="f335">
                  <a:pos x="f574" y="f575"/>
                </a:cxn>
                <a:cxn ang="f335">
                  <a:pos x="f576" y="f577"/>
                </a:cxn>
                <a:cxn ang="f335">
                  <a:pos x="f578" y="f579"/>
                </a:cxn>
                <a:cxn ang="f335">
                  <a:pos x="f580" y="f581"/>
                </a:cxn>
                <a:cxn ang="f335">
                  <a:pos x="f582" y="f583"/>
                </a:cxn>
                <a:cxn ang="f335">
                  <a:pos x="f584" y="f585"/>
                </a:cxn>
                <a:cxn ang="f335">
                  <a:pos x="f586" y="f587"/>
                </a:cxn>
                <a:cxn ang="f335">
                  <a:pos x="f588" y="f589"/>
                </a:cxn>
                <a:cxn ang="f335">
                  <a:pos x="f590" y="f591"/>
                </a:cxn>
                <a:cxn ang="f335">
                  <a:pos x="f592" y="f593"/>
                </a:cxn>
                <a:cxn ang="f335">
                  <a:pos x="f594" y="f595"/>
                </a:cxn>
                <a:cxn ang="f335">
                  <a:pos x="f596" y="f597"/>
                </a:cxn>
                <a:cxn ang="f335">
                  <a:pos x="f598" y="f599"/>
                </a:cxn>
                <a:cxn ang="f335">
                  <a:pos x="f600" y="f601"/>
                </a:cxn>
                <a:cxn ang="f335">
                  <a:pos x="f602" y="f603"/>
                </a:cxn>
                <a:cxn ang="f335">
                  <a:pos x="f604" y="f605"/>
                </a:cxn>
                <a:cxn ang="f335">
                  <a:pos x="f606" y="f607"/>
                </a:cxn>
                <a:cxn ang="f335">
                  <a:pos x="f608" y="f609"/>
                </a:cxn>
                <a:cxn ang="f335">
                  <a:pos x="f610" y="f611"/>
                </a:cxn>
                <a:cxn ang="f335">
                  <a:pos x="f612" y="f613"/>
                </a:cxn>
                <a:cxn ang="f335">
                  <a:pos x="f614" y="f615"/>
                </a:cxn>
                <a:cxn ang="f335">
                  <a:pos x="f616" y="f617"/>
                </a:cxn>
                <a:cxn ang="f335">
                  <a:pos x="f618" y="f587"/>
                </a:cxn>
                <a:cxn ang="f335">
                  <a:pos x="f619" y="f620"/>
                </a:cxn>
                <a:cxn ang="f335">
                  <a:pos x="f621" y="f581"/>
                </a:cxn>
                <a:cxn ang="f335">
                  <a:pos x="f622" y="f623"/>
                </a:cxn>
                <a:cxn ang="f335">
                  <a:pos x="f624" y="f625"/>
                </a:cxn>
                <a:cxn ang="f335">
                  <a:pos x="f626" y="f627"/>
                </a:cxn>
                <a:cxn ang="f335">
                  <a:pos x="f628" y="f629"/>
                </a:cxn>
                <a:cxn ang="f335">
                  <a:pos x="f630" y="f631"/>
                </a:cxn>
                <a:cxn ang="f335">
                  <a:pos x="f632" y="f633"/>
                </a:cxn>
                <a:cxn ang="f335">
                  <a:pos x="f634" y="f635"/>
                </a:cxn>
                <a:cxn ang="f335">
                  <a:pos x="f634" y="f636"/>
                </a:cxn>
                <a:cxn ang="f335">
                  <a:pos x="f637" y="f638"/>
                </a:cxn>
                <a:cxn ang="f335">
                  <a:pos x="f637" y="f638"/>
                </a:cxn>
                <a:cxn ang="f335">
                  <a:pos x="f639" y="f640"/>
                </a:cxn>
                <a:cxn ang="f335">
                  <a:pos x="f641" y="f642"/>
                </a:cxn>
                <a:cxn ang="f335">
                  <a:pos x="f643" y="f587"/>
                </a:cxn>
                <a:cxn ang="f335">
                  <a:pos x="f644" y="f645"/>
                </a:cxn>
                <a:cxn ang="f335">
                  <a:pos x="f646" y="f647"/>
                </a:cxn>
                <a:cxn ang="f335">
                  <a:pos x="f648" y="f649"/>
                </a:cxn>
                <a:cxn ang="f335">
                  <a:pos x="f650" y="f651"/>
                </a:cxn>
                <a:cxn ang="f335">
                  <a:pos x="f652" y="f653"/>
                </a:cxn>
                <a:cxn ang="f335">
                  <a:pos x="f654" y="f655"/>
                </a:cxn>
                <a:cxn ang="f335">
                  <a:pos x="f552" y="f553"/>
                </a:cxn>
              </a:cxnLst>
              <a:rect l="f548" t="f551" r="f549" b="f550"/>
              <a:pathLst>
                <a:path w="421" h="333">
                  <a:moveTo>
                    <a:pt x="f9" y="f10"/>
                  </a:moveTo>
                  <a:cubicBezTo>
                    <a:pt x="f11" y="f12"/>
                    <a:pt x="f13" y="f14"/>
                    <a:pt x="f13" y="f15"/>
                  </a:cubicBezTo>
                  <a:cubicBezTo>
                    <a:pt x="f16" y="f15"/>
                    <a:pt x="f17" y="f18"/>
                    <a:pt x="f19" y="f20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5" y="f26"/>
                    <a:pt x="f27" y="f26"/>
                    <a:pt x="f27" y="f26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39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2"/>
                    <a:pt x="f8" y="f50"/>
                  </a:cubicBezTo>
                  <a:cubicBezTo>
                    <a:pt x="f54" y="f55"/>
                    <a:pt x="f53" y="f48"/>
                    <a:pt x="f56" y="f57"/>
                  </a:cubicBezTo>
                  <a:cubicBezTo>
                    <a:pt x="f58" y="f42"/>
                    <a:pt x="f59" y="f31"/>
                    <a:pt x="f60" y="f18"/>
                  </a:cubicBezTo>
                  <a:cubicBezTo>
                    <a:pt x="f61" y="f62"/>
                    <a:pt x="f59" y="f63"/>
                    <a:pt x="f51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1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72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71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6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5" y="f37"/>
                    <a:pt x="f117" y="f118"/>
                  </a:cubicBezTo>
                  <a:cubicBezTo>
                    <a:pt x="f119" y="f50"/>
                    <a:pt x="f109" y="f120"/>
                    <a:pt x="f121" y="f6"/>
                  </a:cubicBezTo>
                  <a:cubicBezTo>
                    <a:pt x="f111" y="f6"/>
                    <a:pt x="f122" y="f55"/>
                    <a:pt x="f123" y="f48"/>
                  </a:cubicBezTo>
                  <a:cubicBezTo>
                    <a:pt x="f124" y="f57"/>
                    <a:pt x="f125" y="f126"/>
                    <a:pt x="f127" y="f42"/>
                  </a:cubicBezTo>
                  <a:cubicBezTo>
                    <a:pt x="f24" y="f26"/>
                    <a:pt x="f128" y="f18"/>
                    <a:pt x="f6" y="f129"/>
                  </a:cubicBezTo>
                  <a:cubicBezTo>
                    <a:pt x="f130" y="f131"/>
                    <a:pt x="f39" y="f123"/>
                    <a:pt x="f26" y="f132"/>
                  </a:cubicBezTo>
                  <a:cubicBezTo>
                    <a:pt x="f133" y="f66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03"/>
                    <a:pt x="f145" y="f146"/>
                    <a:pt x="f145" y="f147"/>
                  </a:cubicBezTo>
                  <a:cubicBezTo>
                    <a:pt x="f148" y="f101"/>
                    <a:pt x="f149" y="f150"/>
                    <a:pt x="f151" y="f152"/>
                  </a:cubicBezTo>
                  <a:cubicBezTo>
                    <a:pt x="f151" y="f152"/>
                    <a:pt x="f153" y="f152"/>
                    <a:pt x="f153" y="f154"/>
                  </a:cubicBezTo>
                  <a:cubicBezTo>
                    <a:pt x="f151" y="f155"/>
                    <a:pt x="f151" y="f152"/>
                    <a:pt x="f156" y="f157"/>
                  </a:cubicBezTo>
                  <a:cubicBezTo>
                    <a:pt x="f156" y="f77"/>
                    <a:pt x="f158" y="f77"/>
                    <a:pt x="f158" y="f98"/>
                  </a:cubicBezTo>
                  <a:cubicBezTo>
                    <a:pt x="f158" y="f159"/>
                    <a:pt x="f160" y="f159"/>
                    <a:pt x="f160" y="f79"/>
                  </a:cubicBezTo>
                  <a:cubicBezTo>
                    <a:pt x="f107" y="f161"/>
                    <a:pt x="f162" y="f96"/>
                    <a:pt x="f162" y="f81"/>
                  </a:cubicBezTo>
                  <a:cubicBezTo>
                    <a:pt x="f163" y="f164"/>
                    <a:pt x="f165" y="f94"/>
                    <a:pt x="f70" y="f166"/>
                  </a:cubicBezTo>
                  <a:cubicBezTo>
                    <a:pt x="f167" y="f83"/>
                    <a:pt x="f168" y="f69"/>
                    <a:pt x="f169" y="f90"/>
                  </a:cubicBezTo>
                  <a:cubicBezTo>
                    <a:pt x="f102" y="f170"/>
                    <a:pt x="f100" y="f86"/>
                    <a:pt x="f171" y="f172"/>
                  </a:cubicBezTo>
                  <a:cubicBezTo>
                    <a:pt x="f99" y="f173"/>
                    <a:pt x="f99" y="f174"/>
                    <a:pt x="f175" y="f176"/>
                  </a:cubicBezTo>
                  <a:cubicBezTo>
                    <a:pt x="f177" y="f178"/>
                    <a:pt x="f179" y="f65"/>
                    <a:pt x="f87" y="f8"/>
                  </a:cubicBezTo>
                  <a:cubicBezTo>
                    <a:pt x="f87" y="f8"/>
                    <a:pt x="f72" y="f180"/>
                    <a:pt x="f139" y="f54"/>
                  </a:cubicBezTo>
                  <a:cubicBezTo>
                    <a:pt x="f181" y="f182"/>
                    <a:pt x="f183" y="f184"/>
                    <a:pt x="f84" y="f184"/>
                  </a:cubicBezTo>
                  <a:cubicBezTo>
                    <a:pt x="f84" y="f184"/>
                    <a:pt x="f84" y="f185"/>
                    <a:pt x="f84" y="f185"/>
                  </a:cubicBezTo>
                  <a:cubicBezTo>
                    <a:pt x="f105" y="f65"/>
                    <a:pt x="f82" y="f186"/>
                    <a:pt x="f187" y="f188"/>
                  </a:cubicBezTo>
                  <a:cubicBezTo>
                    <a:pt x="f187" y="f188"/>
                    <a:pt x="f187" y="f188"/>
                    <a:pt x="f187" y="f188"/>
                  </a:cubicBezTo>
                  <a:cubicBezTo>
                    <a:pt x="f80" y="f189"/>
                    <a:pt x="f78" y="f190"/>
                    <a:pt x="f191" y="f192"/>
                  </a:cubicBezTo>
                  <a:cubicBezTo>
                    <a:pt x="f193" y="f174"/>
                    <a:pt x="f141" y="f86"/>
                    <a:pt x="f194" y="f195"/>
                  </a:cubicBezTo>
                  <a:cubicBezTo>
                    <a:pt x="f196" y="f83"/>
                    <a:pt x="f197" y="f164"/>
                    <a:pt x="f198" y="f98"/>
                  </a:cubicBezTo>
                  <a:cubicBezTo>
                    <a:pt x="f199" y="f152"/>
                    <a:pt x="f200" y="f71"/>
                    <a:pt x="f201" y="f155"/>
                  </a:cubicBezTo>
                  <a:cubicBezTo>
                    <a:pt x="f202" y="f150"/>
                    <a:pt x="f143" y="f101"/>
                    <a:pt x="f103" y="f203"/>
                  </a:cubicBezTo>
                  <a:cubicBezTo>
                    <a:pt x="f103" y="f147"/>
                    <a:pt x="f204" y="f146"/>
                    <a:pt x="f146" y="f204"/>
                  </a:cubicBezTo>
                  <a:cubicBezTo>
                    <a:pt x="f77" y="f205"/>
                    <a:pt x="f206" y="f75"/>
                    <a:pt x="f207" y="f208"/>
                  </a:cubicBezTo>
                  <a:cubicBezTo>
                    <a:pt x="f209" y="f210"/>
                    <a:pt x="f211" y="f212"/>
                    <a:pt x="f2" y="f213"/>
                  </a:cubicBezTo>
                  <a:cubicBezTo>
                    <a:pt x="f38" y="f214"/>
                    <a:pt x="f215" y="f216"/>
                    <a:pt x="f16" y="f217"/>
                  </a:cubicBezTo>
                  <a:cubicBezTo>
                    <a:pt x="f11" y="f218"/>
                    <a:pt x="f7" y="f127"/>
                    <a:pt x="f9" y="f10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C05205F-3178-C649-2BF8-D39F00C12C62}"/>
                </a:ext>
              </a:extLst>
            </p:cNvPr>
            <p:cNvSpPr/>
            <p:nvPr/>
          </p:nvSpPr>
          <p:spPr>
            <a:xfrm>
              <a:off x="393402" y="775676"/>
              <a:ext cx="266547" cy="951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"/>
                <a:gd name="f7" fmla="val 66"/>
                <a:gd name="f8" fmla="val 2"/>
                <a:gd name="f9" fmla="val 9"/>
                <a:gd name="f10" fmla="val 62"/>
                <a:gd name="f11" fmla="val 1"/>
                <a:gd name="f12" fmla="val 122"/>
                <a:gd name="f13" fmla="val 182"/>
                <a:gd name="f14" fmla="val 14"/>
                <a:gd name="f15" fmla="val 181"/>
                <a:gd name="f16" fmla="val 15"/>
                <a:gd name="f17" fmla="val 178"/>
                <a:gd name="f18" fmla="val 16"/>
                <a:gd name="f19" fmla="val 161"/>
                <a:gd name="f20" fmla="val 26"/>
                <a:gd name="f21" fmla="val 144"/>
                <a:gd name="f22" fmla="val 36"/>
                <a:gd name="f23" fmla="val 127"/>
                <a:gd name="f24" fmla="val 46"/>
                <a:gd name="f25" fmla="val 116"/>
                <a:gd name="f26" fmla="val 52"/>
                <a:gd name="f27" fmla="val 106"/>
                <a:gd name="f28" fmla="val 58"/>
                <a:gd name="f29" fmla="val 96"/>
                <a:gd name="f30" fmla="val 65"/>
                <a:gd name="f31" fmla="val 94"/>
                <a:gd name="f32" fmla="val 91"/>
                <a:gd name="f33" fmla="val 88"/>
                <a:gd name="f34" fmla="val 74"/>
                <a:gd name="f35" fmla="val 55"/>
                <a:gd name="f36" fmla="val 57"/>
                <a:gd name="f37" fmla="val 47"/>
                <a:gd name="f38" fmla="val 43"/>
                <a:gd name="f39" fmla="val 38"/>
                <a:gd name="f40" fmla="val 31"/>
                <a:gd name="f41" fmla="val 30"/>
                <a:gd name="f42" fmla="val 18"/>
                <a:gd name="f43" fmla="val 24"/>
                <a:gd name="f44" fmla="val 6"/>
                <a:gd name="f45" fmla="val 4"/>
                <a:gd name="f46" fmla="+- 0 0 -90"/>
                <a:gd name="f47" fmla="*/ f3 1 185"/>
                <a:gd name="f48" fmla="*/ f4 1 66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185"/>
                <a:gd name="f57" fmla="*/ f53 1 66"/>
                <a:gd name="f58" fmla="*/ 2 f54 1"/>
                <a:gd name="f59" fmla="*/ 9 f53 1"/>
                <a:gd name="f60" fmla="*/ 182 f54 1"/>
                <a:gd name="f61" fmla="*/ 178 f54 1"/>
                <a:gd name="f62" fmla="*/ 16 f53 1"/>
                <a:gd name="f63" fmla="*/ 127 f54 1"/>
                <a:gd name="f64" fmla="*/ 46 f53 1"/>
                <a:gd name="f65" fmla="*/ 96 f54 1"/>
                <a:gd name="f66" fmla="*/ 65 f53 1"/>
                <a:gd name="f67" fmla="*/ 88 f54 1"/>
                <a:gd name="f68" fmla="*/ 43 f54 1"/>
                <a:gd name="f69" fmla="*/ 38 f53 1"/>
                <a:gd name="f70" fmla="*/ 6 f54 1"/>
                <a:gd name="f71" fmla="+- f55 0 f1"/>
                <a:gd name="f72" fmla="*/ f58 1 185"/>
                <a:gd name="f73" fmla="*/ f59 1 66"/>
                <a:gd name="f74" fmla="*/ f60 1 185"/>
                <a:gd name="f75" fmla="*/ f61 1 185"/>
                <a:gd name="f76" fmla="*/ f62 1 66"/>
                <a:gd name="f77" fmla="*/ f63 1 185"/>
                <a:gd name="f78" fmla="*/ f64 1 66"/>
                <a:gd name="f79" fmla="*/ f65 1 185"/>
                <a:gd name="f80" fmla="*/ f66 1 66"/>
                <a:gd name="f81" fmla="*/ f67 1 185"/>
                <a:gd name="f82" fmla="*/ f68 1 185"/>
                <a:gd name="f83" fmla="*/ f69 1 66"/>
                <a:gd name="f84" fmla="*/ f70 1 185"/>
                <a:gd name="f85" fmla="*/ 0 1 f56"/>
                <a:gd name="f86" fmla="*/ f50 1 f56"/>
                <a:gd name="f87" fmla="*/ 0 1 f57"/>
                <a:gd name="f88" fmla="*/ f51 1 f57"/>
                <a:gd name="f89" fmla="*/ f72 1 f56"/>
                <a:gd name="f90" fmla="*/ f73 1 f57"/>
                <a:gd name="f91" fmla="*/ f74 1 f56"/>
                <a:gd name="f92" fmla="*/ f75 1 f56"/>
                <a:gd name="f93" fmla="*/ f76 1 f57"/>
                <a:gd name="f94" fmla="*/ f77 1 f56"/>
                <a:gd name="f95" fmla="*/ f78 1 f57"/>
                <a:gd name="f96" fmla="*/ f79 1 f56"/>
                <a:gd name="f97" fmla="*/ f80 1 f57"/>
                <a:gd name="f98" fmla="*/ f81 1 f56"/>
                <a:gd name="f99" fmla="*/ f82 1 f56"/>
                <a:gd name="f100" fmla="*/ f83 1 f57"/>
                <a:gd name="f101" fmla="*/ f84 1 f56"/>
                <a:gd name="f102" fmla="*/ f85 f47 1"/>
                <a:gd name="f103" fmla="*/ f86 f47 1"/>
                <a:gd name="f104" fmla="*/ f88 f48 1"/>
                <a:gd name="f105" fmla="*/ f87 f48 1"/>
                <a:gd name="f106" fmla="*/ f89 f47 1"/>
                <a:gd name="f107" fmla="*/ f90 f48 1"/>
                <a:gd name="f108" fmla="*/ f91 f47 1"/>
                <a:gd name="f109" fmla="*/ f92 f47 1"/>
                <a:gd name="f110" fmla="*/ f93 f48 1"/>
                <a:gd name="f111" fmla="*/ f94 f47 1"/>
                <a:gd name="f112" fmla="*/ f95 f48 1"/>
                <a:gd name="f113" fmla="*/ f96 f47 1"/>
                <a:gd name="f114" fmla="*/ f97 f48 1"/>
                <a:gd name="f115" fmla="*/ f98 f47 1"/>
                <a:gd name="f116" fmla="*/ f99 f47 1"/>
                <a:gd name="f117" fmla="*/ f100 f48 1"/>
                <a:gd name="f118" fmla="*/ f101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06" y="f107"/>
                </a:cxn>
                <a:cxn ang="f71">
                  <a:pos x="f108" y="f107"/>
                </a:cxn>
                <a:cxn ang="f71">
                  <a:pos x="f109" y="f110"/>
                </a:cxn>
                <a:cxn ang="f71">
                  <a:pos x="f111" y="f112"/>
                </a:cxn>
                <a:cxn ang="f71">
                  <a:pos x="f113" y="f114"/>
                </a:cxn>
                <a:cxn ang="f71">
                  <a:pos x="f115" y="f114"/>
                </a:cxn>
                <a:cxn ang="f71">
                  <a:pos x="f116" y="f117"/>
                </a:cxn>
                <a:cxn ang="f71">
                  <a:pos x="f118" y="f110"/>
                </a:cxn>
                <a:cxn ang="f71">
                  <a:pos x="f106" y="f107"/>
                </a:cxn>
              </a:cxnLst>
              <a:rect l="f102" t="f105" r="f103" b="f104"/>
              <a:pathLst>
                <a:path w="185" h="66">
                  <a:moveTo>
                    <a:pt x="f8" y="f9"/>
                  </a:moveTo>
                  <a:cubicBezTo>
                    <a:pt x="f10" y="f11"/>
                    <a:pt x="f12" y="f5"/>
                    <a:pt x="f13" y="f9"/>
                  </a:cubicBez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7"/>
                    <a:pt x="f32" y="f7"/>
                    <a:pt x="f33" y="f30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18"/>
                  </a:cubicBezTo>
                  <a:cubicBezTo>
                    <a:pt x="f45" y="f16"/>
                    <a:pt x="f5" y="f14"/>
                    <a:pt x="f8" y="f9"/>
                  </a:cubicBezTo>
                  <a:close/>
                </a:path>
              </a:pathLst>
            </a:custGeom>
            <a:solidFill>
              <a:srgbClr val="B6B6B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B0CE37BE-00E8-D4F0-5EB3-08395CFD0611}"/>
                </a:ext>
              </a:extLst>
            </p:cNvPr>
            <p:cNvSpPr/>
            <p:nvPr/>
          </p:nvSpPr>
          <p:spPr>
            <a:xfrm>
              <a:off x="370240" y="788761"/>
              <a:ext cx="149897" cy="1152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4"/>
                <a:gd name="f7" fmla="val 80"/>
                <a:gd name="f8" fmla="val 18"/>
                <a:gd name="f9" fmla="val 22"/>
                <a:gd name="f10" fmla="val 8"/>
                <a:gd name="f11" fmla="val 30"/>
                <a:gd name="f12" fmla="val 10"/>
                <a:gd name="f13" fmla="val 36"/>
                <a:gd name="f14" fmla="val 14"/>
                <a:gd name="f15" fmla="val 52"/>
                <a:gd name="f16" fmla="val 23"/>
                <a:gd name="f17" fmla="val 69"/>
                <a:gd name="f18" fmla="val 33"/>
                <a:gd name="f19" fmla="val 85"/>
                <a:gd name="f20" fmla="val 42"/>
                <a:gd name="f21" fmla="val 89"/>
                <a:gd name="f22" fmla="val 44"/>
                <a:gd name="f23" fmla="val 94"/>
                <a:gd name="f24" fmla="val 47"/>
                <a:gd name="f25" fmla="val 98"/>
                <a:gd name="f26" fmla="val 49"/>
                <a:gd name="f27" fmla="val 101"/>
                <a:gd name="f28" fmla="val 51"/>
                <a:gd name="f29" fmla="val 55"/>
                <a:gd name="f30" fmla="val 99"/>
                <a:gd name="f31" fmla="val 59"/>
                <a:gd name="f32" fmla="val 95"/>
                <a:gd name="f33" fmla="val 57"/>
                <a:gd name="f34" fmla="val 91"/>
                <a:gd name="f35" fmla="val 56"/>
                <a:gd name="f36" fmla="val 76"/>
                <a:gd name="f37" fmla="val 53"/>
                <a:gd name="f38" fmla="val 62"/>
                <a:gd name="f39" fmla="val 48"/>
                <a:gd name="f40" fmla="val 45"/>
                <a:gd name="f41" fmla="val 41"/>
                <a:gd name="f42" fmla="val 40"/>
                <a:gd name="f43" fmla="val 58"/>
                <a:gd name="f44" fmla="val 65"/>
                <a:gd name="f45" fmla="val 71"/>
                <a:gd name="f46" fmla="val 74"/>
                <a:gd name="f47" fmla="val 77"/>
                <a:gd name="f48" fmla="val 38"/>
                <a:gd name="f49" fmla="val 31"/>
                <a:gd name="f50" fmla="val 68"/>
                <a:gd name="f51" fmla="val 21"/>
                <a:gd name="f52" fmla="val 61"/>
                <a:gd name="f53" fmla="val 13"/>
                <a:gd name="f54" fmla="val 7"/>
                <a:gd name="f55" fmla="val 43"/>
                <a:gd name="f56" fmla="val 2"/>
                <a:gd name="f57" fmla="val 39"/>
                <a:gd name="f58" fmla="val 1"/>
                <a:gd name="f59" fmla="val 37"/>
                <a:gd name="f60" fmla="val 34"/>
                <a:gd name="f61" fmla="val 5"/>
                <a:gd name="f62" fmla="val 24"/>
                <a:gd name="f63" fmla="val 9"/>
                <a:gd name="f64" fmla="val 15"/>
                <a:gd name="f65" fmla="+- 0 0 -90"/>
                <a:gd name="f66" fmla="*/ f3 1 104"/>
                <a:gd name="f67" fmla="*/ f4 1 80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104"/>
                <a:gd name="f76" fmla="*/ f72 1 80"/>
                <a:gd name="f77" fmla="*/ 18 f73 1"/>
                <a:gd name="f78" fmla="*/ 0 f72 1"/>
                <a:gd name="f79" fmla="*/ 36 f73 1"/>
                <a:gd name="f80" fmla="*/ 14 f72 1"/>
                <a:gd name="f81" fmla="*/ 85 f73 1"/>
                <a:gd name="f82" fmla="*/ 42 f72 1"/>
                <a:gd name="f83" fmla="*/ 98 f73 1"/>
                <a:gd name="f84" fmla="*/ 49 f72 1"/>
                <a:gd name="f85" fmla="*/ 104 f73 1"/>
                <a:gd name="f86" fmla="*/ 55 f72 1"/>
                <a:gd name="f87" fmla="*/ 91 f73 1"/>
                <a:gd name="f88" fmla="*/ 56 f72 1"/>
                <a:gd name="f89" fmla="*/ 48 f73 1"/>
                <a:gd name="f90" fmla="*/ 45 f72 1"/>
                <a:gd name="f91" fmla="*/ 40 f73 1"/>
                <a:gd name="f92" fmla="*/ 52 f72 1"/>
                <a:gd name="f93" fmla="*/ 71 f72 1"/>
                <a:gd name="f94" fmla="*/ 38 f73 1"/>
                <a:gd name="f95" fmla="*/ 80 f72 1"/>
                <a:gd name="f96" fmla="*/ 13 f73 1"/>
                <a:gd name="f97" fmla="*/ 51 f72 1"/>
                <a:gd name="f98" fmla="*/ 2 f73 1"/>
                <a:gd name="f99" fmla="*/ 41 f72 1"/>
                <a:gd name="f100" fmla="*/ 34 f72 1"/>
                <a:gd name="f101" fmla="*/ 5 f72 1"/>
                <a:gd name="f102" fmla="+- f74 0 f1"/>
                <a:gd name="f103" fmla="*/ f77 1 104"/>
                <a:gd name="f104" fmla="*/ f78 1 80"/>
                <a:gd name="f105" fmla="*/ f79 1 104"/>
                <a:gd name="f106" fmla="*/ f80 1 80"/>
                <a:gd name="f107" fmla="*/ f81 1 104"/>
                <a:gd name="f108" fmla="*/ f82 1 80"/>
                <a:gd name="f109" fmla="*/ f83 1 104"/>
                <a:gd name="f110" fmla="*/ f84 1 80"/>
                <a:gd name="f111" fmla="*/ f85 1 104"/>
                <a:gd name="f112" fmla="*/ f86 1 80"/>
                <a:gd name="f113" fmla="*/ f87 1 104"/>
                <a:gd name="f114" fmla="*/ f88 1 80"/>
                <a:gd name="f115" fmla="*/ f89 1 104"/>
                <a:gd name="f116" fmla="*/ f90 1 80"/>
                <a:gd name="f117" fmla="*/ f91 1 104"/>
                <a:gd name="f118" fmla="*/ f92 1 80"/>
                <a:gd name="f119" fmla="*/ f93 1 80"/>
                <a:gd name="f120" fmla="*/ f94 1 104"/>
                <a:gd name="f121" fmla="*/ f95 1 80"/>
                <a:gd name="f122" fmla="*/ f96 1 104"/>
                <a:gd name="f123" fmla="*/ f97 1 80"/>
                <a:gd name="f124" fmla="*/ f98 1 104"/>
                <a:gd name="f125" fmla="*/ f99 1 80"/>
                <a:gd name="f126" fmla="*/ f100 1 80"/>
                <a:gd name="f127" fmla="*/ f101 1 80"/>
                <a:gd name="f128" fmla="*/ 0 1 f75"/>
                <a:gd name="f129" fmla="*/ f69 1 f75"/>
                <a:gd name="f130" fmla="*/ 0 1 f76"/>
                <a:gd name="f131" fmla="*/ f70 1 f76"/>
                <a:gd name="f132" fmla="*/ f103 1 f75"/>
                <a:gd name="f133" fmla="*/ f104 1 f76"/>
                <a:gd name="f134" fmla="*/ f105 1 f75"/>
                <a:gd name="f135" fmla="*/ f106 1 f76"/>
                <a:gd name="f136" fmla="*/ f107 1 f75"/>
                <a:gd name="f137" fmla="*/ f108 1 f76"/>
                <a:gd name="f138" fmla="*/ f109 1 f75"/>
                <a:gd name="f139" fmla="*/ f110 1 f76"/>
                <a:gd name="f140" fmla="*/ f111 1 f75"/>
                <a:gd name="f141" fmla="*/ f112 1 f76"/>
                <a:gd name="f142" fmla="*/ f113 1 f75"/>
                <a:gd name="f143" fmla="*/ f114 1 f76"/>
                <a:gd name="f144" fmla="*/ f115 1 f75"/>
                <a:gd name="f145" fmla="*/ f116 1 f76"/>
                <a:gd name="f146" fmla="*/ f117 1 f75"/>
                <a:gd name="f147" fmla="*/ f118 1 f76"/>
                <a:gd name="f148" fmla="*/ f119 1 f76"/>
                <a:gd name="f149" fmla="*/ f120 1 f75"/>
                <a:gd name="f150" fmla="*/ f121 1 f76"/>
                <a:gd name="f151" fmla="*/ f122 1 f75"/>
                <a:gd name="f152" fmla="*/ f123 1 f76"/>
                <a:gd name="f153" fmla="*/ f124 1 f75"/>
                <a:gd name="f154" fmla="*/ f125 1 f76"/>
                <a:gd name="f155" fmla="*/ f126 1 f76"/>
                <a:gd name="f156" fmla="*/ f127 1 f76"/>
                <a:gd name="f157" fmla="*/ f128 f66 1"/>
                <a:gd name="f158" fmla="*/ f129 f66 1"/>
                <a:gd name="f159" fmla="*/ f131 f67 1"/>
                <a:gd name="f160" fmla="*/ f130 f67 1"/>
                <a:gd name="f161" fmla="*/ f132 f66 1"/>
                <a:gd name="f162" fmla="*/ f133 f67 1"/>
                <a:gd name="f163" fmla="*/ f134 f66 1"/>
                <a:gd name="f164" fmla="*/ f135 f67 1"/>
                <a:gd name="f165" fmla="*/ f136 f66 1"/>
                <a:gd name="f166" fmla="*/ f137 f67 1"/>
                <a:gd name="f167" fmla="*/ f138 f66 1"/>
                <a:gd name="f168" fmla="*/ f139 f67 1"/>
                <a:gd name="f169" fmla="*/ f140 f66 1"/>
                <a:gd name="f170" fmla="*/ f141 f67 1"/>
                <a:gd name="f171" fmla="*/ f142 f66 1"/>
                <a:gd name="f172" fmla="*/ f143 f67 1"/>
                <a:gd name="f173" fmla="*/ f144 f66 1"/>
                <a:gd name="f174" fmla="*/ f145 f67 1"/>
                <a:gd name="f175" fmla="*/ f146 f66 1"/>
                <a:gd name="f176" fmla="*/ f147 f67 1"/>
                <a:gd name="f177" fmla="*/ f148 f67 1"/>
                <a:gd name="f178" fmla="*/ f149 f66 1"/>
                <a:gd name="f179" fmla="*/ f150 f67 1"/>
                <a:gd name="f180" fmla="*/ f151 f66 1"/>
                <a:gd name="f181" fmla="*/ f152 f67 1"/>
                <a:gd name="f182" fmla="*/ f153 f66 1"/>
                <a:gd name="f183" fmla="*/ f154 f67 1"/>
                <a:gd name="f184" fmla="*/ f155 f67 1"/>
                <a:gd name="f185" fmla="*/ f156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61" y="f162"/>
                </a:cxn>
                <a:cxn ang="f102">
                  <a:pos x="f163" y="f164"/>
                </a:cxn>
                <a:cxn ang="f102">
                  <a:pos x="f165" y="f166"/>
                </a:cxn>
                <a:cxn ang="f102">
                  <a:pos x="f167" y="f168"/>
                </a:cxn>
                <a:cxn ang="f102">
                  <a:pos x="f169" y="f170"/>
                </a:cxn>
                <a:cxn ang="f102">
                  <a:pos x="f171" y="f172"/>
                </a:cxn>
                <a:cxn ang="f102">
                  <a:pos x="f173" y="f174"/>
                </a:cxn>
                <a:cxn ang="f102">
                  <a:pos x="f175" y="f176"/>
                </a:cxn>
                <a:cxn ang="f102">
                  <a:pos x="f175" y="f177"/>
                </a:cxn>
                <a:cxn ang="f102">
                  <a:pos x="f178" y="f179"/>
                </a:cxn>
                <a:cxn ang="f102">
                  <a:pos x="f180" y="f181"/>
                </a:cxn>
                <a:cxn ang="f102">
                  <a:pos x="f182" y="f183"/>
                </a:cxn>
                <a:cxn ang="f102">
                  <a:pos x="f182" y="f184"/>
                </a:cxn>
                <a:cxn ang="f102">
                  <a:pos x="f180" y="f185"/>
                </a:cxn>
                <a:cxn ang="f102">
                  <a:pos x="f161" y="f162"/>
                </a:cxn>
              </a:cxnLst>
              <a:rect l="f157" t="f160" r="f158" b="f159"/>
              <a:pathLst>
                <a:path w="104" h="80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6" y="f28"/>
                    <a:pt x="f6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26"/>
                    <a:pt x="f39" y="f40"/>
                  </a:cubicBezTo>
                  <a:cubicBezTo>
                    <a:pt x="f41" y="f22"/>
                    <a:pt x="f42" y="f22"/>
                    <a:pt x="f42" y="f15"/>
                  </a:cubicBezTo>
                  <a:cubicBezTo>
                    <a:pt x="f42" y="f43"/>
                    <a:pt x="f42" y="f44"/>
                    <a:pt x="f42" y="f45"/>
                  </a:cubicBezTo>
                  <a:cubicBezTo>
                    <a:pt x="f42" y="f46"/>
                    <a:pt x="f42" y="f47"/>
                    <a:pt x="f48" y="f7"/>
                  </a:cubicBezTo>
                  <a:cubicBezTo>
                    <a:pt x="f49" y="f50"/>
                    <a:pt x="f51" y="f52"/>
                    <a:pt x="f53" y="f28"/>
                  </a:cubicBezTo>
                  <a:cubicBezTo>
                    <a:pt x="f12" y="f39"/>
                    <a:pt x="f54" y="f55"/>
                    <a:pt x="f56" y="f41"/>
                  </a:cubicBezTo>
                  <a:cubicBezTo>
                    <a:pt x="f5" y="f57"/>
                    <a:pt x="f58" y="f59"/>
                    <a:pt x="f56" y="f60"/>
                  </a:cubicBezTo>
                  <a:cubicBezTo>
                    <a:pt x="f61" y="f62"/>
                    <a:pt x="f63" y="f64"/>
                    <a:pt x="f53" y="f61"/>
                  </a:cubicBezTo>
                  <a:cubicBezTo>
                    <a:pt x="f14" y="f56"/>
                    <a:pt x="f64" y="f5"/>
                    <a:pt x="f8" y="f5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A6C81B68-7E8C-B0B1-19C0-0F15728B9212}"/>
                </a:ext>
              </a:extLst>
            </p:cNvPr>
            <p:cNvSpPr/>
            <p:nvPr/>
          </p:nvSpPr>
          <p:spPr>
            <a:xfrm>
              <a:off x="533223" y="788761"/>
              <a:ext cx="148260" cy="1109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"/>
                <a:gd name="f7" fmla="val 77"/>
                <a:gd name="f8" fmla="val 55"/>
                <a:gd name="f9" fmla="val 52"/>
                <a:gd name="f10" fmla="val 2"/>
                <a:gd name="f11" fmla="val 51"/>
                <a:gd name="f12" fmla="val 4"/>
                <a:gd name="f13" fmla="val 50"/>
                <a:gd name="f14" fmla="val 29"/>
                <a:gd name="f15" fmla="val 35"/>
                <a:gd name="f16" fmla="val 20"/>
                <a:gd name="f17" fmla="val 81"/>
                <a:gd name="f18" fmla="val 6"/>
                <a:gd name="f19" fmla="val 83"/>
                <a:gd name="f20" fmla="val 85"/>
                <a:gd name="f21" fmla="val 3"/>
                <a:gd name="f22" fmla="val 88"/>
                <a:gd name="f23" fmla="val 89"/>
                <a:gd name="f24" fmla="val 90"/>
                <a:gd name="f25" fmla="val 94"/>
                <a:gd name="f26" fmla="val 14"/>
                <a:gd name="f27" fmla="val 98"/>
                <a:gd name="f28" fmla="val 24"/>
                <a:gd name="f29" fmla="val 102"/>
                <a:gd name="f30" fmla="val 34"/>
                <a:gd name="f31" fmla="val 37"/>
                <a:gd name="f32" fmla="val 39"/>
                <a:gd name="f33" fmla="val 101"/>
                <a:gd name="f34" fmla="val 41"/>
                <a:gd name="f35" fmla="val 91"/>
                <a:gd name="f36" fmla="val 60"/>
                <a:gd name="f37" fmla="val 74"/>
                <a:gd name="f38" fmla="val 69"/>
                <a:gd name="f39" fmla="val 71"/>
                <a:gd name="f40" fmla="val 72"/>
                <a:gd name="f41" fmla="val 68"/>
                <a:gd name="f42" fmla="val 66"/>
                <a:gd name="f43" fmla="val 62"/>
                <a:gd name="f44" fmla="val 64"/>
                <a:gd name="f45" fmla="val 63"/>
                <a:gd name="f46" fmla="val 57"/>
                <a:gd name="f47" fmla="val 44"/>
                <a:gd name="f48" fmla="val 46"/>
                <a:gd name="f49" fmla="val 38"/>
                <a:gd name="f50" fmla="val 49"/>
                <a:gd name="f51" fmla="val 25"/>
                <a:gd name="f52" fmla="val 53"/>
                <a:gd name="f53" fmla="val 13"/>
                <a:gd name="f54" fmla="val 56"/>
                <a:gd name="f55" fmla="val 8"/>
                <a:gd name="f56" fmla="val 59"/>
                <a:gd name="f57" fmla="+- 0 0 -90"/>
                <a:gd name="f58" fmla="*/ f3 1 103"/>
                <a:gd name="f59" fmla="*/ f4 1 77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103"/>
                <a:gd name="f68" fmla="*/ f64 1 77"/>
                <a:gd name="f69" fmla="*/ 0 f65 1"/>
                <a:gd name="f70" fmla="*/ 55 f64 1"/>
                <a:gd name="f71" fmla="*/ 4 f65 1"/>
                <a:gd name="f72" fmla="*/ 50 f64 1"/>
                <a:gd name="f73" fmla="*/ 81 f65 1"/>
                <a:gd name="f74" fmla="*/ 6 f64 1"/>
                <a:gd name="f75" fmla="*/ 85 f65 1"/>
                <a:gd name="f76" fmla="*/ 0 f64 1"/>
                <a:gd name="f77" fmla="*/ 90 f65 1"/>
                <a:gd name="f78" fmla="*/ 4 f64 1"/>
                <a:gd name="f79" fmla="*/ 102 f65 1"/>
                <a:gd name="f80" fmla="*/ 34 f64 1"/>
                <a:gd name="f81" fmla="*/ 101 f65 1"/>
                <a:gd name="f82" fmla="*/ 41 f64 1"/>
                <a:gd name="f83" fmla="*/ 74 f65 1"/>
                <a:gd name="f84" fmla="*/ 69 f64 1"/>
                <a:gd name="f85" fmla="*/ 66 f65 1"/>
                <a:gd name="f86" fmla="*/ 77 f64 1"/>
                <a:gd name="f87" fmla="*/ 63 f65 1"/>
                <a:gd name="f88" fmla="*/ 57 f64 1"/>
                <a:gd name="f89" fmla="*/ 50 f65 1"/>
                <a:gd name="f90" fmla="*/ 46 f64 1"/>
                <a:gd name="f91" fmla="*/ 13 f65 1"/>
                <a:gd name="f92" fmla="*/ 56 f64 1"/>
                <a:gd name="f93" fmla="+- f66 0 f1"/>
                <a:gd name="f94" fmla="*/ f69 1 103"/>
                <a:gd name="f95" fmla="*/ f70 1 77"/>
                <a:gd name="f96" fmla="*/ f71 1 103"/>
                <a:gd name="f97" fmla="*/ f72 1 77"/>
                <a:gd name="f98" fmla="*/ f73 1 103"/>
                <a:gd name="f99" fmla="*/ f74 1 77"/>
                <a:gd name="f100" fmla="*/ f75 1 103"/>
                <a:gd name="f101" fmla="*/ f76 1 77"/>
                <a:gd name="f102" fmla="*/ f77 1 103"/>
                <a:gd name="f103" fmla="*/ f78 1 77"/>
                <a:gd name="f104" fmla="*/ f79 1 103"/>
                <a:gd name="f105" fmla="*/ f80 1 77"/>
                <a:gd name="f106" fmla="*/ f81 1 103"/>
                <a:gd name="f107" fmla="*/ f82 1 77"/>
                <a:gd name="f108" fmla="*/ f83 1 103"/>
                <a:gd name="f109" fmla="*/ f84 1 77"/>
                <a:gd name="f110" fmla="*/ f85 1 103"/>
                <a:gd name="f111" fmla="*/ f86 1 77"/>
                <a:gd name="f112" fmla="*/ f87 1 103"/>
                <a:gd name="f113" fmla="*/ f88 1 77"/>
                <a:gd name="f114" fmla="*/ f89 1 103"/>
                <a:gd name="f115" fmla="*/ f90 1 77"/>
                <a:gd name="f116" fmla="*/ f91 1 103"/>
                <a:gd name="f117" fmla="*/ f92 1 77"/>
                <a:gd name="f118" fmla="*/ 0 1 f67"/>
                <a:gd name="f119" fmla="*/ f61 1 f67"/>
                <a:gd name="f120" fmla="*/ 0 1 f68"/>
                <a:gd name="f121" fmla="*/ f62 1 f68"/>
                <a:gd name="f122" fmla="*/ f94 1 f67"/>
                <a:gd name="f123" fmla="*/ f95 1 f68"/>
                <a:gd name="f124" fmla="*/ f96 1 f67"/>
                <a:gd name="f125" fmla="*/ f97 1 f68"/>
                <a:gd name="f126" fmla="*/ f98 1 f67"/>
                <a:gd name="f127" fmla="*/ f99 1 f68"/>
                <a:gd name="f128" fmla="*/ f100 1 f67"/>
                <a:gd name="f129" fmla="*/ f101 1 f68"/>
                <a:gd name="f130" fmla="*/ f102 1 f67"/>
                <a:gd name="f131" fmla="*/ f103 1 f68"/>
                <a:gd name="f132" fmla="*/ f104 1 f67"/>
                <a:gd name="f133" fmla="*/ f105 1 f68"/>
                <a:gd name="f134" fmla="*/ f106 1 f67"/>
                <a:gd name="f135" fmla="*/ f107 1 f68"/>
                <a:gd name="f136" fmla="*/ f108 1 f67"/>
                <a:gd name="f137" fmla="*/ f109 1 f68"/>
                <a:gd name="f138" fmla="*/ f110 1 f67"/>
                <a:gd name="f139" fmla="*/ f111 1 f68"/>
                <a:gd name="f140" fmla="*/ f112 1 f67"/>
                <a:gd name="f141" fmla="*/ f113 1 f68"/>
                <a:gd name="f142" fmla="*/ f114 1 f67"/>
                <a:gd name="f143" fmla="*/ f115 1 f68"/>
                <a:gd name="f144" fmla="*/ f116 1 f67"/>
                <a:gd name="f145" fmla="*/ f117 1 f68"/>
                <a:gd name="f146" fmla="*/ f118 f58 1"/>
                <a:gd name="f147" fmla="*/ f119 f58 1"/>
                <a:gd name="f148" fmla="*/ f121 f59 1"/>
                <a:gd name="f149" fmla="*/ f120 f59 1"/>
                <a:gd name="f150" fmla="*/ f122 f58 1"/>
                <a:gd name="f151" fmla="*/ f123 f59 1"/>
                <a:gd name="f152" fmla="*/ f124 f58 1"/>
                <a:gd name="f153" fmla="*/ f125 f59 1"/>
                <a:gd name="f154" fmla="*/ f126 f58 1"/>
                <a:gd name="f155" fmla="*/ f127 f59 1"/>
                <a:gd name="f156" fmla="*/ f128 f58 1"/>
                <a:gd name="f157" fmla="*/ f129 f59 1"/>
                <a:gd name="f158" fmla="*/ f130 f58 1"/>
                <a:gd name="f159" fmla="*/ f131 f59 1"/>
                <a:gd name="f160" fmla="*/ f132 f58 1"/>
                <a:gd name="f161" fmla="*/ f133 f59 1"/>
                <a:gd name="f162" fmla="*/ f134 f58 1"/>
                <a:gd name="f163" fmla="*/ f135 f59 1"/>
                <a:gd name="f164" fmla="*/ f136 f58 1"/>
                <a:gd name="f165" fmla="*/ f137 f59 1"/>
                <a:gd name="f166" fmla="*/ f138 f58 1"/>
                <a:gd name="f167" fmla="*/ f139 f59 1"/>
                <a:gd name="f168" fmla="*/ f140 f58 1"/>
                <a:gd name="f169" fmla="*/ f141 f59 1"/>
                <a:gd name="f170" fmla="*/ f142 f58 1"/>
                <a:gd name="f171" fmla="*/ f143 f59 1"/>
                <a:gd name="f172" fmla="*/ f144 f58 1"/>
                <a:gd name="f173" fmla="*/ f145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50" y="f151"/>
                </a:cxn>
                <a:cxn ang="f93">
                  <a:pos x="f152" y="f153"/>
                </a:cxn>
                <a:cxn ang="f93">
                  <a:pos x="f154" y="f155"/>
                </a:cxn>
                <a:cxn ang="f93">
                  <a:pos x="f156" y="f157"/>
                </a:cxn>
                <a:cxn ang="f93">
                  <a:pos x="f158" y="f159"/>
                </a:cxn>
                <a:cxn ang="f93">
                  <a:pos x="f160" y="f161"/>
                </a:cxn>
                <a:cxn ang="f93">
                  <a:pos x="f162" y="f163"/>
                </a:cxn>
                <a:cxn ang="f93">
                  <a:pos x="f164" y="f165"/>
                </a:cxn>
                <a:cxn ang="f93">
                  <a:pos x="f166" y="f167"/>
                </a:cxn>
                <a:cxn ang="f93">
                  <a:pos x="f168" y="f169"/>
                </a:cxn>
                <a:cxn ang="f93">
                  <a:pos x="f170" y="f171"/>
                </a:cxn>
                <a:cxn ang="f93">
                  <a:pos x="f172" y="f173"/>
                </a:cxn>
                <a:cxn ang="f93">
                  <a:pos x="f150" y="f151"/>
                </a:cxn>
              </a:cxnLst>
              <a:rect l="f146" t="f149" r="f147" b="f148"/>
              <a:pathLst>
                <a:path w="103" h="77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8" y="f16"/>
                    <a:pt x="f17" y="f18"/>
                  </a:cubicBezTo>
                  <a:cubicBezTo>
                    <a:pt x="f19" y="f12"/>
                    <a:pt x="f20" y="f21"/>
                    <a:pt x="f20" y="f5"/>
                  </a:cubicBezTo>
                  <a:cubicBezTo>
                    <a:pt x="f22" y="f5"/>
                    <a:pt x="f23" y="f10"/>
                    <a:pt x="f24" y="f12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6" y="f31"/>
                    <a:pt x="f6" y="f32"/>
                    <a:pt x="f33" y="f34"/>
                  </a:cubicBezTo>
                  <a:cubicBezTo>
                    <a:pt x="f35" y="f13"/>
                    <a:pt x="f19" y="f36"/>
                    <a:pt x="f37" y="f38"/>
                  </a:cubicBezTo>
                  <a:cubicBezTo>
                    <a:pt x="f39" y="f40"/>
                    <a:pt x="f41" y="f37"/>
                    <a:pt x="f42" y="f7"/>
                  </a:cubicBezTo>
                  <a:cubicBezTo>
                    <a:pt x="f43" y="f39"/>
                    <a:pt x="f44" y="f44"/>
                    <a:pt x="f45" y="f46"/>
                  </a:cubicBezTo>
                  <a:cubicBezTo>
                    <a:pt x="f45" y="f47"/>
                    <a:pt x="f45" y="f47"/>
                    <a:pt x="f13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46"/>
                    <a:pt x="f12" y="f56"/>
                    <a:pt x="f5" y="f8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6DB19139-5CF2-0E5A-92AA-F7F28493D8F7}"/>
                </a:ext>
              </a:extLst>
            </p:cNvPr>
            <p:cNvSpPr/>
            <p:nvPr/>
          </p:nvSpPr>
          <p:spPr>
            <a:xfrm>
              <a:off x="443822" y="912488"/>
              <a:ext cx="49057" cy="34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4"/>
                <a:gd name="f8" fmla="val 9"/>
                <a:gd name="f9" fmla="val 11"/>
                <a:gd name="f10" fmla="val 5"/>
                <a:gd name="f11" fmla="val 23"/>
                <a:gd name="f12" fmla="val 2"/>
                <a:gd name="f13" fmla="val 30"/>
                <a:gd name="f14" fmla="val 6"/>
                <a:gd name="f15" fmla="val 26"/>
                <a:gd name="f16" fmla="val 13"/>
                <a:gd name="f17" fmla="val 22"/>
                <a:gd name="f18" fmla="val 19"/>
                <a:gd name="f19" fmla="val 17"/>
                <a:gd name="f20" fmla="val 14"/>
                <a:gd name="f21" fmla="val 20"/>
                <a:gd name="f22" fmla="val 16"/>
                <a:gd name="f23" fmla="val 7"/>
                <a:gd name="f24" fmla="+- 0 0 -90"/>
                <a:gd name="f25" fmla="*/ f3 1 34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4"/>
                <a:gd name="f35" fmla="*/ f31 1 24"/>
                <a:gd name="f36" fmla="*/ 0 f32 1"/>
                <a:gd name="f37" fmla="*/ 9 f31 1"/>
                <a:gd name="f38" fmla="*/ 34 f32 1"/>
                <a:gd name="f39" fmla="*/ 0 f31 1"/>
                <a:gd name="f40" fmla="*/ 22 f32 1"/>
                <a:gd name="f41" fmla="*/ 19 f31 1"/>
                <a:gd name="f42" fmla="*/ 14 f32 1"/>
                <a:gd name="f43" fmla="*/ 20 f31 1"/>
                <a:gd name="f44" fmla="+- f33 0 f1"/>
                <a:gd name="f45" fmla="*/ f36 1 34"/>
                <a:gd name="f46" fmla="*/ f37 1 24"/>
                <a:gd name="f47" fmla="*/ f38 1 34"/>
                <a:gd name="f48" fmla="*/ f39 1 24"/>
                <a:gd name="f49" fmla="*/ f40 1 34"/>
                <a:gd name="f50" fmla="*/ f41 1 24"/>
                <a:gd name="f51" fmla="*/ f42 1 34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4" h="24">
                  <a:moveTo>
                    <a:pt x="f5" y="f8"/>
                  </a:moveTo>
                  <a:cubicBezTo>
                    <a:pt x="f9" y="f10"/>
                    <a:pt x="f11" y="f12"/>
                    <a:pt x="f6" y="f5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8" y="f7"/>
                    <a:pt x="f19" y="f11"/>
                    <a:pt x="f20" y="f21"/>
                  </a:cubicBezTo>
                  <a:cubicBezTo>
                    <a:pt x="f8" y="f22"/>
                    <a:pt x="f23" y="f8"/>
                    <a:pt x="f5" y="f8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F1FC4F4D-E0B9-E54C-676C-ADE2D7B3B826}"/>
                </a:ext>
              </a:extLst>
            </p:cNvPr>
            <p:cNvSpPr/>
            <p:nvPr/>
          </p:nvSpPr>
          <p:spPr>
            <a:xfrm>
              <a:off x="557747" y="912488"/>
              <a:ext cx="50420" cy="34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24"/>
                <a:gd name="f8" fmla="val 12"/>
                <a:gd name="f9" fmla="val 2"/>
                <a:gd name="f10" fmla="val 5"/>
                <a:gd name="f11" fmla="val 9"/>
                <a:gd name="f12" fmla="val 29"/>
                <a:gd name="f13" fmla="val 8"/>
                <a:gd name="f14" fmla="val 28"/>
                <a:gd name="f15" fmla="val 14"/>
                <a:gd name="f16" fmla="val 25"/>
                <a:gd name="f17" fmla="val 16"/>
                <a:gd name="f18" fmla="val 17"/>
                <a:gd name="f19" fmla="val 11"/>
                <a:gd name="f20" fmla="val 15"/>
                <a:gd name="f21" fmla="val 7"/>
                <a:gd name="f22" fmla="val 10"/>
                <a:gd name="f23" fmla="val 4"/>
                <a:gd name="f24" fmla="+- 0 0 -90"/>
                <a:gd name="f25" fmla="*/ f3 1 35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5"/>
                <a:gd name="f35" fmla="*/ f31 1 24"/>
                <a:gd name="f36" fmla="*/ 0 f32 1"/>
                <a:gd name="f37" fmla="*/ 0 f31 1"/>
                <a:gd name="f38" fmla="*/ 35 f32 1"/>
                <a:gd name="f39" fmla="*/ 9 f31 1"/>
                <a:gd name="f40" fmla="*/ 25 f32 1"/>
                <a:gd name="f41" fmla="*/ 16 f31 1"/>
                <a:gd name="f42" fmla="*/ 11 f32 1"/>
                <a:gd name="f43" fmla="*/ 15 f31 1"/>
                <a:gd name="f44" fmla="+- f33 0 f1"/>
                <a:gd name="f45" fmla="*/ f36 1 35"/>
                <a:gd name="f46" fmla="*/ f37 1 24"/>
                <a:gd name="f47" fmla="*/ f38 1 35"/>
                <a:gd name="f48" fmla="*/ f39 1 24"/>
                <a:gd name="f49" fmla="*/ f40 1 35"/>
                <a:gd name="f50" fmla="*/ f41 1 24"/>
                <a:gd name="f51" fmla="*/ f42 1 35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5" h="24">
                  <a:moveTo>
                    <a:pt x="f5" y="f5"/>
                  </a:moveTo>
                  <a:cubicBezTo>
                    <a:pt x="f8" y="f9"/>
                    <a:pt x="f7" y="f10"/>
                    <a:pt x="f6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7"/>
                    <a:pt x="f18" y="f7"/>
                    <a:pt x="f19" y="f20"/>
                  </a:cubicBezTo>
                  <a:cubicBezTo>
                    <a:pt x="f21" y="f22"/>
                    <a:pt x="f23" y="f10"/>
                    <a:pt x="f5" y="f5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" name="Grupo 32">
            <a:extLst>
              <a:ext uri="{FF2B5EF4-FFF2-40B4-BE49-F238E27FC236}">
                <a16:creationId xmlns:a16="http://schemas.microsoft.com/office/drawing/2014/main" id="{84378BDE-1879-B372-0218-2DBF1E17AB36}"/>
              </a:ext>
            </a:extLst>
          </p:cNvPr>
          <p:cNvGrpSpPr/>
          <p:nvPr/>
        </p:nvGrpSpPr>
        <p:grpSpPr>
          <a:xfrm>
            <a:off x="8284089" y="4262521"/>
            <a:ext cx="677121" cy="718874"/>
            <a:chOff x="8284089" y="4262521"/>
            <a:chExt cx="677121" cy="718874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1EA54812-B4F3-4E14-7DB6-E56104A30194}"/>
                </a:ext>
              </a:extLst>
            </p:cNvPr>
            <p:cNvSpPr/>
            <p:nvPr/>
          </p:nvSpPr>
          <p:spPr>
            <a:xfrm>
              <a:off x="8551541" y="4262521"/>
              <a:ext cx="142216" cy="7083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0"/>
                <a:gd name="f7" fmla="val 648"/>
                <a:gd name="f8" fmla="val 65"/>
                <a:gd name="f9" fmla="val 57"/>
                <a:gd name="f10" fmla="val 634"/>
                <a:gd name="f11" fmla="val 49"/>
                <a:gd name="f12" fmla="val 621"/>
                <a:gd name="f13" fmla="val 42"/>
                <a:gd name="f14" fmla="val 607"/>
                <a:gd name="f15" fmla="val 32"/>
                <a:gd name="f16" fmla="val 591"/>
                <a:gd name="f17" fmla="val 23"/>
                <a:gd name="f18" fmla="val 574"/>
                <a:gd name="f19" fmla="val 14"/>
                <a:gd name="f20" fmla="val 558"/>
                <a:gd name="f21" fmla="val 12"/>
                <a:gd name="f22" fmla="val 555"/>
                <a:gd name="f23" fmla="val 552"/>
                <a:gd name="f24" fmla="val 549"/>
                <a:gd name="f25" fmla="val 13"/>
                <a:gd name="f26" fmla="val 531"/>
                <a:gd name="f27" fmla="val 513"/>
                <a:gd name="f28" fmla="val 15"/>
                <a:gd name="f29" fmla="val 494"/>
                <a:gd name="f30" fmla="val 17"/>
                <a:gd name="f31" fmla="val 459"/>
                <a:gd name="f32" fmla="val 18"/>
                <a:gd name="f33" fmla="val 424"/>
                <a:gd name="f34" fmla="val 20"/>
                <a:gd name="f35" fmla="val 389"/>
                <a:gd name="f36" fmla="val 386"/>
                <a:gd name="f37" fmla="val 22"/>
                <a:gd name="f38" fmla="val 385"/>
                <a:gd name="f39" fmla="val 25"/>
                <a:gd name="f40" fmla="val 39"/>
                <a:gd name="f41" fmla="val 52"/>
                <a:gd name="f42" fmla="val 66"/>
                <a:gd name="f43" fmla="val 71"/>
                <a:gd name="f44" fmla="val 72"/>
                <a:gd name="f45" fmla="val 384"/>
                <a:gd name="f46" fmla="val 379"/>
                <a:gd name="f47" fmla="val 374"/>
                <a:gd name="f48" fmla="val 372"/>
                <a:gd name="f49" fmla="val 53"/>
                <a:gd name="f50" fmla="val 26"/>
                <a:gd name="f51" fmla="val 21"/>
                <a:gd name="f52" fmla="val 371"/>
                <a:gd name="f53" fmla="val 367"/>
                <a:gd name="f54" fmla="val 330"/>
                <a:gd name="f55" fmla="val 292"/>
                <a:gd name="f56" fmla="val 28"/>
                <a:gd name="f57" fmla="val 255"/>
                <a:gd name="f58" fmla="val 29"/>
                <a:gd name="f59" fmla="val 232"/>
                <a:gd name="f60" fmla="val 30"/>
                <a:gd name="f61" fmla="val 208"/>
                <a:gd name="f62" fmla="val 31"/>
                <a:gd name="f63" fmla="val 185"/>
                <a:gd name="f64" fmla="val 33"/>
                <a:gd name="f65" fmla="val 146"/>
                <a:gd name="f66" fmla="val 35"/>
                <a:gd name="f67" fmla="val 107"/>
                <a:gd name="f68" fmla="val 37"/>
                <a:gd name="f69" fmla="val 69"/>
                <a:gd name="f70" fmla="val 64"/>
                <a:gd name="f71" fmla="val 63"/>
                <a:gd name="f72" fmla="val 48"/>
                <a:gd name="f73" fmla="val 5"/>
                <a:gd name="f74" fmla="val 2"/>
                <a:gd name="f75" fmla="val 10"/>
                <a:gd name="f76" fmla="val 1"/>
                <a:gd name="f77" fmla="val 4"/>
                <a:gd name="f78" fmla="val 7"/>
                <a:gd name="f79" fmla="val 8"/>
                <a:gd name="f80" fmla="val 46"/>
                <a:gd name="f81" fmla="val 83"/>
                <a:gd name="f82" fmla="val 121"/>
                <a:gd name="f83" fmla="val 123"/>
                <a:gd name="f84" fmla="val 128"/>
                <a:gd name="f85" fmla="val 129"/>
                <a:gd name="f86" fmla="val 3"/>
                <a:gd name="f87" fmla="val 11"/>
                <a:gd name="f88" fmla="val 127"/>
                <a:gd name="f89" fmla="val 118"/>
                <a:gd name="f90" fmla="val 109"/>
                <a:gd name="f91" fmla="val 43"/>
                <a:gd name="f92" fmla="val 99"/>
                <a:gd name="f93" fmla="val 56"/>
                <a:gd name="f94" fmla="val 93"/>
                <a:gd name="f95" fmla="val 92"/>
                <a:gd name="f96" fmla="val 80"/>
                <a:gd name="f97" fmla="val 94"/>
                <a:gd name="f98" fmla="val 98"/>
                <a:gd name="f99" fmla="val 95"/>
                <a:gd name="f100" fmla="val 117"/>
                <a:gd name="f101" fmla="val 96"/>
                <a:gd name="f102" fmla="val 136"/>
                <a:gd name="f103" fmla="val 174"/>
                <a:gd name="f104" fmla="val 100"/>
                <a:gd name="f105" fmla="val 212"/>
                <a:gd name="f106" fmla="val 102"/>
                <a:gd name="f107" fmla="val 251"/>
                <a:gd name="f108" fmla="val 103"/>
                <a:gd name="f109" fmla="val 272"/>
                <a:gd name="f110" fmla="val 105"/>
                <a:gd name="f111" fmla="val 294"/>
                <a:gd name="f112" fmla="val 106"/>
                <a:gd name="f113" fmla="val 316"/>
                <a:gd name="f114" fmla="val 108"/>
                <a:gd name="f115" fmla="val 357"/>
                <a:gd name="f116" fmla="val 110"/>
                <a:gd name="f117" fmla="val 397"/>
                <a:gd name="f118" fmla="val 112"/>
                <a:gd name="f119" fmla="val 438"/>
                <a:gd name="f120" fmla="val 113"/>
                <a:gd name="f121" fmla="val 463"/>
                <a:gd name="f122" fmla="val 115"/>
                <a:gd name="f123" fmla="val 488"/>
                <a:gd name="f124" fmla="val 116"/>
                <a:gd name="f125" fmla="val 512"/>
                <a:gd name="f126" fmla="val 525"/>
                <a:gd name="f127" fmla="val 537"/>
                <a:gd name="f128" fmla="val 550"/>
                <a:gd name="f129" fmla="val 553"/>
                <a:gd name="f130" fmla="val 557"/>
                <a:gd name="f131" fmla="val 587"/>
                <a:gd name="f132" fmla="val 84"/>
                <a:gd name="f133" fmla="val 616"/>
                <a:gd name="f134" fmla="val 67"/>
                <a:gd name="f135" fmla="val 645"/>
                <a:gd name="f136" fmla="val 646"/>
                <a:gd name="f137" fmla="+- 0 0 -90"/>
                <a:gd name="f138" fmla="*/ f3 1 130"/>
                <a:gd name="f139" fmla="*/ f4 1 648"/>
                <a:gd name="f140" fmla="val f5"/>
                <a:gd name="f141" fmla="val f6"/>
                <a:gd name="f142" fmla="val f7"/>
                <a:gd name="f143" fmla="*/ f137 f0 1"/>
                <a:gd name="f144" fmla="+- f142 0 f140"/>
                <a:gd name="f145" fmla="+- f141 0 f140"/>
                <a:gd name="f146" fmla="*/ f143 1 f2"/>
                <a:gd name="f147" fmla="*/ f145 1 130"/>
                <a:gd name="f148" fmla="*/ f144 1 648"/>
                <a:gd name="f149" fmla="*/ 65 f145 1"/>
                <a:gd name="f150" fmla="*/ 648 f144 1"/>
                <a:gd name="f151" fmla="*/ 42 f145 1"/>
                <a:gd name="f152" fmla="*/ 607 f144 1"/>
                <a:gd name="f153" fmla="*/ 14 f145 1"/>
                <a:gd name="f154" fmla="*/ 558 f144 1"/>
                <a:gd name="f155" fmla="*/ 12 f145 1"/>
                <a:gd name="f156" fmla="*/ 549 f144 1"/>
                <a:gd name="f157" fmla="*/ 15 f145 1"/>
                <a:gd name="f158" fmla="*/ 494 f144 1"/>
                <a:gd name="f159" fmla="*/ 20 f145 1"/>
                <a:gd name="f160" fmla="*/ 389 f144 1"/>
                <a:gd name="f161" fmla="*/ 25 f145 1"/>
                <a:gd name="f162" fmla="*/ 385 f144 1"/>
                <a:gd name="f163" fmla="*/ 66 f145 1"/>
                <a:gd name="f164" fmla="*/ 72 f145 1"/>
                <a:gd name="f165" fmla="*/ 379 f144 1"/>
                <a:gd name="f166" fmla="*/ 372 f144 1"/>
                <a:gd name="f167" fmla="*/ 26 f145 1"/>
                <a:gd name="f168" fmla="*/ 21 f145 1"/>
                <a:gd name="f169" fmla="*/ 367 f144 1"/>
                <a:gd name="f170" fmla="*/ 28 f145 1"/>
                <a:gd name="f171" fmla="*/ 255 f144 1"/>
                <a:gd name="f172" fmla="*/ 31 f145 1"/>
                <a:gd name="f173" fmla="*/ 185 f144 1"/>
                <a:gd name="f174" fmla="*/ 37 f145 1"/>
                <a:gd name="f175" fmla="*/ 69 f144 1"/>
                <a:gd name="f176" fmla="*/ 35 f145 1"/>
                <a:gd name="f177" fmla="*/ 63 f144 1"/>
                <a:gd name="f178" fmla="*/ 5 f145 1"/>
                <a:gd name="f179" fmla="*/ 18 f144 1"/>
                <a:gd name="f180" fmla="*/ 0 f145 1"/>
                <a:gd name="f181" fmla="*/ 5 f144 1"/>
                <a:gd name="f182" fmla="*/ 4 f145 1"/>
                <a:gd name="f183" fmla="*/ 1 f144 1"/>
                <a:gd name="f184" fmla="*/ 8 f145 1"/>
                <a:gd name="f185" fmla="*/ 121 f145 1"/>
                <a:gd name="f186" fmla="*/ 2 f144 1"/>
                <a:gd name="f187" fmla="*/ 129 f145 1"/>
                <a:gd name="f188" fmla="*/ 3 f144 1"/>
                <a:gd name="f189" fmla="*/ 127 f145 1"/>
                <a:gd name="f190" fmla="*/ 15 f144 1"/>
                <a:gd name="f191" fmla="*/ 99 f145 1"/>
                <a:gd name="f192" fmla="*/ 56 f144 1"/>
                <a:gd name="f193" fmla="*/ 93 f145 1"/>
                <a:gd name="f194" fmla="*/ 80 f144 1"/>
                <a:gd name="f195" fmla="*/ 96 f145 1"/>
                <a:gd name="f196" fmla="*/ 136 f144 1"/>
                <a:gd name="f197" fmla="*/ 102 f145 1"/>
                <a:gd name="f198" fmla="*/ 251 f144 1"/>
                <a:gd name="f199" fmla="*/ 106 f145 1"/>
                <a:gd name="f200" fmla="*/ 316 f144 1"/>
                <a:gd name="f201" fmla="*/ 112 f145 1"/>
                <a:gd name="f202" fmla="*/ 438 f144 1"/>
                <a:gd name="f203" fmla="*/ 116 f145 1"/>
                <a:gd name="f204" fmla="*/ 512 f144 1"/>
                <a:gd name="f205" fmla="*/ 118 f145 1"/>
                <a:gd name="f206" fmla="*/ 550 f144 1"/>
                <a:gd name="f207" fmla="*/ 557 f144 1"/>
                <a:gd name="f208" fmla="*/ 67 f145 1"/>
                <a:gd name="f209" fmla="*/ 645 f144 1"/>
                <a:gd name="f210" fmla="+- f146 0 f1"/>
                <a:gd name="f211" fmla="*/ f149 1 130"/>
                <a:gd name="f212" fmla="*/ f150 1 648"/>
                <a:gd name="f213" fmla="*/ f151 1 130"/>
                <a:gd name="f214" fmla="*/ f152 1 648"/>
                <a:gd name="f215" fmla="*/ f153 1 130"/>
                <a:gd name="f216" fmla="*/ f154 1 648"/>
                <a:gd name="f217" fmla="*/ f155 1 130"/>
                <a:gd name="f218" fmla="*/ f156 1 648"/>
                <a:gd name="f219" fmla="*/ f157 1 130"/>
                <a:gd name="f220" fmla="*/ f158 1 648"/>
                <a:gd name="f221" fmla="*/ f159 1 130"/>
                <a:gd name="f222" fmla="*/ f160 1 648"/>
                <a:gd name="f223" fmla="*/ f161 1 130"/>
                <a:gd name="f224" fmla="*/ f162 1 648"/>
                <a:gd name="f225" fmla="*/ f163 1 130"/>
                <a:gd name="f226" fmla="*/ f164 1 130"/>
                <a:gd name="f227" fmla="*/ f165 1 648"/>
                <a:gd name="f228" fmla="*/ f166 1 648"/>
                <a:gd name="f229" fmla="*/ f167 1 130"/>
                <a:gd name="f230" fmla="*/ f168 1 130"/>
                <a:gd name="f231" fmla="*/ f169 1 648"/>
                <a:gd name="f232" fmla="*/ f170 1 130"/>
                <a:gd name="f233" fmla="*/ f171 1 648"/>
                <a:gd name="f234" fmla="*/ f172 1 130"/>
                <a:gd name="f235" fmla="*/ f173 1 648"/>
                <a:gd name="f236" fmla="*/ f174 1 130"/>
                <a:gd name="f237" fmla="*/ f175 1 648"/>
                <a:gd name="f238" fmla="*/ f176 1 130"/>
                <a:gd name="f239" fmla="*/ f177 1 648"/>
                <a:gd name="f240" fmla="*/ f178 1 130"/>
                <a:gd name="f241" fmla="*/ f179 1 648"/>
                <a:gd name="f242" fmla="*/ f180 1 130"/>
                <a:gd name="f243" fmla="*/ f181 1 648"/>
                <a:gd name="f244" fmla="*/ f182 1 130"/>
                <a:gd name="f245" fmla="*/ f183 1 648"/>
                <a:gd name="f246" fmla="*/ f184 1 130"/>
                <a:gd name="f247" fmla="*/ f185 1 130"/>
                <a:gd name="f248" fmla="*/ f186 1 648"/>
                <a:gd name="f249" fmla="*/ f187 1 130"/>
                <a:gd name="f250" fmla="*/ f188 1 648"/>
                <a:gd name="f251" fmla="*/ f189 1 130"/>
                <a:gd name="f252" fmla="*/ f190 1 648"/>
                <a:gd name="f253" fmla="*/ f191 1 130"/>
                <a:gd name="f254" fmla="*/ f192 1 648"/>
                <a:gd name="f255" fmla="*/ f193 1 130"/>
                <a:gd name="f256" fmla="*/ f194 1 648"/>
                <a:gd name="f257" fmla="*/ f195 1 130"/>
                <a:gd name="f258" fmla="*/ f196 1 648"/>
                <a:gd name="f259" fmla="*/ f197 1 130"/>
                <a:gd name="f260" fmla="*/ f198 1 648"/>
                <a:gd name="f261" fmla="*/ f199 1 130"/>
                <a:gd name="f262" fmla="*/ f200 1 648"/>
                <a:gd name="f263" fmla="*/ f201 1 130"/>
                <a:gd name="f264" fmla="*/ f202 1 648"/>
                <a:gd name="f265" fmla="*/ f203 1 130"/>
                <a:gd name="f266" fmla="*/ f204 1 648"/>
                <a:gd name="f267" fmla="*/ f205 1 130"/>
                <a:gd name="f268" fmla="*/ f206 1 648"/>
                <a:gd name="f269" fmla="*/ f207 1 648"/>
                <a:gd name="f270" fmla="*/ f208 1 130"/>
                <a:gd name="f271" fmla="*/ f209 1 648"/>
                <a:gd name="f272" fmla="*/ 0 1 f147"/>
                <a:gd name="f273" fmla="*/ f141 1 f147"/>
                <a:gd name="f274" fmla="*/ 0 1 f148"/>
                <a:gd name="f275" fmla="*/ f142 1 f148"/>
                <a:gd name="f276" fmla="*/ f211 1 f147"/>
                <a:gd name="f277" fmla="*/ f212 1 f148"/>
                <a:gd name="f278" fmla="*/ f213 1 f147"/>
                <a:gd name="f279" fmla="*/ f214 1 f148"/>
                <a:gd name="f280" fmla="*/ f215 1 f147"/>
                <a:gd name="f281" fmla="*/ f216 1 f148"/>
                <a:gd name="f282" fmla="*/ f217 1 f147"/>
                <a:gd name="f283" fmla="*/ f218 1 f148"/>
                <a:gd name="f284" fmla="*/ f219 1 f147"/>
                <a:gd name="f285" fmla="*/ f220 1 f148"/>
                <a:gd name="f286" fmla="*/ f221 1 f147"/>
                <a:gd name="f287" fmla="*/ f222 1 f148"/>
                <a:gd name="f288" fmla="*/ f223 1 f147"/>
                <a:gd name="f289" fmla="*/ f224 1 f148"/>
                <a:gd name="f290" fmla="*/ f225 1 f147"/>
                <a:gd name="f291" fmla="*/ f226 1 f147"/>
                <a:gd name="f292" fmla="*/ f227 1 f148"/>
                <a:gd name="f293" fmla="*/ f228 1 f148"/>
                <a:gd name="f294" fmla="*/ f229 1 f147"/>
                <a:gd name="f295" fmla="*/ f230 1 f147"/>
                <a:gd name="f296" fmla="*/ f231 1 f148"/>
                <a:gd name="f297" fmla="*/ f232 1 f147"/>
                <a:gd name="f298" fmla="*/ f233 1 f148"/>
                <a:gd name="f299" fmla="*/ f234 1 f147"/>
                <a:gd name="f300" fmla="*/ f235 1 f148"/>
                <a:gd name="f301" fmla="*/ f236 1 f147"/>
                <a:gd name="f302" fmla="*/ f237 1 f148"/>
                <a:gd name="f303" fmla="*/ f238 1 f147"/>
                <a:gd name="f304" fmla="*/ f239 1 f148"/>
                <a:gd name="f305" fmla="*/ f240 1 f147"/>
                <a:gd name="f306" fmla="*/ f241 1 f148"/>
                <a:gd name="f307" fmla="*/ f242 1 f147"/>
                <a:gd name="f308" fmla="*/ f243 1 f148"/>
                <a:gd name="f309" fmla="*/ f244 1 f147"/>
                <a:gd name="f310" fmla="*/ f245 1 f148"/>
                <a:gd name="f311" fmla="*/ f246 1 f147"/>
                <a:gd name="f312" fmla="*/ f247 1 f147"/>
                <a:gd name="f313" fmla="*/ f248 1 f148"/>
                <a:gd name="f314" fmla="*/ f249 1 f147"/>
                <a:gd name="f315" fmla="*/ f250 1 f148"/>
                <a:gd name="f316" fmla="*/ f251 1 f147"/>
                <a:gd name="f317" fmla="*/ f252 1 f148"/>
                <a:gd name="f318" fmla="*/ f253 1 f147"/>
                <a:gd name="f319" fmla="*/ f254 1 f148"/>
                <a:gd name="f320" fmla="*/ f255 1 f147"/>
                <a:gd name="f321" fmla="*/ f256 1 f148"/>
                <a:gd name="f322" fmla="*/ f257 1 f147"/>
                <a:gd name="f323" fmla="*/ f258 1 f148"/>
                <a:gd name="f324" fmla="*/ f259 1 f147"/>
                <a:gd name="f325" fmla="*/ f260 1 f148"/>
                <a:gd name="f326" fmla="*/ f261 1 f147"/>
                <a:gd name="f327" fmla="*/ f262 1 f148"/>
                <a:gd name="f328" fmla="*/ f263 1 f147"/>
                <a:gd name="f329" fmla="*/ f264 1 f148"/>
                <a:gd name="f330" fmla="*/ f265 1 f147"/>
                <a:gd name="f331" fmla="*/ f266 1 f148"/>
                <a:gd name="f332" fmla="*/ f267 1 f147"/>
                <a:gd name="f333" fmla="*/ f268 1 f148"/>
                <a:gd name="f334" fmla="*/ f269 1 f148"/>
                <a:gd name="f335" fmla="*/ f270 1 f147"/>
                <a:gd name="f336" fmla="*/ f271 1 f148"/>
                <a:gd name="f337" fmla="*/ f272 f138 1"/>
                <a:gd name="f338" fmla="*/ f273 f138 1"/>
                <a:gd name="f339" fmla="*/ f275 f139 1"/>
                <a:gd name="f340" fmla="*/ f274 f139 1"/>
                <a:gd name="f341" fmla="*/ f276 f138 1"/>
                <a:gd name="f342" fmla="*/ f277 f139 1"/>
                <a:gd name="f343" fmla="*/ f278 f138 1"/>
                <a:gd name="f344" fmla="*/ f279 f139 1"/>
                <a:gd name="f345" fmla="*/ f280 f138 1"/>
                <a:gd name="f346" fmla="*/ f281 f139 1"/>
                <a:gd name="f347" fmla="*/ f282 f138 1"/>
                <a:gd name="f348" fmla="*/ f283 f139 1"/>
                <a:gd name="f349" fmla="*/ f284 f138 1"/>
                <a:gd name="f350" fmla="*/ f285 f139 1"/>
                <a:gd name="f351" fmla="*/ f286 f138 1"/>
                <a:gd name="f352" fmla="*/ f287 f139 1"/>
                <a:gd name="f353" fmla="*/ f288 f138 1"/>
                <a:gd name="f354" fmla="*/ f289 f139 1"/>
                <a:gd name="f355" fmla="*/ f290 f138 1"/>
                <a:gd name="f356" fmla="*/ f291 f138 1"/>
                <a:gd name="f357" fmla="*/ f292 f139 1"/>
                <a:gd name="f358" fmla="*/ f293 f139 1"/>
                <a:gd name="f359" fmla="*/ f294 f138 1"/>
                <a:gd name="f360" fmla="*/ f295 f138 1"/>
                <a:gd name="f361" fmla="*/ f296 f139 1"/>
                <a:gd name="f362" fmla="*/ f297 f138 1"/>
                <a:gd name="f363" fmla="*/ f298 f139 1"/>
                <a:gd name="f364" fmla="*/ f299 f138 1"/>
                <a:gd name="f365" fmla="*/ f300 f139 1"/>
                <a:gd name="f366" fmla="*/ f301 f138 1"/>
                <a:gd name="f367" fmla="*/ f302 f139 1"/>
                <a:gd name="f368" fmla="*/ f303 f138 1"/>
                <a:gd name="f369" fmla="*/ f304 f139 1"/>
                <a:gd name="f370" fmla="*/ f305 f138 1"/>
                <a:gd name="f371" fmla="*/ f306 f139 1"/>
                <a:gd name="f372" fmla="*/ f307 f138 1"/>
                <a:gd name="f373" fmla="*/ f308 f139 1"/>
                <a:gd name="f374" fmla="*/ f309 f138 1"/>
                <a:gd name="f375" fmla="*/ f310 f139 1"/>
                <a:gd name="f376" fmla="*/ f311 f138 1"/>
                <a:gd name="f377" fmla="*/ f312 f138 1"/>
                <a:gd name="f378" fmla="*/ f313 f139 1"/>
                <a:gd name="f379" fmla="*/ f314 f138 1"/>
                <a:gd name="f380" fmla="*/ f315 f139 1"/>
                <a:gd name="f381" fmla="*/ f316 f138 1"/>
                <a:gd name="f382" fmla="*/ f317 f139 1"/>
                <a:gd name="f383" fmla="*/ f318 f138 1"/>
                <a:gd name="f384" fmla="*/ f319 f139 1"/>
                <a:gd name="f385" fmla="*/ f320 f138 1"/>
                <a:gd name="f386" fmla="*/ f321 f139 1"/>
                <a:gd name="f387" fmla="*/ f322 f138 1"/>
                <a:gd name="f388" fmla="*/ f323 f139 1"/>
                <a:gd name="f389" fmla="*/ f324 f138 1"/>
                <a:gd name="f390" fmla="*/ f325 f139 1"/>
                <a:gd name="f391" fmla="*/ f326 f138 1"/>
                <a:gd name="f392" fmla="*/ f327 f139 1"/>
                <a:gd name="f393" fmla="*/ f328 f138 1"/>
                <a:gd name="f394" fmla="*/ f329 f139 1"/>
                <a:gd name="f395" fmla="*/ f330 f138 1"/>
                <a:gd name="f396" fmla="*/ f331 f139 1"/>
                <a:gd name="f397" fmla="*/ f332 f138 1"/>
                <a:gd name="f398" fmla="*/ f333 f139 1"/>
                <a:gd name="f399" fmla="*/ f334 f139 1"/>
                <a:gd name="f400" fmla="*/ f335 f138 1"/>
                <a:gd name="f401" fmla="*/ f336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0">
                  <a:pos x="f341" y="f342"/>
                </a:cxn>
                <a:cxn ang="f210">
                  <a:pos x="f343" y="f344"/>
                </a:cxn>
                <a:cxn ang="f210">
                  <a:pos x="f345" y="f346"/>
                </a:cxn>
                <a:cxn ang="f210">
                  <a:pos x="f347" y="f348"/>
                </a:cxn>
                <a:cxn ang="f210">
                  <a:pos x="f349" y="f350"/>
                </a:cxn>
                <a:cxn ang="f210">
                  <a:pos x="f351" y="f352"/>
                </a:cxn>
                <a:cxn ang="f210">
                  <a:pos x="f353" y="f354"/>
                </a:cxn>
                <a:cxn ang="f210">
                  <a:pos x="f355" y="f354"/>
                </a:cxn>
                <a:cxn ang="f210">
                  <a:pos x="f356" y="f357"/>
                </a:cxn>
                <a:cxn ang="f210">
                  <a:pos x="f355" y="f358"/>
                </a:cxn>
                <a:cxn ang="f210">
                  <a:pos x="f359" y="f358"/>
                </a:cxn>
                <a:cxn ang="f210">
                  <a:pos x="f360" y="f361"/>
                </a:cxn>
                <a:cxn ang="f210">
                  <a:pos x="f362" y="f363"/>
                </a:cxn>
                <a:cxn ang="f210">
                  <a:pos x="f364" y="f365"/>
                </a:cxn>
                <a:cxn ang="f210">
                  <a:pos x="f366" y="f367"/>
                </a:cxn>
                <a:cxn ang="f210">
                  <a:pos x="f368" y="f369"/>
                </a:cxn>
                <a:cxn ang="f210">
                  <a:pos x="f370" y="f371"/>
                </a:cxn>
                <a:cxn ang="f210">
                  <a:pos x="f372" y="f373"/>
                </a:cxn>
                <a:cxn ang="f210">
                  <a:pos x="f374" y="f375"/>
                </a:cxn>
                <a:cxn ang="f210">
                  <a:pos x="f376" y="f375"/>
                </a:cxn>
                <a:cxn ang="f210">
                  <a:pos x="f377" y="f378"/>
                </a:cxn>
                <a:cxn ang="f210">
                  <a:pos x="f379" y="f380"/>
                </a:cxn>
                <a:cxn ang="f210">
                  <a:pos x="f381" y="f382"/>
                </a:cxn>
                <a:cxn ang="f210">
                  <a:pos x="f383" y="f384"/>
                </a:cxn>
                <a:cxn ang="f210">
                  <a:pos x="f385" y="f386"/>
                </a:cxn>
                <a:cxn ang="f210">
                  <a:pos x="f387" y="f388"/>
                </a:cxn>
                <a:cxn ang="f210">
                  <a:pos x="f389" y="f390"/>
                </a:cxn>
                <a:cxn ang="f210">
                  <a:pos x="f391" y="f392"/>
                </a:cxn>
                <a:cxn ang="f210">
                  <a:pos x="f393" y="f394"/>
                </a:cxn>
                <a:cxn ang="f210">
                  <a:pos x="f395" y="f396"/>
                </a:cxn>
                <a:cxn ang="f210">
                  <a:pos x="f397" y="f398"/>
                </a:cxn>
                <a:cxn ang="f210">
                  <a:pos x="f395" y="f399"/>
                </a:cxn>
                <a:cxn ang="f210">
                  <a:pos x="f400" y="f401"/>
                </a:cxn>
                <a:cxn ang="f210">
                  <a:pos x="f341" y="f342"/>
                </a:cxn>
              </a:cxnLst>
              <a:rect l="f337" t="f340" r="f338" b="f339"/>
              <a:pathLst>
                <a:path w="130" h="648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1" y="f23"/>
                    <a:pt x="f21" y="f24"/>
                  </a:cubicBezTo>
                  <a:cubicBezTo>
                    <a:pt x="f25" y="f26"/>
                    <a:pt x="f19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4" y="f36"/>
                    <a:pt x="f37" y="f38"/>
                    <a:pt x="f39" y="f38"/>
                  </a:cubicBezTo>
                  <a:cubicBezTo>
                    <a:pt x="f40" y="f38"/>
                    <a:pt x="f41" y="f38"/>
                    <a:pt x="f42" y="f38"/>
                  </a:cubicBezTo>
                  <a:cubicBezTo>
                    <a:pt x="f43" y="f38"/>
                    <a:pt x="f44" y="f45"/>
                    <a:pt x="f44" y="f46"/>
                  </a:cubicBezTo>
                  <a:cubicBezTo>
                    <a:pt x="f44" y="f47"/>
                    <a:pt x="f44" y="f48"/>
                    <a:pt x="f42" y="f48"/>
                  </a:cubicBezTo>
                  <a:cubicBezTo>
                    <a:pt x="f49" y="f48"/>
                    <a:pt x="f40" y="f48"/>
                    <a:pt x="f50" y="f48"/>
                  </a:cubicBezTo>
                  <a:cubicBezTo>
                    <a:pt x="f37" y="f48"/>
                    <a:pt x="f51" y="f52"/>
                    <a:pt x="f51" y="f53"/>
                  </a:cubicBezTo>
                  <a:cubicBezTo>
                    <a:pt x="f17" y="f54"/>
                    <a:pt x="f50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68" y="f42"/>
                    <a:pt x="f68" y="f70"/>
                    <a:pt x="f66" y="f71"/>
                  </a:cubicBezTo>
                  <a:cubicBezTo>
                    <a:pt x="f39" y="f72"/>
                    <a:pt x="f28" y="f64"/>
                    <a:pt x="f73" y="f32"/>
                  </a:cubicBezTo>
                  <a:cubicBezTo>
                    <a:pt x="f74" y="f19"/>
                    <a:pt x="f5" y="f75"/>
                    <a:pt x="f5" y="f73"/>
                  </a:cubicBezTo>
                  <a:cubicBezTo>
                    <a:pt x="f76" y="f74"/>
                    <a:pt x="f74" y="f76"/>
                    <a:pt x="f77" y="f76"/>
                  </a:cubicBezTo>
                  <a:cubicBezTo>
                    <a:pt x="f73" y="f74"/>
                    <a:pt x="f78" y="f76"/>
                    <a:pt x="f79" y="f76"/>
                  </a:cubicBezTo>
                  <a:cubicBezTo>
                    <a:pt x="f80" y="f76"/>
                    <a:pt x="f81" y="f76"/>
                    <a:pt x="f82" y="f74"/>
                  </a:cubicBezTo>
                  <a:cubicBezTo>
                    <a:pt x="f83" y="f74"/>
                    <a:pt x="f84" y="f5"/>
                    <a:pt x="f85" y="f86"/>
                  </a:cubicBezTo>
                  <a:cubicBezTo>
                    <a:pt x="f6" y="f78"/>
                    <a:pt x="f6" y="f87"/>
                    <a:pt x="f88" y="f28"/>
                  </a:cubicBezTo>
                  <a:cubicBezTo>
                    <a:pt x="f89" y="f58"/>
                    <a:pt x="f90" y="f91"/>
                    <a:pt x="f92" y="f93"/>
                  </a:cubicBezTo>
                  <a:cubicBezTo>
                    <a:pt x="f94" y="f71"/>
                    <a:pt x="f95" y="f43"/>
                    <a:pt x="f94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98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4" y="f126"/>
                    <a:pt x="f100" y="f127"/>
                    <a:pt x="f89" y="f128"/>
                  </a:cubicBezTo>
                  <a:cubicBezTo>
                    <a:pt x="f89" y="f129"/>
                    <a:pt x="f89" y="f22"/>
                    <a:pt x="f124" y="f130"/>
                  </a:cubicBezTo>
                  <a:cubicBezTo>
                    <a:pt x="f104" y="f131"/>
                    <a:pt x="f132" y="f133"/>
                    <a:pt x="f134" y="f135"/>
                  </a:cubicBezTo>
                  <a:cubicBezTo>
                    <a:pt x="f134" y="f136"/>
                    <a:pt x="f42" y="f136"/>
                    <a:pt x="f8" y="f7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4C23D842-EC3A-2DC4-D0A1-2CDF39562E42}"/>
                </a:ext>
              </a:extLst>
            </p:cNvPr>
            <p:cNvSpPr/>
            <p:nvPr/>
          </p:nvSpPr>
          <p:spPr>
            <a:xfrm>
              <a:off x="8641454" y="4317111"/>
              <a:ext cx="319756" cy="6624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3"/>
                <a:gd name="f7" fmla="val 606"/>
                <a:gd name="f8" fmla="val 152"/>
                <a:gd name="f9" fmla="val 199"/>
                <a:gd name="f10" fmla="val 46"/>
                <a:gd name="f11" fmla="val 245"/>
                <a:gd name="f12" fmla="val 91"/>
                <a:gd name="f13" fmla="val 138"/>
                <a:gd name="f14" fmla="val 275"/>
                <a:gd name="f15" fmla="val 143"/>
                <a:gd name="f16" fmla="val 258"/>
                <a:gd name="f17" fmla="val 147"/>
                <a:gd name="f18" fmla="val 240"/>
                <a:gd name="f19" fmla="val 246"/>
                <a:gd name="f20" fmla="val 158"/>
                <a:gd name="f21" fmla="val 251"/>
                <a:gd name="f22" fmla="val 164"/>
                <a:gd name="f23" fmla="val 257"/>
                <a:gd name="f24" fmla="val 170"/>
                <a:gd name="f25" fmla="val 268"/>
                <a:gd name="f26" fmla="val 182"/>
                <a:gd name="f27" fmla="val 279"/>
                <a:gd name="f28" fmla="val 195"/>
                <a:gd name="f29" fmla="val 290"/>
                <a:gd name="f30" fmla="val 206"/>
                <a:gd name="f31" fmla="val 292"/>
                <a:gd name="f32" fmla="val 209"/>
                <a:gd name="f33" fmla="val 211"/>
                <a:gd name="f34" fmla="val 291"/>
                <a:gd name="f35" fmla="val 214"/>
                <a:gd name="f36" fmla="val 260"/>
                <a:gd name="f37" fmla="val 241"/>
                <a:gd name="f38" fmla="val 304"/>
                <a:gd name="f39" fmla="val 212"/>
                <a:gd name="f40" fmla="val 346"/>
                <a:gd name="f41" fmla="val 150"/>
                <a:gd name="f42" fmla="val 437"/>
                <a:gd name="f43" fmla="val 80"/>
                <a:gd name="f44" fmla="val 522"/>
                <a:gd name="f45" fmla="val 5"/>
                <a:gd name="f46" fmla="val 603"/>
                <a:gd name="f47" fmla="val 4"/>
                <a:gd name="f48" fmla="val 604"/>
                <a:gd name="f49" fmla="val 3"/>
                <a:gd name="f50" fmla="val 605"/>
                <a:gd name="f51" fmla="val 2"/>
                <a:gd name="f52" fmla="val 1"/>
                <a:gd name="f53" fmla="val 115"/>
                <a:gd name="f54" fmla="val 420"/>
                <a:gd name="f55" fmla="val 218"/>
                <a:gd name="f56" fmla="+- 0 0 -90"/>
                <a:gd name="f57" fmla="*/ f3 1 293"/>
                <a:gd name="f58" fmla="*/ f4 1 606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3"/>
                <a:gd name="f67" fmla="*/ f63 1 606"/>
                <a:gd name="f68" fmla="*/ 152 f64 1"/>
                <a:gd name="f69" fmla="*/ 0 f63 1"/>
                <a:gd name="f70" fmla="*/ 293 f64 1"/>
                <a:gd name="f71" fmla="*/ 138 f63 1"/>
                <a:gd name="f72" fmla="*/ 240 f64 1"/>
                <a:gd name="f73" fmla="*/ 152 f63 1"/>
                <a:gd name="f74" fmla="*/ 257 f64 1"/>
                <a:gd name="f75" fmla="*/ 170 f63 1"/>
                <a:gd name="f76" fmla="*/ 290 f64 1"/>
                <a:gd name="f77" fmla="*/ 206 f63 1"/>
                <a:gd name="f78" fmla="*/ 291 f64 1"/>
                <a:gd name="f79" fmla="*/ 214 f63 1"/>
                <a:gd name="f80" fmla="*/ 212 f64 1"/>
                <a:gd name="f81" fmla="*/ 346 f63 1"/>
                <a:gd name="f82" fmla="*/ 5 f64 1"/>
                <a:gd name="f83" fmla="*/ 603 f63 1"/>
                <a:gd name="f84" fmla="*/ 2 f64 1"/>
                <a:gd name="f85" fmla="*/ 606 f63 1"/>
                <a:gd name="f86" fmla="*/ 0 f64 1"/>
                <a:gd name="f87" fmla="+- f65 0 f1"/>
                <a:gd name="f88" fmla="*/ f68 1 293"/>
                <a:gd name="f89" fmla="*/ f69 1 606"/>
                <a:gd name="f90" fmla="*/ f70 1 293"/>
                <a:gd name="f91" fmla="*/ f71 1 606"/>
                <a:gd name="f92" fmla="*/ f72 1 293"/>
                <a:gd name="f93" fmla="*/ f73 1 606"/>
                <a:gd name="f94" fmla="*/ f74 1 293"/>
                <a:gd name="f95" fmla="*/ f75 1 606"/>
                <a:gd name="f96" fmla="*/ f76 1 293"/>
                <a:gd name="f97" fmla="*/ f77 1 606"/>
                <a:gd name="f98" fmla="*/ f78 1 293"/>
                <a:gd name="f99" fmla="*/ f79 1 606"/>
                <a:gd name="f100" fmla="*/ f80 1 293"/>
                <a:gd name="f101" fmla="*/ f81 1 606"/>
                <a:gd name="f102" fmla="*/ f82 1 293"/>
                <a:gd name="f103" fmla="*/ f83 1 606"/>
                <a:gd name="f104" fmla="*/ f84 1 293"/>
                <a:gd name="f105" fmla="*/ f85 1 606"/>
                <a:gd name="f106" fmla="*/ f86 1 293"/>
                <a:gd name="f107" fmla="*/ 0 1 f66"/>
                <a:gd name="f108" fmla="*/ f60 1 f66"/>
                <a:gd name="f109" fmla="*/ 0 1 f67"/>
                <a:gd name="f110" fmla="*/ f61 1 f67"/>
                <a:gd name="f111" fmla="*/ f88 1 f66"/>
                <a:gd name="f112" fmla="*/ f89 1 f67"/>
                <a:gd name="f113" fmla="*/ f90 1 f66"/>
                <a:gd name="f114" fmla="*/ f91 1 f67"/>
                <a:gd name="f115" fmla="*/ f92 1 f66"/>
                <a:gd name="f116" fmla="*/ f93 1 f67"/>
                <a:gd name="f117" fmla="*/ f94 1 f66"/>
                <a:gd name="f118" fmla="*/ f95 1 f67"/>
                <a:gd name="f119" fmla="*/ f96 1 f66"/>
                <a:gd name="f120" fmla="*/ f97 1 f67"/>
                <a:gd name="f121" fmla="*/ f98 1 f66"/>
                <a:gd name="f122" fmla="*/ f99 1 f67"/>
                <a:gd name="f123" fmla="*/ f100 1 f66"/>
                <a:gd name="f124" fmla="*/ f101 1 f67"/>
                <a:gd name="f125" fmla="*/ f102 1 f66"/>
                <a:gd name="f126" fmla="*/ f103 1 f67"/>
                <a:gd name="f127" fmla="*/ f104 1 f66"/>
                <a:gd name="f128" fmla="*/ f105 1 f67"/>
                <a:gd name="f129" fmla="*/ f106 1 f66"/>
                <a:gd name="f130" fmla="*/ f107 f57 1"/>
                <a:gd name="f131" fmla="*/ f108 f57 1"/>
                <a:gd name="f132" fmla="*/ f110 f58 1"/>
                <a:gd name="f133" fmla="*/ f109 f58 1"/>
                <a:gd name="f134" fmla="*/ f111 f57 1"/>
                <a:gd name="f135" fmla="*/ f112 f58 1"/>
                <a:gd name="f136" fmla="*/ f113 f57 1"/>
                <a:gd name="f137" fmla="*/ f114 f58 1"/>
                <a:gd name="f138" fmla="*/ f115 f57 1"/>
                <a:gd name="f139" fmla="*/ f116 f58 1"/>
                <a:gd name="f140" fmla="*/ f117 f57 1"/>
                <a:gd name="f141" fmla="*/ f118 f58 1"/>
                <a:gd name="f142" fmla="*/ f119 f57 1"/>
                <a:gd name="f143" fmla="*/ f120 f58 1"/>
                <a:gd name="f144" fmla="*/ f121 f57 1"/>
                <a:gd name="f145" fmla="*/ f122 f58 1"/>
                <a:gd name="f146" fmla="*/ f123 f57 1"/>
                <a:gd name="f147" fmla="*/ f124 f58 1"/>
                <a:gd name="f148" fmla="*/ f125 f57 1"/>
                <a:gd name="f149" fmla="*/ f126 f58 1"/>
                <a:gd name="f150" fmla="*/ f127 f57 1"/>
                <a:gd name="f151" fmla="*/ f128 f58 1"/>
                <a:gd name="f152" fmla="*/ f129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34" y="f135"/>
                </a:cxn>
                <a:cxn ang="f87">
                  <a:pos x="f136" y="f137"/>
                </a:cxn>
                <a:cxn ang="f87">
                  <a:pos x="f138" y="f139"/>
                </a:cxn>
                <a:cxn ang="f87">
                  <a:pos x="f140" y="f141"/>
                </a:cxn>
                <a:cxn ang="f87">
                  <a:pos x="f142" y="f143"/>
                </a:cxn>
                <a:cxn ang="f87">
                  <a:pos x="f144" y="f145"/>
                </a:cxn>
                <a:cxn ang="f87">
                  <a:pos x="f146" y="f147"/>
                </a:cxn>
                <a:cxn ang="f87">
                  <a:pos x="f148" y="f149"/>
                </a:cxn>
                <a:cxn ang="f87">
                  <a:pos x="f150" y="f151"/>
                </a:cxn>
                <a:cxn ang="f87">
                  <a:pos x="f152" y="f151"/>
                </a:cxn>
                <a:cxn ang="f87">
                  <a:pos x="f134" y="f135"/>
                </a:cxn>
              </a:cxnLst>
              <a:rect l="f130" t="f133" r="f131" b="f132"/>
              <a:pathLst>
                <a:path w="293" h="606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17"/>
                    <a:pt x="f18" y="f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6" y="f33"/>
                    <a:pt x="f34" y="f35"/>
                  </a:cubicBezTo>
                  <a:cubicBezTo>
                    <a:pt x="f2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7"/>
                  </a:cubicBezTo>
                  <a:cubicBezTo>
                    <a:pt x="f52" y="f7"/>
                    <a:pt x="f52" y="f7"/>
                    <a:pt x="f5" y="f7"/>
                  </a:cubicBezTo>
                  <a:cubicBezTo>
                    <a:pt x="f53" y="f54"/>
                    <a:pt x="f22" y="f55"/>
                    <a:pt x="f8" y="f5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17623C2F-0C63-04B6-51F6-09921397448F}"/>
                </a:ext>
              </a:extLst>
            </p:cNvPr>
            <p:cNvSpPr/>
            <p:nvPr/>
          </p:nvSpPr>
          <p:spPr>
            <a:xfrm>
              <a:off x="8284089" y="4317111"/>
              <a:ext cx="321128" cy="6642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4"/>
                <a:gd name="f7" fmla="val 608"/>
                <a:gd name="f8" fmla="val 53"/>
                <a:gd name="f9" fmla="val 152"/>
                <a:gd name="f10" fmla="val 35"/>
                <a:gd name="f11" fmla="val 147"/>
                <a:gd name="f12" fmla="val 18"/>
                <a:gd name="f13" fmla="val 143"/>
                <a:gd name="f14" fmla="val 138"/>
                <a:gd name="f15" fmla="val 47"/>
                <a:gd name="f16" fmla="val 91"/>
                <a:gd name="f17" fmla="val 94"/>
                <a:gd name="f18" fmla="val 46"/>
                <a:gd name="f19" fmla="val 141"/>
                <a:gd name="f20" fmla="val 129"/>
                <a:gd name="f21" fmla="val 219"/>
                <a:gd name="f22" fmla="val 178"/>
                <a:gd name="f23" fmla="val 422"/>
                <a:gd name="f24" fmla="val 292"/>
                <a:gd name="f25" fmla="val 291"/>
                <a:gd name="f26" fmla="val 606"/>
                <a:gd name="f27" fmla="val 289"/>
                <a:gd name="f28" fmla="val 605"/>
                <a:gd name="f29" fmla="val 288"/>
                <a:gd name="f30" fmla="val 603"/>
                <a:gd name="f31" fmla="val 287"/>
                <a:gd name="f32" fmla="val 602"/>
                <a:gd name="f33" fmla="val 286"/>
                <a:gd name="f34" fmla="val 601"/>
                <a:gd name="f35" fmla="val 218"/>
                <a:gd name="f36" fmla="val 527"/>
                <a:gd name="f37" fmla="val 154"/>
                <a:gd name="f38" fmla="val 451"/>
                <a:gd name="f39" fmla="val 97"/>
                <a:gd name="f40" fmla="val 369"/>
                <a:gd name="f41" fmla="val 62"/>
                <a:gd name="f42" fmla="val 319"/>
                <a:gd name="f43" fmla="val 29"/>
                <a:gd name="f44" fmla="val 269"/>
                <a:gd name="f45" fmla="val 2"/>
                <a:gd name="f46" fmla="val 215"/>
                <a:gd name="f47" fmla="val 211"/>
                <a:gd name="f48" fmla="val 1"/>
                <a:gd name="f49" fmla="val 209"/>
                <a:gd name="f50" fmla="val 3"/>
                <a:gd name="f51" fmla="val 206"/>
                <a:gd name="f52" fmla="val 20"/>
                <a:gd name="f53" fmla="val 188"/>
                <a:gd name="f54" fmla="val 36"/>
                <a:gd name="f55" fmla="val 170"/>
                <a:gd name="f56" fmla="+- 0 0 -90"/>
                <a:gd name="f57" fmla="*/ f3 1 294"/>
                <a:gd name="f58" fmla="*/ f4 1 608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4"/>
                <a:gd name="f67" fmla="*/ f63 1 608"/>
                <a:gd name="f68" fmla="*/ 53 f64 1"/>
                <a:gd name="f69" fmla="*/ 152 f63 1"/>
                <a:gd name="f70" fmla="*/ 0 f64 1"/>
                <a:gd name="f71" fmla="*/ 138 f63 1"/>
                <a:gd name="f72" fmla="*/ 141 f64 1"/>
                <a:gd name="f73" fmla="*/ 0 f63 1"/>
                <a:gd name="f74" fmla="*/ 294 f64 1"/>
                <a:gd name="f75" fmla="*/ 608 f63 1"/>
                <a:gd name="f76" fmla="*/ 289 f64 1"/>
                <a:gd name="f77" fmla="*/ 605 f63 1"/>
                <a:gd name="f78" fmla="*/ 286 f64 1"/>
                <a:gd name="f79" fmla="*/ 601 f63 1"/>
                <a:gd name="f80" fmla="*/ 97 f64 1"/>
                <a:gd name="f81" fmla="*/ 369 f63 1"/>
                <a:gd name="f82" fmla="*/ 2 f64 1"/>
                <a:gd name="f83" fmla="*/ 215 f63 1"/>
                <a:gd name="f84" fmla="*/ 3 f64 1"/>
                <a:gd name="f85" fmla="*/ 206 f63 1"/>
                <a:gd name="f86" fmla="+- f65 0 f1"/>
                <a:gd name="f87" fmla="*/ f68 1 294"/>
                <a:gd name="f88" fmla="*/ f69 1 608"/>
                <a:gd name="f89" fmla="*/ f70 1 294"/>
                <a:gd name="f90" fmla="*/ f71 1 608"/>
                <a:gd name="f91" fmla="*/ f72 1 294"/>
                <a:gd name="f92" fmla="*/ f73 1 608"/>
                <a:gd name="f93" fmla="*/ f74 1 294"/>
                <a:gd name="f94" fmla="*/ f75 1 608"/>
                <a:gd name="f95" fmla="*/ f76 1 294"/>
                <a:gd name="f96" fmla="*/ f77 1 608"/>
                <a:gd name="f97" fmla="*/ f78 1 294"/>
                <a:gd name="f98" fmla="*/ f79 1 608"/>
                <a:gd name="f99" fmla="*/ f80 1 294"/>
                <a:gd name="f100" fmla="*/ f81 1 608"/>
                <a:gd name="f101" fmla="*/ f82 1 294"/>
                <a:gd name="f102" fmla="*/ f83 1 608"/>
                <a:gd name="f103" fmla="*/ f84 1 294"/>
                <a:gd name="f104" fmla="*/ f85 1 608"/>
                <a:gd name="f105" fmla="*/ 0 1 f66"/>
                <a:gd name="f106" fmla="*/ f60 1 f66"/>
                <a:gd name="f107" fmla="*/ 0 1 f67"/>
                <a:gd name="f108" fmla="*/ f61 1 f67"/>
                <a:gd name="f109" fmla="*/ f87 1 f66"/>
                <a:gd name="f110" fmla="*/ f88 1 f67"/>
                <a:gd name="f111" fmla="*/ f89 1 f66"/>
                <a:gd name="f112" fmla="*/ f90 1 f67"/>
                <a:gd name="f113" fmla="*/ f91 1 f66"/>
                <a:gd name="f114" fmla="*/ f92 1 f67"/>
                <a:gd name="f115" fmla="*/ f93 1 f66"/>
                <a:gd name="f116" fmla="*/ f94 1 f67"/>
                <a:gd name="f117" fmla="*/ f95 1 f66"/>
                <a:gd name="f118" fmla="*/ f96 1 f67"/>
                <a:gd name="f119" fmla="*/ f97 1 f66"/>
                <a:gd name="f120" fmla="*/ f98 1 f67"/>
                <a:gd name="f121" fmla="*/ f99 1 f66"/>
                <a:gd name="f122" fmla="*/ f100 1 f67"/>
                <a:gd name="f123" fmla="*/ f101 1 f66"/>
                <a:gd name="f124" fmla="*/ f102 1 f67"/>
                <a:gd name="f125" fmla="*/ f103 1 f66"/>
                <a:gd name="f126" fmla="*/ f104 1 f67"/>
                <a:gd name="f127" fmla="*/ f105 f57 1"/>
                <a:gd name="f128" fmla="*/ f106 f57 1"/>
                <a:gd name="f129" fmla="*/ f108 f58 1"/>
                <a:gd name="f130" fmla="*/ f107 f58 1"/>
                <a:gd name="f131" fmla="*/ f109 f57 1"/>
                <a:gd name="f132" fmla="*/ f110 f58 1"/>
                <a:gd name="f133" fmla="*/ f111 f57 1"/>
                <a:gd name="f134" fmla="*/ f112 f58 1"/>
                <a:gd name="f135" fmla="*/ f113 f57 1"/>
                <a:gd name="f136" fmla="*/ f114 f58 1"/>
                <a:gd name="f137" fmla="*/ f115 f57 1"/>
                <a:gd name="f138" fmla="*/ f116 f58 1"/>
                <a:gd name="f139" fmla="*/ f117 f57 1"/>
                <a:gd name="f140" fmla="*/ f118 f58 1"/>
                <a:gd name="f141" fmla="*/ f119 f57 1"/>
                <a:gd name="f142" fmla="*/ f120 f58 1"/>
                <a:gd name="f143" fmla="*/ f121 f57 1"/>
                <a:gd name="f144" fmla="*/ f122 f58 1"/>
                <a:gd name="f145" fmla="*/ f123 f57 1"/>
                <a:gd name="f146" fmla="*/ f124 f58 1"/>
                <a:gd name="f147" fmla="*/ f125 f57 1"/>
                <a:gd name="f148" fmla="*/ f126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6">
                  <a:pos x="f131" y="f132"/>
                </a:cxn>
                <a:cxn ang="f86">
                  <a:pos x="f133" y="f134"/>
                </a:cxn>
                <a:cxn ang="f86">
                  <a:pos x="f135" y="f136"/>
                </a:cxn>
                <a:cxn ang="f86">
                  <a:pos x="f137" y="f138"/>
                </a:cxn>
                <a:cxn ang="f86">
                  <a:pos x="f139" y="f140"/>
                </a:cxn>
                <a:cxn ang="f86">
                  <a:pos x="f141" y="f142"/>
                </a:cxn>
                <a:cxn ang="f86">
                  <a:pos x="f143" y="f144"/>
                </a:cxn>
                <a:cxn ang="f86">
                  <a:pos x="f145" y="f146"/>
                </a:cxn>
                <a:cxn ang="f86">
                  <a:pos x="f147" y="f148"/>
                </a:cxn>
                <a:cxn ang="f86">
                  <a:pos x="f131" y="f132"/>
                </a:cxn>
              </a:cxnLst>
              <a:rect l="f127" t="f130" r="f128" b="f129"/>
              <a:pathLst>
                <a:path w="294" h="608">
                  <a:moveTo>
                    <a:pt x="f8" y="f9"/>
                  </a:moveTo>
                  <a:cubicBezTo>
                    <a:pt x="f10" y="f11"/>
                    <a:pt x="f12" y="f13"/>
                    <a:pt x="f5" y="f14"/>
                  </a:cubicBezTo>
                  <a:cubicBezTo>
                    <a:pt x="f15" y="f16"/>
                    <a:pt x="f17" y="f18"/>
                    <a:pt x="f19" y="f5"/>
                  </a:cubicBezTo>
                  <a:cubicBezTo>
                    <a:pt x="f20" y="f21"/>
                    <a:pt x="f22" y="f23"/>
                    <a:pt x="f6" y="f7"/>
                  </a:cubicBezTo>
                  <a:cubicBezTo>
                    <a:pt x="f24" y="f7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5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8" y="f9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vista superior del campo de flores">
            <a:extLst>
              <a:ext uri="{FF2B5EF4-FFF2-40B4-BE49-F238E27FC236}">
                <a16:creationId xmlns:a16="http://schemas.microsoft.com/office/drawing/2014/main" id="{517507D9-9846-EB3E-8BDA-C6502EC45A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781"/>
          <a:stretch>
            <a:fillRect/>
          </a:stretch>
        </p:blipFill>
        <p:spPr>
          <a:xfrm rot="16200004">
            <a:off x="2098721" y="-1901779"/>
            <a:ext cx="5143499" cy="894705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265;p25">
            <a:extLst>
              <a:ext uri="{FF2B5EF4-FFF2-40B4-BE49-F238E27FC236}">
                <a16:creationId xmlns:a16="http://schemas.microsoft.com/office/drawing/2014/main" id="{1BAE844F-3028-2D32-834D-FA042041191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87477" y="366857"/>
            <a:ext cx="2758799" cy="884398"/>
          </a:xfrm>
        </p:spPr>
        <p:txBody>
          <a:bodyPr anchor="t"/>
          <a:lstStyle/>
          <a:p>
            <a:pPr lvl="0"/>
            <a:r>
              <a:rPr lang="en-US"/>
              <a:t>Or use diagrams to explain complex ideas</a:t>
            </a:r>
          </a:p>
        </p:txBody>
      </p:sp>
      <p:sp>
        <p:nvSpPr>
          <p:cNvPr id="4" name="Google Shape;312;p25">
            <a:extLst>
              <a:ext uri="{FF2B5EF4-FFF2-40B4-BE49-F238E27FC236}">
                <a16:creationId xmlns:a16="http://schemas.microsoft.com/office/drawing/2014/main" id="{039ABFCE-1533-85C5-0855-5C90787B90FF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0867EBA-3871-4818-89CC-9DCA99D67ED0}" type="slidenum">
              <a:t>13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grpSp>
        <p:nvGrpSpPr>
          <p:cNvPr id="5" name="Grupo 8">
            <a:extLst>
              <a:ext uri="{FF2B5EF4-FFF2-40B4-BE49-F238E27FC236}">
                <a16:creationId xmlns:a16="http://schemas.microsoft.com/office/drawing/2014/main" id="{E8C284A0-9A49-C6BA-9AA2-6E3C518D99EB}"/>
              </a:ext>
            </a:extLst>
          </p:cNvPr>
          <p:cNvGrpSpPr/>
          <p:nvPr/>
        </p:nvGrpSpPr>
        <p:grpSpPr>
          <a:xfrm>
            <a:off x="8044653" y="4023360"/>
            <a:ext cx="902402" cy="958043"/>
            <a:chOff x="8044653" y="4023360"/>
            <a:chExt cx="902402" cy="958043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9EABEB0-E037-6315-DC14-CBED57A81AE3}"/>
                </a:ext>
              </a:extLst>
            </p:cNvPr>
            <p:cNvSpPr/>
            <p:nvPr/>
          </p:nvSpPr>
          <p:spPr>
            <a:xfrm>
              <a:off x="8401086" y="4023360"/>
              <a:ext cx="189527" cy="9439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0"/>
                <a:gd name="f7" fmla="val 648"/>
                <a:gd name="f8" fmla="val 65"/>
                <a:gd name="f9" fmla="val 57"/>
                <a:gd name="f10" fmla="val 634"/>
                <a:gd name="f11" fmla="val 49"/>
                <a:gd name="f12" fmla="val 621"/>
                <a:gd name="f13" fmla="val 42"/>
                <a:gd name="f14" fmla="val 607"/>
                <a:gd name="f15" fmla="val 32"/>
                <a:gd name="f16" fmla="val 591"/>
                <a:gd name="f17" fmla="val 23"/>
                <a:gd name="f18" fmla="val 574"/>
                <a:gd name="f19" fmla="val 14"/>
                <a:gd name="f20" fmla="val 558"/>
                <a:gd name="f21" fmla="val 12"/>
                <a:gd name="f22" fmla="val 555"/>
                <a:gd name="f23" fmla="val 552"/>
                <a:gd name="f24" fmla="val 549"/>
                <a:gd name="f25" fmla="val 13"/>
                <a:gd name="f26" fmla="val 531"/>
                <a:gd name="f27" fmla="val 513"/>
                <a:gd name="f28" fmla="val 15"/>
                <a:gd name="f29" fmla="val 494"/>
                <a:gd name="f30" fmla="val 17"/>
                <a:gd name="f31" fmla="val 459"/>
                <a:gd name="f32" fmla="val 18"/>
                <a:gd name="f33" fmla="val 424"/>
                <a:gd name="f34" fmla="val 20"/>
                <a:gd name="f35" fmla="val 389"/>
                <a:gd name="f36" fmla="val 386"/>
                <a:gd name="f37" fmla="val 22"/>
                <a:gd name="f38" fmla="val 385"/>
                <a:gd name="f39" fmla="val 25"/>
                <a:gd name="f40" fmla="val 39"/>
                <a:gd name="f41" fmla="val 52"/>
                <a:gd name="f42" fmla="val 66"/>
                <a:gd name="f43" fmla="val 71"/>
                <a:gd name="f44" fmla="val 72"/>
                <a:gd name="f45" fmla="val 384"/>
                <a:gd name="f46" fmla="val 379"/>
                <a:gd name="f47" fmla="val 374"/>
                <a:gd name="f48" fmla="val 372"/>
                <a:gd name="f49" fmla="val 53"/>
                <a:gd name="f50" fmla="val 26"/>
                <a:gd name="f51" fmla="val 21"/>
                <a:gd name="f52" fmla="val 371"/>
                <a:gd name="f53" fmla="val 367"/>
                <a:gd name="f54" fmla="val 330"/>
                <a:gd name="f55" fmla="val 292"/>
                <a:gd name="f56" fmla="val 28"/>
                <a:gd name="f57" fmla="val 255"/>
                <a:gd name="f58" fmla="val 29"/>
                <a:gd name="f59" fmla="val 232"/>
                <a:gd name="f60" fmla="val 30"/>
                <a:gd name="f61" fmla="val 208"/>
                <a:gd name="f62" fmla="val 31"/>
                <a:gd name="f63" fmla="val 185"/>
                <a:gd name="f64" fmla="val 33"/>
                <a:gd name="f65" fmla="val 146"/>
                <a:gd name="f66" fmla="val 35"/>
                <a:gd name="f67" fmla="val 107"/>
                <a:gd name="f68" fmla="val 37"/>
                <a:gd name="f69" fmla="val 69"/>
                <a:gd name="f70" fmla="val 64"/>
                <a:gd name="f71" fmla="val 63"/>
                <a:gd name="f72" fmla="val 48"/>
                <a:gd name="f73" fmla="val 5"/>
                <a:gd name="f74" fmla="val 2"/>
                <a:gd name="f75" fmla="val 10"/>
                <a:gd name="f76" fmla="val 1"/>
                <a:gd name="f77" fmla="val 4"/>
                <a:gd name="f78" fmla="val 7"/>
                <a:gd name="f79" fmla="val 8"/>
                <a:gd name="f80" fmla="val 46"/>
                <a:gd name="f81" fmla="val 83"/>
                <a:gd name="f82" fmla="val 121"/>
                <a:gd name="f83" fmla="val 123"/>
                <a:gd name="f84" fmla="val 128"/>
                <a:gd name="f85" fmla="val 129"/>
                <a:gd name="f86" fmla="val 3"/>
                <a:gd name="f87" fmla="val 11"/>
                <a:gd name="f88" fmla="val 127"/>
                <a:gd name="f89" fmla="val 118"/>
                <a:gd name="f90" fmla="val 109"/>
                <a:gd name="f91" fmla="val 43"/>
                <a:gd name="f92" fmla="val 99"/>
                <a:gd name="f93" fmla="val 56"/>
                <a:gd name="f94" fmla="val 93"/>
                <a:gd name="f95" fmla="val 92"/>
                <a:gd name="f96" fmla="val 80"/>
                <a:gd name="f97" fmla="val 94"/>
                <a:gd name="f98" fmla="val 98"/>
                <a:gd name="f99" fmla="val 95"/>
                <a:gd name="f100" fmla="val 117"/>
                <a:gd name="f101" fmla="val 96"/>
                <a:gd name="f102" fmla="val 136"/>
                <a:gd name="f103" fmla="val 174"/>
                <a:gd name="f104" fmla="val 100"/>
                <a:gd name="f105" fmla="val 212"/>
                <a:gd name="f106" fmla="val 102"/>
                <a:gd name="f107" fmla="val 251"/>
                <a:gd name="f108" fmla="val 103"/>
                <a:gd name="f109" fmla="val 272"/>
                <a:gd name="f110" fmla="val 105"/>
                <a:gd name="f111" fmla="val 294"/>
                <a:gd name="f112" fmla="val 106"/>
                <a:gd name="f113" fmla="val 316"/>
                <a:gd name="f114" fmla="val 108"/>
                <a:gd name="f115" fmla="val 357"/>
                <a:gd name="f116" fmla="val 110"/>
                <a:gd name="f117" fmla="val 397"/>
                <a:gd name="f118" fmla="val 112"/>
                <a:gd name="f119" fmla="val 438"/>
                <a:gd name="f120" fmla="val 113"/>
                <a:gd name="f121" fmla="val 463"/>
                <a:gd name="f122" fmla="val 115"/>
                <a:gd name="f123" fmla="val 488"/>
                <a:gd name="f124" fmla="val 116"/>
                <a:gd name="f125" fmla="val 512"/>
                <a:gd name="f126" fmla="val 525"/>
                <a:gd name="f127" fmla="val 537"/>
                <a:gd name="f128" fmla="val 550"/>
                <a:gd name="f129" fmla="val 553"/>
                <a:gd name="f130" fmla="val 557"/>
                <a:gd name="f131" fmla="val 587"/>
                <a:gd name="f132" fmla="val 84"/>
                <a:gd name="f133" fmla="val 616"/>
                <a:gd name="f134" fmla="val 67"/>
                <a:gd name="f135" fmla="val 645"/>
                <a:gd name="f136" fmla="val 646"/>
                <a:gd name="f137" fmla="+- 0 0 -90"/>
                <a:gd name="f138" fmla="*/ f3 1 130"/>
                <a:gd name="f139" fmla="*/ f4 1 648"/>
                <a:gd name="f140" fmla="val f5"/>
                <a:gd name="f141" fmla="val f6"/>
                <a:gd name="f142" fmla="val f7"/>
                <a:gd name="f143" fmla="*/ f137 f0 1"/>
                <a:gd name="f144" fmla="+- f142 0 f140"/>
                <a:gd name="f145" fmla="+- f141 0 f140"/>
                <a:gd name="f146" fmla="*/ f143 1 f2"/>
                <a:gd name="f147" fmla="*/ f145 1 130"/>
                <a:gd name="f148" fmla="*/ f144 1 648"/>
                <a:gd name="f149" fmla="*/ 65 f145 1"/>
                <a:gd name="f150" fmla="*/ 648 f144 1"/>
                <a:gd name="f151" fmla="*/ 42 f145 1"/>
                <a:gd name="f152" fmla="*/ 607 f144 1"/>
                <a:gd name="f153" fmla="*/ 14 f145 1"/>
                <a:gd name="f154" fmla="*/ 558 f144 1"/>
                <a:gd name="f155" fmla="*/ 12 f145 1"/>
                <a:gd name="f156" fmla="*/ 549 f144 1"/>
                <a:gd name="f157" fmla="*/ 15 f145 1"/>
                <a:gd name="f158" fmla="*/ 494 f144 1"/>
                <a:gd name="f159" fmla="*/ 20 f145 1"/>
                <a:gd name="f160" fmla="*/ 389 f144 1"/>
                <a:gd name="f161" fmla="*/ 25 f145 1"/>
                <a:gd name="f162" fmla="*/ 385 f144 1"/>
                <a:gd name="f163" fmla="*/ 66 f145 1"/>
                <a:gd name="f164" fmla="*/ 72 f145 1"/>
                <a:gd name="f165" fmla="*/ 379 f144 1"/>
                <a:gd name="f166" fmla="*/ 372 f144 1"/>
                <a:gd name="f167" fmla="*/ 26 f145 1"/>
                <a:gd name="f168" fmla="*/ 21 f145 1"/>
                <a:gd name="f169" fmla="*/ 367 f144 1"/>
                <a:gd name="f170" fmla="*/ 28 f145 1"/>
                <a:gd name="f171" fmla="*/ 255 f144 1"/>
                <a:gd name="f172" fmla="*/ 31 f145 1"/>
                <a:gd name="f173" fmla="*/ 185 f144 1"/>
                <a:gd name="f174" fmla="*/ 37 f145 1"/>
                <a:gd name="f175" fmla="*/ 69 f144 1"/>
                <a:gd name="f176" fmla="*/ 35 f145 1"/>
                <a:gd name="f177" fmla="*/ 63 f144 1"/>
                <a:gd name="f178" fmla="*/ 5 f145 1"/>
                <a:gd name="f179" fmla="*/ 18 f144 1"/>
                <a:gd name="f180" fmla="*/ 0 f145 1"/>
                <a:gd name="f181" fmla="*/ 5 f144 1"/>
                <a:gd name="f182" fmla="*/ 4 f145 1"/>
                <a:gd name="f183" fmla="*/ 1 f144 1"/>
                <a:gd name="f184" fmla="*/ 8 f145 1"/>
                <a:gd name="f185" fmla="*/ 121 f145 1"/>
                <a:gd name="f186" fmla="*/ 2 f144 1"/>
                <a:gd name="f187" fmla="*/ 129 f145 1"/>
                <a:gd name="f188" fmla="*/ 3 f144 1"/>
                <a:gd name="f189" fmla="*/ 127 f145 1"/>
                <a:gd name="f190" fmla="*/ 15 f144 1"/>
                <a:gd name="f191" fmla="*/ 99 f145 1"/>
                <a:gd name="f192" fmla="*/ 56 f144 1"/>
                <a:gd name="f193" fmla="*/ 93 f145 1"/>
                <a:gd name="f194" fmla="*/ 80 f144 1"/>
                <a:gd name="f195" fmla="*/ 96 f145 1"/>
                <a:gd name="f196" fmla="*/ 136 f144 1"/>
                <a:gd name="f197" fmla="*/ 102 f145 1"/>
                <a:gd name="f198" fmla="*/ 251 f144 1"/>
                <a:gd name="f199" fmla="*/ 106 f145 1"/>
                <a:gd name="f200" fmla="*/ 316 f144 1"/>
                <a:gd name="f201" fmla="*/ 112 f145 1"/>
                <a:gd name="f202" fmla="*/ 438 f144 1"/>
                <a:gd name="f203" fmla="*/ 116 f145 1"/>
                <a:gd name="f204" fmla="*/ 512 f144 1"/>
                <a:gd name="f205" fmla="*/ 118 f145 1"/>
                <a:gd name="f206" fmla="*/ 550 f144 1"/>
                <a:gd name="f207" fmla="*/ 557 f144 1"/>
                <a:gd name="f208" fmla="*/ 67 f145 1"/>
                <a:gd name="f209" fmla="*/ 645 f144 1"/>
                <a:gd name="f210" fmla="+- f146 0 f1"/>
                <a:gd name="f211" fmla="*/ f149 1 130"/>
                <a:gd name="f212" fmla="*/ f150 1 648"/>
                <a:gd name="f213" fmla="*/ f151 1 130"/>
                <a:gd name="f214" fmla="*/ f152 1 648"/>
                <a:gd name="f215" fmla="*/ f153 1 130"/>
                <a:gd name="f216" fmla="*/ f154 1 648"/>
                <a:gd name="f217" fmla="*/ f155 1 130"/>
                <a:gd name="f218" fmla="*/ f156 1 648"/>
                <a:gd name="f219" fmla="*/ f157 1 130"/>
                <a:gd name="f220" fmla="*/ f158 1 648"/>
                <a:gd name="f221" fmla="*/ f159 1 130"/>
                <a:gd name="f222" fmla="*/ f160 1 648"/>
                <a:gd name="f223" fmla="*/ f161 1 130"/>
                <a:gd name="f224" fmla="*/ f162 1 648"/>
                <a:gd name="f225" fmla="*/ f163 1 130"/>
                <a:gd name="f226" fmla="*/ f164 1 130"/>
                <a:gd name="f227" fmla="*/ f165 1 648"/>
                <a:gd name="f228" fmla="*/ f166 1 648"/>
                <a:gd name="f229" fmla="*/ f167 1 130"/>
                <a:gd name="f230" fmla="*/ f168 1 130"/>
                <a:gd name="f231" fmla="*/ f169 1 648"/>
                <a:gd name="f232" fmla="*/ f170 1 130"/>
                <a:gd name="f233" fmla="*/ f171 1 648"/>
                <a:gd name="f234" fmla="*/ f172 1 130"/>
                <a:gd name="f235" fmla="*/ f173 1 648"/>
                <a:gd name="f236" fmla="*/ f174 1 130"/>
                <a:gd name="f237" fmla="*/ f175 1 648"/>
                <a:gd name="f238" fmla="*/ f176 1 130"/>
                <a:gd name="f239" fmla="*/ f177 1 648"/>
                <a:gd name="f240" fmla="*/ f178 1 130"/>
                <a:gd name="f241" fmla="*/ f179 1 648"/>
                <a:gd name="f242" fmla="*/ f180 1 130"/>
                <a:gd name="f243" fmla="*/ f181 1 648"/>
                <a:gd name="f244" fmla="*/ f182 1 130"/>
                <a:gd name="f245" fmla="*/ f183 1 648"/>
                <a:gd name="f246" fmla="*/ f184 1 130"/>
                <a:gd name="f247" fmla="*/ f185 1 130"/>
                <a:gd name="f248" fmla="*/ f186 1 648"/>
                <a:gd name="f249" fmla="*/ f187 1 130"/>
                <a:gd name="f250" fmla="*/ f188 1 648"/>
                <a:gd name="f251" fmla="*/ f189 1 130"/>
                <a:gd name="f252" fmla="*/ f190 1 648"/>
                <a:gd name="f253" fmla="*/ f191 1 130"/>
                <a:gd name="f254" fmla="*/ f192 1 648"/>
                <a:gd name="f255" fmla="*/ f193 1 130"/>
                <a:gd name="f256" fmla="*/ f194 1 648"/>
                <a:gd name="f257" fmla="*/ f195 1 130"/>
                <a:gd name="f258" fmla="*/ f196 1 648"/>
                <a:gd name="f259" fmla="*/ f197 1 130"/>
                <a:gd name="f260" fmla="*/ f198 1 648"/>
                <a:gd name="f261" fmla="*/ f199 1 130"/>
                <a:gd name="f262" fmla="*/ f200 1 648"/>
                <a:gd name="f263" fmla="*/ f201 1 130"/>
                <a:gd name="f264" fmla="*/ f202 1 648"/>
                <a:gd name="f265" fmla="*/ f203 1 130"/>
                <a:gd name="f266" fmla="*/ f204 1 648"/>
                <a:gd name="f267" fmla="*/ f205 1 130"/>
                <a:gd name="f268" fmla="*/ f206 1 648"/>
                <a:gd name="f269" fmla="*/ f207 1 648"/>
                <a:gd name="f270" fmla="*/ f208 1 130"/>
                <a:gd name="f271" fmla="*/ f209 1 648"/>
                <a:gd name="f272" fmla="*/ 0 1 f147"/>
                <a:gd name="f273" fmla="*/ f141 1 f147"/>
                <a:gd name="f274" fmla="*/ 0 1 f148"/>
                <a:gd name="f275" fmla="*/ f142 1 f148"/>
                <a:gd name="f276" fmla="*/ f211 1 f147"/>
                <a:gd name="f277" fmla="*/ f212 1 f148"/>
                <a:gd name="f278" fmla="*/ f213 1 f147"/>
                <a:gd name="f279" fmla="*/ f214 1 f148"/>
                <a:gd name="f280" fmla="*/ f215 1 f147"/>
                <a:gd name="f281" fmla="*/ f216 1 f148"/>
                <a:gd name="f282" fmla="*/ f217 1 f147"/>
                <a:gd name="f283" fmla="*/ f218 1 f148"/>
                <a:gd name="f284" fmla="*/ f219 1 f147"/>
                <a:gd name="f285" fmla="*/ f220 1 f148"/>
                <a:gd name="f286" fmla="*/ f221 1 f147"/>
                <a:gd name="f287" fmla="*/ f222 1 f148"/>
                <a:gd name="f288" fmla="*/ f223 1 f147"/>
                <a:gd name="f289" fmla="*/ f224 1 f148"/>
                <a:gd name="f290" fmla="*/ f225 1 f147"/>
                <a:gd name="f291" fmla="*/ f226 1 f147"/>
                <a:gd name="f292" fmla="*/ f227 1 f148"/>
                <a:gd name="f293" fmla="*/ f228 1 f148"/>
                <a:gd name="f294" fmla="*/ f229 1 f147"/>
                <a:gd name="f295" fmla="*/ f230 1 f147"/>
                <a:gd name="f296" fmla="*/ f231 1 f148"/>
                <a:gd name="f297" fmla="*/ f232 1 f147"/>
                <a:gd name="f298" fmla="*/ f233 1 f148"/>
                <a:gd name="f299" fmla="*/ f234 1 f147"/>
                <a:gd name="f300" fmla="*/ f235 1 f148"/>
                <a:gd name="f301" fmla="*/ f236 1 f147"/>
                <a:gd name="f302" fmla="*/ f237 1 f148"/>
                <a:gd name="f303" fmla="*/ f238 1 f147"/>
                <a:gd name="f304" fmla="*/ f239 1 f148"/>
                <a:gd name="f305" fmla="*/ f240 1 f147"/>
                <a:gd name="f306" fmla="*/ f241 1 f148"/>
                <a:gd name="f307" fmla="*/ f242 1 f147"/>
                <a:gd name="f308" fmla="*/ f243 1 f148"/>
                <a:gd name="f309" fmla="*/ f244 1 f147"/>
                <a:gd name="f310" fmla="*/ f245 1 f148"/>
                <a:gd name="f311" fmla="*/ f246 1 f147"/>
                <a:gd name="f312" fmla="*/ f247 1 f147"/>
                <a:gd name="f313" fmla="*/ f248 1 f148"/>
                <a:gd name="f314" fmla="*/ f249 1 f147"/>
                <a:gd name="f315" fmla="*/ f250 1 f148"/>
                <a:gd name="f316" fmla="*/ f251 1 f147"/>
                <a:gd name="f317" fmla="*/ f252 1 f148"/>
                <a:gd name="f318" fmla="*/ f253 1 f147"/>
                <a:gd name="f319" fmla="*/ f254 1 f148"/>
                <a:gd name="f320" fmla="*/ f255 1 f147"/>
                <a:gd name="f321" fmla="*/ f256 1 f148"/>
                <a:gd name="f322" fmla="*/ f257 1 f147"/>
                <a:gd name="f323" fmla="*/ f258 1 f148"/>
                <a:gd name="f324" fmla="*/ f259 1 f147"/>
                <a:gd name="f325" fmla="*/ f260 1 f148"/>
                <a:gd name="f326" fmla="*/ f261 1 f147"/>
                <a:gd name="f327" fmla="*/ f262 1 f148"/>
                <a:gd name="f328" fmla="*/ f263 1 f147"/>
                <a:gd name="f329" fmla="*/ f264 1 f148"/>
                <a:gd name="f330" fmla="*/ f265 1 f147"/>
                <a:gd name="f331" fmla="*/ f266 1 f148"/>
                <a:gd name="f332" fmla="*/ f267 1 f147"/>
                <a:gd name="f333" fmla="*/ f268 1 f148"/>
                <a:gd name="f334" fmla="*/ f269 1 f148"/>
                <a:gd name="f335" fmla="*/ f270 1 f147"/>
                <a:gd name="f336" fmla="*/ f271 1 f148"/>
                <a:gd name="f337" fmla="*/ f272 f138 1"/>
                <a:gd name="f338" fmla="*/ f273 f138 1"/>
                <a:gd name="f339" fmla="*/ f275 f139 1"/>
                <a:gd name="f340" fmla="*/ f274 f139 1"/>
                <a:gd name="f341" fmla="*/ f276 f138 1"/>
                <a:gd name="f342" fmla="*/ f277 f139 1"/>
                <a:gd name="f343" fmla="*/ f278 f138 1"/>
                <a:gd name="f344" fmla="*/ f279 f139 1"/>
                <a:gd name="f345" fmla="*/ f280 f138 1"/>
                <a:gd name="f346" fmla="*/ f281 f139 1"/>
                <a:gd name="f347" fmla="*/ f282 f138 1"/>
                <a:gd name="f348" fmla="*/ f283 f139 1"/>
                <a:gd name="f349" fmla="*/ f284 f138 1"/>
                <a:gd name="f350" fmla="*/ f285 f139 1"/>
                <a:gd name="f351" fmla="*/ f286 f138 1"/>
                <a:gd name="f352" fmla="*/ f287 f139 1"/>
                <a:gd name="f353" fmla="*/ f288 f138 1"/>
                <a:gd name="f354" fmla="*/ f289 f139 1"/>
                <a:gd name="f355" fmla="*/ f290 f138 1"/>
                <a:gd name="f356" fmla="*/ f291 f138 1"/>
                <a:gd name="f357" fmla="*/ f292 f139 1"/>
                <a:gd name="f358" fmla="*/ f293 f139 1"/>
                <a:gd name="f359" fmla="*/ f294 f138 1"/>
                <a:gd name="f360" fmla="*/ f295 f138 1"/>
                <a:gd name="f361" fmla="*/ f296 f139 1"/>
                <a:gd name="f362" fmla="*/ f297 f138 1"/>
                <a:gd name="f363" fmla="*/ f298 f139 1"/>
                <a:gd name="f364" fmla="*/ f299 f138 1"/>
                <a:gd name="f365" fmla="*/ f300 f139 1"/>
                <a:gd name="f366" fmla="*/ f301 f138 1"/>
                <a:gd name="f367" fmla="*/ f302 f139 1"/>
                <a:gd name="f368" fmla="*/ f303 f138 1"/>
                <a:gd name="f369" fmla="*/ f304 f139 1"/>
                <a:gd name="f370" fmla="*/ f305 f138 1"/>
                <a:gd name="f371" fmla="*/ f306 f139 1"/>
                <a:gd name="f372" fmla="*/ f307 f138 1"/>
                <a:gd name="f373" fmla="*/ f308 f139 1"/>
                <a:gd name="f374" fmla="*/ f309 f138 1"/>
                <a:gd name="f375" fmla="*/ f310 f139 1"/>
                <a:gd name="f376" fmla="*/ f311 f138 1"/>
                <a:gd name="f377" fmla="*/ f312 f138 1"/>
                <a:gd name="f378" fmla="*/ f313 f139 1"/>
                <a:gd name="f379" fmla="*/ f314 f138 1"/>
                <a:gd name="f380" fmla="*/ f315 f139 1"/>
                <a:gd name="f381" fmla="*/ f316 f138 1"/>
                <a:gd name="f382" fmla="*/ f317 f139 1"/>
                <a:gd name="f383" fmla="*/ f318 f138 1"/>
                <a:gd name="f384" fmla="*/ f319 f139 1"/>
                <a:gd name="f385" fmla="*/ f320 f138 1"/>
                <a:gd name="f386" fmla="*/ f321 f139 1"/>
                <a:gd name="f387" fmla="*/ f322 f138 1"/>
                <a:gd name="f388" fmla="*/ f323 f139 1"/>
                <a:gd name="f389" fmla="*/ f324 f138 1"/>
                <a:gd name="f390" fmla="*/ f325 f139 1"/>
                <a:gd name="f391" fmla="*/ f326 f138 1"/>
                <a:gd name="f392" fmla="*/ f327 f139 1"/>
                <a:gd name="f393" fmla="*/ f328 f138 1"/>
                <a:gd name="f394" fmla="*/ f329 f139 1"/>
                <a:gd name="f395" fmla="*/ f330 f138 1"/>
                <a:gd name="f396" fmla="*/ f331 f139 1"/>
                <a:gd name="f397" fmla="*/ f332 f138 1"/>
                <a:gd name="f398" fmla="*/ f333 f139 1"/>
                <a:gd name="f399" fmla="*/ f334 f139 1"/>
                <a:gd name="f400" fmla="*/ f335 f138 1"/>
                <a:gd name="f401" fmla="*/ f336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0">
                  <a:pos x="f341" y="f342"/>
                </a:cxn>
                <a:cxn ang="f210">
                  <a:pos x="f343" y="f344"/>
                </a:cxn>
                <a:cxn ang="f210">
                  <a:pos x="f345" y="f346"/>
                </a:cxn>
                <a:cxn ang="f210">
                  <a:pos x="f347" y="f348"/>
                </a:cxn>
                <a:cxn ang="f210">
                  <a:pos x="f349" y="f350"/>
                </a:cxn>
                <a:cxn ang="f210">
                  <a:pos x="f351" y="f352"/>
                </a:cxn>
                <a:cxn ang="f210">
                  <a:pos x="f353" y="f354"/>
                </a:cxn>
                <a:cxn ang="f210">
                  <a:pos x="f355" y="f354"/>
                </a:cxn>
                <a:cxn ang="f210">
                  <a:pos x="f356" y="f357"/>
                </a:cxn>
                <a:cxn ang="f210">
                  <a:pos x="f355" y="f358"/>
                </a:cxn>
                <a:cxn ang="f210">
                  <a:pos x="f359" y="f358"/>
                </a:cxn>
                <a:cxn ang="f210">
                  <a:pos x="f360" y="f361"/>
                </a:cxn>
                <a:cxn ang="f210">
                  <a:pos x="f362" y="f363"/>
                </a:cxn>
                <a:cxn ang="f210">
                  <a:pos x="f364" y="f365"/>
                </a:cxn>
                <a:cxn ang="f210">
                  <a:pos x="f366" y="f367"/>
                </a:cxn>
                <a:cxn ang="f210">
                  <a:pos x="f368" y="f369"/>
                </a:cxn>
                <a:cxn ang="f210">
                  <a:pos x="f370" y="f371"/>
                </a:cxn>
                <a:cxn ang="f210">
                  <a:pos x="f372" y="f373"/>
                </a:cxn>
                <a:cxn ang="f210">
                  <a:pos x="f374" y="f375"/>
                </a:cxn>
                <a:cxn ang="f210">
                  <a:pos x="f376" y="f375"/>
                </a:cxn>
                <a:cxn ang="f210">
                  <a:pos x="f377" y="f378"/>
                </a:cxn>
                <a:cxn ang="f210">
                  <a:pos x="f379" y="f380"/>
                </a:cxn>
                <a:cxn ang="f210">
                  <a:pos x="f381" y="f382"/>
                </a:cxn>
                <a:cxn ang="f210">
                  <a:pos x="f383" y="f384"/>
                </a:cxn>
                <a:cxn ang="f210">
                  <a:pos x="f385" y="f386"/>
                </a:cxn>
                <a:cxn ang="f210">
                  <a:pos x="f387" y="f388"/>
                </a:cxn>
                <a:cxn ang="f210">
                  <a:pos x="f389" y="f390"/>
                </a:cxn>
                <a:cxn ang="f210">
                  <a:pos x="f391" y="f392"/>
                </a:cxn>
                <a:cxn ang="f210">
                  <a:pos x="f393" y="f394"/>
                </a:cxn>
                <a:cxn ang="f210">
                  <a:pos x="f395" y="f396"/>
                </a:cxn>
                <a:cxn ang="f210">
                  <a:pos x="f397" y="f398"/>
                </a:cxn>
                <a:cxn ang="f210">
                  <a:pos x="f395" y="f399"/>
                </a:cxn>
                <a:cxn ang="f210">
                  <a:pos x="f400" y="f401"/>
                </a:cxn>
                <a:cxn ang="f210">
                  <a:pos x="f341" y="f342"/>
                </a:cxn>
              </a:cxnLst>
              <a:rect l="f337" t="f340" r="f338" b="f339"/>
              <a:pathLst>
                <a:path w="130" h="648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1" y="f23"/>
                    <a:pt x="f21" y="f24"/>
                  </a:cubicBezTo>
                  <a:cubicBezTo>
                    <a:pt x="f25" y="f26"/>
                    <a:pt x="f19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4" y="f36"/>
                    <a:pt x="f37" y="f38"/>
                    <a:pt x="f39" y="f38"/>
                  </a:cubicBezTo>
                  <a:cubicBezTo>
                    <a:pt x="f40" y="f38"/>
                    <a:pt x="f41" y="f38"/>
                    <a:pt x="f42" y="f38"/>
                  </a:cubicBezTo>
                  <a:cubicBezTo>
                    <a:pt x="f43" y="f38"/>
                    <a:pt x="f44" y="f45"/>
                    <a:pt x="f44" y="f46"/>
                  </a:cubicBezTo>
                  <a:cubicBezTo>
                    <a:pt x="f44" y="f47"/>
                    <a:pt x="f44" y="f48"/>
                    <a:pt x="f42" y="f48"/>
                  </a:cubicBezTo>
                  <a:cubicBezTo>
                    <a:pt x="f49" y="f48"/>
                    <a:pt x="f40" y="f48"/>
                    <a:pt x="f50" y="f48"/>
                  </a:cubicBezTo>
                  <a:cubicBezTo>
                    <a:pt x="f37" y="f48"/>
                    <a:pt x="f51" y="f52"/>
                    <a:pt x="f51" y="f53"/>
                  </a:cubicBezTo>
                  <a:cubicBezTo>
                    <a:pt x="f17" y="f54"/>
                    <a:pt x="f50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68" y="f42"/>
                    <a:pt x="f68" y="f70"/>
                    <a:pt x="f66" y="f71"/>
                  </a:cubicBezTo>
                  <a:cubicBezTo>
                    <a:pt x="f39" y="f72"/>
                    <a:pt x="f28" y="f64"/>
                    <a:pt x="f73" y="f32"/>
                  </a:cubicBezTo>
                  <a:cubicBezTo>
                    <a:pt x="f74" y="f19"/>
                    <a:pt x="f5" y="f75"/>
                    <a:pt x="f5" y="f73"/>
                  </a:cubicBezTo>
                  <a:cubicBezTo>
                    <a:pt x="f76" y="f74"/>
                    <a:pt x="f74" y="f76"/>
                    <a:pt x="f77" y="f76"/>
                  </a:cubicBezTo>
                  <a:cubicBezTo>
                    <a:pt x="f73" y="f74"/>
                    <a:pt x="f78" y="f76"/>
                    <a:pt x="f79" y="f76"/>
                  </a:cubicBezTo>
                  <a:cubicBezTo>
                    <a:pt x="f80" y="f76"/>
                    <a:pt x="f81" y="f76"/>
                    <a:pt x="f82" y="f74"/>
                  </a:cubicBezTo>
                  <a:cubicBezTo>
                    <a:pt x="f83" y="f74"/>
                    <a:pt x="f84" y="f5"/>
                    <a:pt x="f85" y="f86"/>
                  </a:cubicBezTo>
                  <a:cubicBezTo>
                    <a:pt x="f6" y="f78"/>
                    <a:pt x="f6" y="f87"/>
                    <a:pt x="f88" y="f28"/>
                  </a:cubicBezTo>
                  <a:cubicBezTo>
                    <a:pt x="f89" y="f58"/>
                    <a:pt x="f90" y="f91"/>
                    <a:pt x="f92" y="f93"/>
                  </a:cubicBezTo>
                  <a:cubicBezTo>
                    <a:pt x="f94" y="f71"/>
                    <a:pt x="f95" y="f43"/>
                    <a:pt x="f94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98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4" y="f126"/>
                    <a:pt x="f100" y="f127"/>
                    <a:pt x="f89" y="f128"/>
                  </a:cubicBezTo>
                  <a:cubicBezTo>
                    <a:pt x="f89" y="f129"/>
                    <a:pt x="f89" y="f22"/>
                    <a:pt x="f124" y="f130"/>
                  </a:cubicBezTo>
                  <a:cubicBezTo>
                    <a:pt x="f104" y="f131"/>
                    <a:pt x="f132" y="f133"/>
                    <a:pt x="f134" y="f135"/>
                  </a:cubicBezTo>
                  <a:cubicBezTo>
                    <a:pt x="f134" y="f136"/>
                    <a:pt x="f42" y="f136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25FB219-1F3D-4EDD-1ECF-4650923CA495}"/>
                </a:ext>
              </a:extLst>
            </p:cNvPr>
            <p:cNvSpPr/>
            <p:nvPr/>
          </p:nvSpPr>
          <p:spPr>
            <a:xfrm>
              <a:off x="8520918" y="4096118"/>
              <a:ext cx="426137" cy="88284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3"/>
                <a:gd name="f7" fmla="val 606"/>
                <a:gd name="f8" fmla="val 152"/>
                <a:gd name="f9" fmla="val 199"/>
                <a:gd name="f10" fmla="val 46"/>
                <a:gd name="f11" fmla="val 245"/>
                <a:gd name="f12" fmla="val 91"/>
                <a:gd name="f13" fmla="val 138"/>
                <a:gd name="f14" fmla="val 275"/>
                <a:gd name="f15" fmla="val 143"/>
                <a:gd name="f16" fmla="val 258"/>
                <a:gd name="f17" fmla="val 147"/>
                <a:gd name="f18" fmla="val 240"/>
                <a:gd name="f19" fmla="val 246"/>
                <a:gd name="f20" fmla="val 158"/>
                <a:gd name="f21" fmla="val 251"/>
                <a:gd name="f22" fmla="val 164"/>
                <a:gd name="f23" fmla="val 257"/>
                <a:gd name="f24" fmla="val 170"/>
                <a:gd name="f25" fmla="val 268"/>
                <a:gd name="f26" fmla="val 182"/>
                <a:gd name="f27" fmla="val 279"/>
                <a:gd name="f28" fmla="val 195"/>
                <a:gd name="f29" fmla="val 290"/>
                <a:gd name="f30" fmla="val 206"/>
                <a:gd name="f31" fmla="val 292"/>
                <a:gd name="f32" fmla="val 209"/>
                <a:gd name="f33" fmla="val 211"/>
                <a:gd name="f34" fmla="val 291"/>
                <a:gd name="f35" fmla="val 214"/>
                <a:gd name="f36" fmla="val 260"/>
                <a:gd name="f37" fmla="val 241"/>
                <a:gd name="f38" fmla="val 304"/>
                <a:gd name="f39" fmla="val 212"/>
                <a:gd name="f40" fmla="val 346"/>
                <a:gd name="f41" fmla="val 150"/>
                <a:gd name="f42" fmla="val 437"/>
                <a:gd name="f43" fmla="val 80"/>
                <a:gd name="f44" fmla="val 522"/>
                <a:gd name="f45" fmla="val 5"/>
                <a:gd name="f46" fmla="val 603"/>
                <a:gd name="f47" fmla="val 4"/>
                <a:gd name="f48" fmla="val 604"/>
                <a:gd name="f49" fmla="val 3"/>
                <a:gd name="f50" fmla="val 605"/>
                <a:gd name="f51" fmla="val 2"/>
                <a:gd name="f52" fmla="val 1"/>
                <a:gd name="f53" fmla="val 115"/>
                <a:gd name="f54" fmla="val 420"/>
                <a:gd name="f55" fmla="val 218"/>
                <a:gd name="f56" fmla="+- 0 0 -90"/>
                <a:gd name="f57" fmla="*/ f3 1 293"/>
                <a:gd name="f58" fmla="*/ f4 1 606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3"/>
                <a:gd name="f67" fmla="*/ f63 1 606"/>
                <a:gd name="f68" fmla="*/ 152 f64 1"/>
                <a:gd name="f69" fmla="*/ 0 f63 1"/>
                <a:gd name="f70" fmla="*/ 293 f64 1"/>
                <a:gd name="f71" fmla="*/ 138 f63 1"/>
                <a:gd name="f72" fmla="*/ 240 f64 1"/>
                <a:gd name="f73" fmla="*/ 152 f63 1"/>
                <a:gd name="f74" fmla="*/ 257 f64 1"/>
                <a:gd name="f75" fmla="*/ 170 f63 1"/>
                <a:gd name="f76" fmla="*/ 290 f64 1"/>
                <a:gd name="f77" fmla="*/ 206 f63 1"/>
                <a:gd name="f78" fmla="*/ 291 f64 1"/>
                <a:gd name="f79" fmla="*/ 214 f63 1"/>
                <a:gd name="f80" fmla="*/ 212 f64 1"/>
                <a:gd name="f81" fmla="*/ 346 f63 1"/>
                <a:gd name="f82" fmla="*/ 5 f64 1"/>
                <a:gd name="f83" fmla="*/ 603 f63 1"/>
                <a:gd name="f84" fmla="*/ 2 f64 1"/>
                <a:gd name="f85" fmla="*/ 606 f63 1"/>
                <a:gd name="f86" fmla="*/ 0 f64 1"/>
                <a:gd name="f87" fmla="+- f65 0 f1"/>
                <a:gd name="f88" fmla="*/ f68 1 293"/>
                <a:gd name="f89" fmla="*/ f69 1 606"/>
                <a:gd name="f90" fmla="*/ f70 1 293"/>
                <a:gd name="f91" fmla="*/ f71 1 606"/>
                <a:gd name="f92" fmla="*/ f72 1 293"/>
                <a:gd name="f93" fmla="*/ f73 1 606"/>
                <a:gd name="f94" fmla="*/ f74 1 293"/>
                <a:gd name="f95" fmla="*/ f75 1 606"/>
                <a:gd name="f96" fmla="*/ f76 1 293"/>
                <a:gd name="f97" fmla="*/ f77 1 606"/>
                <a:gd name="f98" fmla="*/ f78 1 293"/>
                <a:gd name="f99" fmla="*/ f79 1 606"/>
                <a:gd name="f100" fmla="*/ f80 1 293"/>
                <a:gd name="f101" fmla="*/ f81 1 606"/>
                <a:gd name="f102" fmla="*/ f82 1 293"/>
                <a:gd name="f103" fmla="*/ f83 1 606"/>
                <a:gd name="f104" fmla="*/ f84 1 293"/>
                <a:gd name="f105" fmla="*/ f85 1 606"/>
                <a:gd name="f106" fmla="*/ f86 1 293"/>
                <a:gd name="f107" fmla="*/ 0 1 f66"/>
                <a:gd name="f108" fmla="*/ f60 1 f66"/>
                <a:gd name="f109" fmla="*/ 0 1 f67"/>
                <a:gd name="f110" fmla="*/ f61 1 f67"/>
                <a:gd name="f111" fmla="*/ f88 1 f66"/>
                <a:gd name="f112" fmla="*/ f89 1 f67"/>
                <a:gd name="f113" fmla="*/ f90 1 f66"/>
                <a:gd name="f114" fmla="*/ f91 1 f67"/>
                <a:gd name="f115" fmla="*/ f92 1 f66"/>
                <a:gd name="f116" fmla="*/ f93 1 f67"/>
                <a:gd name="f117" fmla="*/ f94 1 f66"/>
                <a:gd name="f118" fmla="*/ f95 1 f67"/>
                <a:gd name="f119" fmla="*/ f96 1 f66"/>
                <a:gd name="f120" fmla="*/ f97 1 f67"/>
                <a:gd name="f121" fmla="*/ f98 1 f66"/>
                <a:gd name="f122" fmla="*/ f99 1 f67"/>
                <a:gd name="f123" fmla="*/ f100 1 f66"/>
                <a:gd name="f124" fmla="*/ f101 1 f67"/>
                <a:gd name="f125" fmla="*/ f102 1 f66"/>
                <a:gd name="f126" fmla="*/ f103 1 f67"/>
                <a:gd name="f127" fmla="*/ f104 1 f66"/>
                <a:gd name="f128" fmla="*/ f105 1 f67"/>
                <a:gd name="f129" fmla="*/ f106 1 f66"/>
                <a:gd name="f130" fmla="*/ f107 f57 1"/>
                <a:gd name="f131" fmla="*/ f108 f57 1"/>
                <a:gd name="f132" fmla="*/ f110 f58 1"/>
                <a:gd name="f133" fmla="*/ f109 f58 1"/>
                <a:gd name="f134" fmla="*/ f111 f57 1"/>
                <a:gd name="f135" fmla="*/ f112 f58 1"/>
                <a:gd name="f136" fmla="*/ f113 f57 1"/>
                <a:gd name="f137" fmla="*/ f114 f58 1"/>
                <a:gd name="f138" fmla="*/ f115 f57 1"/>
                <a:gd name="f139" fmla="*/ f116 f58 1"/>
                <a:gd name="f140" fmla="*/ f117 f57 1"/>
                <a:gd name="f141" fmla="*/ f118 f58 1"/>
                <a:gd name="f142" fmla="*/ f119 f57 1"/>
                <a:gd name="f143" fmla="*/ f120 f58 1"/>
                <a:gd name="f144" fmla="*/ f121 f57 1"/>
                <a:gd name="f145" fmla="*/ f122 f58 1"/>
                <a:gd name="f146" fmla="*/ f123 f57 1"/>
                <a:gd name="f147" fmla="*/ f124 f58 1"/>
                <a:gd name="f148" fmla="*/ f125 f57 1"/>
                <a:gd name="f149" fmla="*/ f126 f58 1"/>
                <a:gd name="f150" fmla="*/ f127 f57 1"/>
                <a:gd name="f151" fmla="*/ f128 f58 1"/>
                <a:gd name="f152" fmla="*/ f129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34" y="f135"/>
                </a:cxn>
                <a:cxn ang="f87">
                  <a:pos x="f136" y="f137"/>
                </a:cxn>
                <a:cxn ang="f87">
                  <a:pos x="f138" y="f139"/>
                </a:cxn>
                <a:cxn ang="f87">
                  <a:pos x="f140" y="f141"/>
                </a:cxn>
                <a:cxn ang="f87">
                  <a:pos x="f142" y="f143"/>
                </a:cxn>
                <a:cxn ang="f87">
                  <a:pos x="f144" y="f145"/>
                </a:cxn>
                <a:cxn ang="f87">
                  <a:pos x="f146" y="f147"/>
                </a:cxn>
                <a:cxn ang="f87">
                  <a:pos x="f148" y="f149"/>
                </a:cxn>
                <a:cxn ang="f87">
                  <a:pos x="f150" y="f151"/>
                </a:cxn>
                <a:cxn ang="f87">
                  <a:pos x="f152" y="f151"/>
                </a:cxn>
                <a:cxn ang="f87">
                  <a:pos x="f134" y="f135"/>
                </a:cxn>
              </a:cxnLst>
              <a:rect l="f130" t="f133" r="f131" b="f132"/>
              <a:pathLst>
                <a:path w="293" h="606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17"/>
                    <a:pt x="f18" y="f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6" y="f33"/>
                    <a:pt x="f34" y="f35"/>
                  </a:cubicBezTo>
                  <a:cubicBezTo>
                    <a:pt x="f2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7"/>
                  </a:cubicBezTo>
                  <a:cubicBezTo>
                    <a:pt x="f52" y="f7"/>
                    <a:pt x="f52" y="f7"/>
                    <a:pt x="f5" y="f7"/>
                  </a:cubicBezTo>
                  <a:cubicBezTo>
                    <a:pt x="f53" y="f54"/>
                    <a:pt x="f22" y="f55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FC0E150-9687-3154-3E66-F55DB102A56D}"/>
                </a:ext>
              </a:extLst>
            </p:cNvPr>
            <p:cNvSpPr/>
            <p:nvPr/>
          </p:nvSpPr>
          <p:spPr>
            <a:xfrm>
              <a:off x="8044653" y="4096118"/>
              <a:ext cx="427966" cy="88528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4"/>
                <a:gd name="f7" fmla="val 608"/>
                <a:gd name="f8" fmla="val 53"/>
                <a:gd name="f9" fmla="val 152"/>
                <a:gd name="f10" fmla="val 35"/>
                <a:gd name="f11" fmla="val 147"/>
                <a:gd name="f12" fmla="val 18"/>
                <a:gd name="f13" fmla="val 143"/>
                <a:gd name="f14" fmla="val 138"/>
                <a:gd name="f15" fmla="val 47"/>
                <a:gd name="f16" fmla="val 91"/>
                <a:gd name="f17" fmla="val 94"/>
                <a:gd name="f18" fmla="val 46"/>
                <a:gd name="f19" fmla="val 141"/>
                <a:gd name="f20" fmla="val 129"/>
                <a:gd name="f21" fmla="val 219"/>
                <a:gd name="f22" fmla="val 178"/>
                <a:gd name="f23" fmla="val 422"/>
                <a:gd name="f24" fmla="val 292"/>
                <a:gd name="f25" fmla="val 291"/>
                <a:gd name="f26" fmla="val 606"/>
                <a:gd name="f27" fmla="val 289"/>
                <a:gd name="f28" fmla="val 605"/>
                <a:gd name="f29" fmla="val 288"/>
                <a:gd name="f30" fmla="val 603"/>
                <a:gd name="f31" fmla="val 287"/>
                <a:gd name="f32" fmla="val 602"/>
                <a:gd name="f33" fmla="val 286"/>
                <a:gd name="f34" fmla="val 601"/>
                <a:gd name="f35" fmla="val 218"/>
                <a:gd name="f36" fmla="val 527"/>
                <a:gd name="f37" fmla="val 154"/>
                <a:gd name="f38" fmla="val 451"/>
                <a:gd name="f39" fmla="val 97"/>
                <a:gd name="f40" fmla="val 369"/>
                <a:gd name="f41" fmla="val 62"/>
                <a:gd name="f42" fmla="val 319"/>
                <a:gd name="f43" fmla="val 29"/>
                <a:gd name="f44" fmla="val 269"/>
                <a:gd name="f45" fmla="val 2"/>
                <a:gd name="f46" fmla="val 215"/>
                <a:gd name="f47" fmla="val 211"/>
                <a:gd name="f48" fmla="val 1"/>
                <a:gd name="f49" fmla="val 209"/>
                <a:gd name="f50" fmla="val 3"/>
                <a:gd name="f51" fmla="val 206"/>
                <a:gd name="f52" fmla="val 20"/>
                <a:gd name="f53" fmla="val 188"/>
                <a:gd name="f54" fmla="val 36"/>
                <a:gd name="f55" fmla="val 170"/>
                <a:gd name="f56" fmla="+- 0 0 -90"/>
                <a:gd name="f57" fmla="*/ f3 1 294"/>
                <a:gd name="f58" fmla="*/ f4 1 608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4"/>
                <a:gd name="f67" fmla="*/ f63 1 608"/>
                <a:gd name="f68" fmla="*/ 53 f64 1"/>
                <a:gd name="f69" fmla="*/ 152 f63 1"/>
                <a:gd name="f70" fmla="*/ 0 f64 1"/>
                <a:gd name="f71" fmla="*/ 138 f63 1"/>
                <a:gd name="f72" fmla="*/ 141 f64 1"/>
                <a:gd name="f73" fmla="*/ 0 f63 1"/>
                <a:gd name="f74" fmla="*/ 294 f64 1"/>
                <a:gd name="f75" fmla="*/ 608 f63 1"/>
                <a:gd name="f76" fmla="*/ 289 f64 1"/>
                <a:gd name="f77" fmla="*/ 605 f63 1"/>
                <a:gd name="f78" fmla="*/ 286 f64 1"/>
                <a:gd name="f79" fmla="*/ 601 f63 1"/>
                <a:gd name="f80" fmla="*/ 97 f64 1"/>
                <a:gd name="f81" fmla="*/ 369 f63 1"/>
                <a:gd name="f82" fmla="*/ 2 f64 1"/>
                <a:gd name="f83" fmla="*/ 215 f63 1"/>
                <a:gd name="f84" fmla="*/ 3 f64 1"/>
                <a:gd name="f85" fmla="*/ 206 f63 1"/>
                <a:gd name="f86" fmla="+- f65 0 f1"/>
                <a:gd name="f87" fmla="*/ f68 1 294"/>
                <a:gd name="f88" fmla="*/ f69 1 608"/>
                <a:gd name="f89" fmla="*/ f70 1 294"/>
                <a:gd name="f90" fmla="*/ f71 1 608"/>
                <a:gd name="f91" fmla="*/ f72 1 294"/>
                <a:gd name="f92" fmla="*/ f73 1 608"/>
                <a:gd name="f93" fmla="*/ f74 1 294"/>
                <a:gd name="f94" fmla="*/ f75 1 608"/>
                <a:gd name="f95" fmla="*/ f76 1 294"/>
                <a:gd name="f96" fmla="*/ f77 1 608"/>
                <a:gd name="f97" fmla="*/ f78 1 294"/>
                <a:gd name="f98" fmla="*/ f79 1 608"/>
                <a:gd name="f99" fmla="*/ f80 1 294"/>
                <a:gd name="f100" fmla="*/ f81 1 608"/>
                <a:gd name="f101" fmla="*/ f82 1 294"/>
                <a:gd name="f102" fmla="*/ f83 1 608"/>
                <a:gd name="f103" fmla="*/ f84 1 294"/>
                <a:gd name="f104" fmla="*/ f85 1 608"/>
                <a:gd name="f105" fmla="*/ 0 1 f66"/>
                <a:gd name="f106" fmla="*/ f60 1 f66"/>
                <a:gd name="f107" fmla="*/ 0 1 f67"/>
                <a:gd name="f108" fmla="*/ f61 1 f67"/>
                <a:gd name="f109" fmla="*/ f87 1 f66"/>
                <a:gd name="f110" fmla="*/ f88 1 f67"/>
                <a:gd name="f111" fmla="*/ f89 1 f66"/>
                <a:gd name="f112" fmla="*/ f90 1 f67"/>
                <a:gd name="f113" fmla="*/ f91 1 f66"/>
                <a:gd name="f114" fmla="*/ f92 1 f67"/>
                <a:gd name="f115" fmla="*/ f93 1 f66"/>
                <a:gd name="f116" fmla="*/ f94 1 f67"/>
                <a:gd name="f117" fmla="*/ f95 1 f66"/>
                <a:gd name="f118" fmla="*/ f96 1 f67"/>
                <a:gd name="f119" fmla="*/ f97 1 f66"/>
                <a:gd name="f120" fmla="*/ f98 1 f67"/>
                <a:gd name="f121" fmla="*/ f99 1 f66"/>
                <a:gd name="f122" fmla="*/ f100 1 f67"/>
                <a:gd name="f123" fmla="*/ f101 1 f66"/>
                <a:gd name="f124" fmla="*/ f102 1 f67"/>
                <a:gd name="f125" fmla="*/ f103 1 f66"/>
                <a:gd name="f126" fmla="*/ f104 1 f67"/>
                <a:gd name="f127" fmla="*/ f105 f57 1"/>
                <a:gd name="f128" fmla="*/ f106 f57 1"/>
                <a:gd name="f129" fmla="*/ f108 f58 1"/>
                <a:gd name="f130" fmla="*/ f107 f58 1"/>
                <a:gd name="f131" fmla="*/ f109 f57 1"/>
                <a:gd name="f132" fmla="*/ f110 f58 1"/>
                <a:gd name="f133" fmla="*/ f111 f57 1"/>
                <a:gd name="f134" fmla="*/ f112 f58 1"/>
                <a:gd name="f135" fmla="*/ f113 f57 1"/>
                <a:gd name="f136" fmla="*/ f114 f58 1"/>
                <a:gd name="f137" fmla="*/ f115 f57 1"/>
                <a:gd name="f138" fmla="*/ f116 f58 1"/>
                <a:gd name="f139" fmla="*/ f117 f57 1"/>
                <a:gd name="f140" fmla="*/ f118 f58 1"/>
                <a:gd name="f141" fmla="*/ f119 f57 1"/>
                <a:gd name="f142" fmla="*/ f120 f58 1"/>
                <a:gd name="f143" fmla="*/ f121 f57 1"/>
                <a:gd name="f144" fmla="*/ f122 f58 1"/>
                <a:gd name="f145" fmla="*/ f123 f57 1"/>
                <a:gd name="f146" fmla="*/ f124 f58 1"/>
                <a:gd name="f147" fmla="*/ f125 f57 1"/>
                <a:gd name="f148" fmla="*/ f126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6">
                  <a:pos x="f131" y="f132"/>
                </a:cxn>
                <a:cxn ang="f86">
                  <a:pos x="f133" y="f134"/>
                </a:cxn>
                <a:cxn ang="f86">
                  <a:pos x="f135" y="f136"/>
                </a:cxn>
                <a:cxn ang="f86">
                  <a:pos x="f137" y="f138"/>
                </a:cxn>
                <a:cxn ang="f86">
                  <a:pos x="f139" y="f140"/>
                </a:cxn>
                <a:cxn ang="f86">
                  <a:pos x="f141" y="f142"/>
                </a:cxn>
                <a:cxn ang="f86">
                  <a:pos x="f143" y="f144"/>
                </a:cxn>
                <a:cxn ang="f86">
                  <a:pos x="f145" y="f146"/>
                </a:cxn>
                <a:cxn ang="f86">
                  <a:pos x="f147" y="f148"/>
                </a:cxn>
                <a:cxn ang="f86">
                  <a:pos x="f131" y="f132"/>
                </a:cxn>
              </a:cxnLst>
              <a:rect l="f127" t="f130" r="f128" b="f129"/>
              <a:pathLst>
                <a:path w="294" h="608">
                  <a:moveTo>
                    <a:pt x="f8" y="f9"/>
                  </a:moveTo>
                  <a:cubicBezTo>
                    <a:pt x="f10" y="f11"/>
                    <a:pt x="f12" y="f13"/>
                    <a:pt x="f5" y="f14"/>
                  </a:cubicBezTo>
                  <a:cubicBezTo>
                    <a:pt x="f15" y="f16"/>
                    <a:pt x="f17" y="f18"/>
                    <a:pt x="f19" y="f5"/>
                  </a:cubicBezTo>
                  <a:cubicBezTo>
                    <a:pt x="f20" y="f21"/>
                    <a:pt x="f22" y="f23"/>
                    <a:pt x="f6" y="f7"/>
                  </a:cubicBezTo>
                  <a:cubicBezTo>
                    <a:pt x="f24" y="f7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5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1A9D558-1A9C-0FC8-96EC-694E912656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586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317;p26">
            <a:extLst>
              <a:ext uri="{FF2B5EF4-FFF2-40B4-BE49-F238E27FC236}">
                <a16:creationId xmlns:a16="http://schemas.microsoft.com/office/drawing/2014/main" id="{910CABA9-DB72-BF5F-3ED2-38998DC7D0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35114" y="3952704"/>
            <a:ext cx="4873770" cy="1028700"/>
          </a:xfrm>
        </p:spPr>
        <p:txBody>
          <a:bodyPr/>
          <a:lstStyle/>
          <a:p>
            <a:pPr lvl="0"/>
            <a:r>
              <a:rPr lang="en-US" sz="2800"/>
              <a:t>And tables to compare data</a:t>
            </a:r>
          </a:p>
        </p:txBody>
      </p:sp>
      <p:sp>
        <p:nvSpPr>
          <p:cNvPr id="4" name="Google Shape;325;p26">
            <a:extLst>
              <a:ext uri="{FF2B5EF4-FFF2-40B4-BE49-F238E27FC236}">
                <a16:creationId xmlns:a16="http://schemas.microsoft.com/office/drawing/2014/main" id="{BD576EF6-E6C7-DA5D-6192-B22200236734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96DF8B3-1801-4CC1-9741-FFAE77D1C6FC}" type="slidenum">
              <a:t>14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C796579-CE51-3340-B73A-2AB74E79EE75}"/>
              </a:ext>
            </a:extLst>
          </p:cNvPr>
          <p:cNvSpPr/>
          <p:nvPr/>
        </p:nvSpPr>
        <p:spPr>
          <a:xfrm>
            <a:off x="4070259" y="2200339"/>
            <a:ext cx="999174" cy="13995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0"/>
              <a:gd name="f7" fmla="val 308"/>
              <a:gd name="f8" fmla="val 10"/>
              <a:gd name="f9" fmla="val 2"/>
              <a:gd name="f10" fmla="val 8"/>
              <a:gd name="f11" fmla="val 4"/>
              <a:gd name="f12" fmla="val 5"/>
              <a:gd name="f13" fmla="val 1"/>
              <a:gd name="f14" fmla="val 7"/>
              <a:gd name="f15" fmla="val 9"/>
              <a:gd name="f16" fmla="val 19"/>
              <a:gd name="f17" fmla="val 13"/>
              <a:gd name="f18" fmla="val 28"/>
              <a:gd name="f19" fmla="val 23"/>
              <a:gd name="f20" fmla="val 37"/>
              <a:gd name="f21" fmla="val 32"/>
              <a:gd name="f22" fmla="val 39"/>
              <a:gd name="f23" fmla="val 34"/>
              <a:gd name="f24" fmla="val 40"/>
              <a:gd name="f25" fmla="val 41"/>
              <a:gd name="f26" fmla="val 42"/>
              <a:gd name="f27" fmla="val 43"/>
              <a:gd name="f28" fmla="val 54"/>
              <a:gd name="f29" fmla="val 53"/>
              <a:gd name="f30" fmla="val 58"/>
              <a:gd name="f31" fmla="val 61"/>
              <a:gd name="f32" fmla="val 57"/>
              <a:gd name="f33" fmla="val 64"/>
              <a:gd name="f34" fmla="val 60"/>
              <a:gd name="f35" fmla="val 70"/>
              <a:gd name="f36" fmla="val 67"/>
              <a:gd name="f37" fmla="val 71"/>
              <a:gd name="f38" fmla="val 76"/>
              <a:gd name="f39" fmla="val 80"/>
              <a:gd name="f40" fmla="val 83"/>
              <a:gd name="f41" fmla="val 48"/>
              <a:gd name="f42" fmla="val 88"/>
              <a:gd name="f43" fmla="val 44"/>
              <a:gd name="f44" fmla="val 102"/>
              <a:gd name="f45" fmla="val 117"/>
              <a:gd name="f46" fmla="val 131"/>
              <a:gd name="f47" fmla="val 137"/>
              <a:gd name="f48" fmla="val 47"/>
              <a:gd name="f49" fmla="val 140"/>
              <a:gd name="f50" fmla="val 144"/>
              <a:gd name="f51" fmla="val 149"/>
              <a:gd name="f52" fmla="val 66"/>
              <a:gd name="f53" fmla="val 150"/>
              <a:gd name="f54" fmla="val 156"/>
              <a:gd name="f55" fmla="val 159"/>
              <a:gd name="f56" fmla="val 162"/>
              <a:gd name="f57" fmla="val 168"/>
              <a:gd name="f58" fmla="val 169"/>
              <a:gd name="f59" fmla="val 171"/>
              <a:gd name="f60" fmla="val 173"/>
              <a:gd name="f61" fmla="val 177"/>
              <a:gd name="f62" fmla="val 178"/>
              <a:gd name="f63" fmla="val 52"/>
              <a:gd name="f64" fmla="val 49"/>
              <a:gd name="f65" fmla="val 179"/>
              <a:gd name="f66" fmla="val 45"/>
              <a:gd name="f67" fmla="val 189"/>
              <a:gd name="f68" fmla="val 25"/>
              <a:gd name="f69" fmla="val 201"/>
              <a:gd name="f70" fmla="val 14"/>
              <a:gd name="f71" fmla="val 212"/>
              <a:gd name="f72" fmla="val 213"/>
              <a:gd name="f73" fmla="val 214"/>
              <a:gd name="f74" fmla="val 216"/>
              <a:gd name="f75" fmla="val 219"/>
              <a:gd name="f76" fmla="val 11"/>
              <a:gd name="f77" fmla="val 187"/>
              <a:gd name="f78" fmla="val 101"/>
              <a:gd name="f79" fmla="val 155"/>
              <a:gd name="f80" fmla="val 191"/>
              <a:gd name="f81" fmla="val 122"/>
              <a:gd name="f82" fmla="val 281"/>
              <a:gd name="f83" fmla="val 121"/>
              <a:gd name="f84" fmla="val 286"/>
              <a:gd name="f85" fmla="val 120"/>
              <a:gd name="f86" fmla="val 291"/>
              <a:gd name="f87" fmla="val 118"/>
              <a:gd name="f88" fmla="val 296"/>
              <a:gd name="f89" fmla="val 298"/>
              <a:gd name="f90" fmla="val 116"/>
              <a:gd name="f91" fmla="val 301"/>
              <a:gd name="f92" fmla="val 115"/>
              <a:gd name="f93" fmla="val 304"/>
              <a:gd name="f94" fmla="val 114"/>
              <a:gd name="f95" fmla="val 306"/>
              <a:gd name="f96" fmla="val 113"/>
              <a:gd name="f97" fmla="val 110"/>
              <a:gd name="f98" fmla="val 107"/>
              <a:gd name="f99" fmla="val 305"/>
              <a:gd name="f100" fmla="val 106"/>
              <a:gd name="f101" fmla="val 303"/>
              <a:gd name="f102" fmla="val 105"/>
              <a:gd name="f103" fmla="val 302"/>
              <a:gd name="f104" fmla="val 104"/>
              <a:gd name="f105" fmla="val 299"/>
              <a:gd name="f106" fmla="val 295"/>
              <a:gd name="f107" fmla="val 290"/>
              <a:gd name="f108" fmla="val 99"/>
              <a:gd name="f109" fmla="val 194"/>
              <a:gd name="f110" fmla="val 33"/>
              <a:gd name="f111" fmla="+- 0 0 -90"/>
              <a:gd name="f112" fmla="*/ f3 1 220"/>
              <a:gd name="f113" fmla="*/ f4 1 308"/>
              <a:gd name="f114" fmla="val f5"/>
              <a:gd name="f115" fmla="val f6"/>
              <a:gd name="f116" fmla="val f7"/>
              <a:gd name="f117" fmla="*/ f111 f0 1"/>
              <a:gd name="f118" fmla="+- f116 0 f114"/>
              <a:gd name="f119" fmla="+- f115 0 f114"/>
              <a:gd name="f120" fmla="*/ f117 1 f2"/>
              <a:gd name="f121" fmla="*/ f119 1 220"/>
              <a:gd name="f122" fmla="*/ f118 1 308"/>
              <a:gd name="f123" fmla="*/ 0 f119 1"/>
              <a:gd name="f124" fmla="*/ 10 f118 1"/>
              <a:gd name="f125" fmla="*/ 4 f119 1"/>
              <a:gd name="f126" fmla="*/ 1 f118 1"/>
              <a:gd name="f127" fmla="*/ 10 f119 1"/>
              <a:gd name="f128" fmla="*/ 4 f118 1"/>
              <a:gd name="f129" fmla="*/ 37 f119 1"/>
              <a:gd name="f130" fmla="*/ 32 f118 1"/>
              <a:gd name="f131" fmla="*/ 41 f119 1"/>
              <a:gd name="f132" fmla="*/ 40 f118 1"/>
              <a:gd name="f133" fmla="*/ 42 f119 1"/>
              <a:gd name="f134" fmla="*/ 43 f118 1"/>
              <a:gd name="f135" fmla="*/ 53 f119 1"/>
              <a:gd name="f136" fmla="*/ 53 f118 1"/>
              <a:gd name="f137" fmla="*/ 64 f119 1"/>
              <a:gd name="f138" fmla="*/ 60 f118 1"/>
              <a:gd name="f139" fmla="*/ 76 f119 1"/>
              <a:gd name="f140" fmla="*/ 88 f119 1"/>
              <a:gd name="f141" fmla="*/ 44 f118 1"/>
              <a:gd name="f142" fmla="*/ 131 f119 1"/>
              <a:gd name="f143" fmla="*/ 144 f119 1"/>
              <a:gd name="f144" fmla="*/ 156 f119 1"/>
              <a:gd name="f145" fmla="*/ 168 f119 1"/>
              <a:gd name="f146" fmla="*/ 173 f119 1"/>
              <a:gd name="f147" fmla="*/ 54 f118 1"/>
              <a:gd name="f148" fmla="*/ 178 f119 1"/>
              <a:gd name="f149" fmla="*/ 49 f118 1"/>
              <a:gd name="f150" fmla="*/ 179 f119 1"/>
              <a:gd name="f151" fmla="*/ 37 f118 1"/>
              <a:gd name="f152" fmla="*/ 212 f119 1"/>
              <a:gd name="f153" fmla="*/ 2 f118 1"/>
              <a:gd name="f154" fmla="*/ 216 f119 1"/>
              <a:gd name="f155" fmla="*/ 220 f119 1"/>
              <a:gd name="f156" fmla="*/ 11 f118 1"/>
              <a:gd name="f157" fmla="*/ 122 f119 1"/>
              <a:gd name="f158" fmla="*/ 281 f118 1"/>
              <a:gd name="f159" fmla="*/ 118 f119 1"/>
              <a:gd name="f160" fmla="*/ 296 f118 1"/>
              <a:gd name="f161" fmla="*/ 115 f119 1"/>
              <a:gd name="f162" fmla="*/ 304 f118 1"/>
              <a:gd name="f163" fmla="*/ 110 f119 1"/>
              <a:gd name="f164" fmla="*/ 308 f118 1"/>
              <a:gd name="f165" fmla="*/ 106 f119 1"/>
              <a:gd name="f166" fmla="*/ 303 f118 1"/>
              <a:gd name="f167" fmla="*/ 104 f119 1"/>
              <a:gd name="f168" fmla="*/ 299 f118 1"/>
              <a:gd name="f169" fmla="*/ 99 f119 1"/>
              <a:gd name="f170" fmla="*/ 286 f118 1"/>
              <a:gd name="f171" fmla="+- f120 0 f1"/>
              <a:gd name="f172" fmla="*/ f123 1 220"/>
              <a:gd name="f173" fmla="*/ f124 1 308"/>
              <a:gd name="f174" fmla="*/ f125 1 220"/>
              <a:gd name="f175" fmla="*/ f126 1 308"/>
              <a:gd name="f176" fmla="*/ f127 1 220"/>
              <a:gd name="f177" fmla="*/ f128 1 308"/>
              <a:gd name="f178" fmla="*/ f129 1 220"/>
              <a:gd name="f179" fmla="*/ f130 1 308"/>
              <a:gd name="f180" fmla="*/ f131 1 220"/>
              <a:gd name="f181" fmla="*/ f132 1 308"/>
              <a:gd name="f182" fmla="*/ f133 1 220"/>
              <a:gd name="f183" fmla="*/ f134 1 308"/>
              <a:gd name="f184" fmla="*/ f135 1 220"/>
              <a:gd name="f185" fmla="*/ f136 1 308"/>
              <a:gd name="f186" fmla="*/ f137 1 220"/>
              <a:gd name="f187" fmla="*/ f138 1 308"/>
              <a:gd name="f188" fmla="*/ f139 1 220"/>
              <a:gd name="f189" fmla="*/ f140 1 220"/>
              <a:gd name="f190" fmla="*/ f141 1 308"/>
              <a:gd name="f191" fmla="*/ f142 1 220"/>
              <a:gd name="f192" fmla="*/ f143 1 220"/>
              <a:gd name="f193" fmla="*/ f144 1 220"/>
              <a:gd name="f194" fmla="*/ f145 1 220"/>
              <a:gd name="f195" fmla="*/ f146 1 220"/>
              <a:gd name="f196" fmla="*/ f147 1 308"/>
              <a:gd name="f197" fmla="*/ f148 1 220"/>
              <a:gd name="f198" fmla="*/ f149 1 308"/>
              <a:gd name="f199" fmla="*/ f150 1 220"/>
              <a:gd name="f200" fmla="*/ f151 1 308"/>
              <a:gd name="f201" fmla="*/ f152 1 220"/>
              <a:gd name="f202" fmla="*/ f153 1 308"/>
              <a:gd name="f203" fmla="*/ f154 1 220"/>
              <a:gd name="f204" fmla="*/ f155 1 220"/>
              <a:gd name="f205" fmla="*/ f156 1 308"/>
              <a:gd name="f206" fmla="*/ f157 1 220"/>
              <a:gd name="f207" fmla="*/ f158 1 308"/>
              <a:gd name="f208" fmla="*/ f159 1 220"/>
              <a:gd name="f209" fmla="*/ f160 1 308"/>
              <a:gd name="f210" fmla="*/ f161 1 220"/>
              <a:gd name="f211" fmla="*/ f162 1 308"/>
              <a:gd name="f212" fmla="*/ f163 1 220"/>
              <a:gd name="f213" fmla="*/ f164 1 308"/>
              <a:gd name="f214" fmla="*/ f165 1 220"/>
              <a:gd name="f215" fmla="*/ f166 1 308"/>
              <a:gd name="f216" fmla="*/ f167 1 220"/>
              <a:gd name="f217" fmla="*/ f168 1 308"/>
              <a:gd name="f218" fmla="*/ f169 1 220"/>
              <a:gd name="f219" fmla="*/ f170 1 308"/>
              <a:gd name="f220" fmla="*/ 0 1 f121"/>
              <a:gd name="f221" fmla="*/ f115 1 f121"/>
              <a:gd name="f222" fmla="*/ 0 1 f122"/>
              <a:gd name="f223" fmla="*/ f116 1 f122"/>
              <a:gd name="f224" fmla="*/ f172 1 f121"/>
              <a:gd name="f225" fmla="*/ f173 1 f122"/>
              <a:gd name="f226" fmla="*/ f174 1 f121"/>
              <a:gd name="f227" fmla="*/ f175 1 f122"/>
              <a:gd name="f228" fmla="*/ f176 1 f121"/>
              <a:gd name="f229" fmla="*/ f177 1 f122"/>
              <a:gd name="f230" fmla="*/ f178 1 f121"/>
              <a:gd name="f231" fmla="*/ f179 1 f122"/>
              <a:gd name="f232" fmla="*/ f180 1 f121"/>
              <a:gd name="f233" fmla="*/ f181 1 f122"/>
              <a:gd name="f234" fmla="*/ f182 1 f121"/>
              <a:gd name="f235" fmla="*/ f183 1 f122"/>
              <a:gd name="f236" fmla="*/ f184 1 f121"/>
              <a:gd name="f237" fmla="*/ f185 1 f122"/>
              <a:gd name="f238" fmla="*/ f186 1 f121"/>
              <a:gd name="f239" fmla="*/ f187 1 f122"/>
              <a:gd name="f240" fmla="*/ f188 1 f121"/>
              <a:gd name="f241" fmla="*/ f189 1 f121"/>
              <a:gd name="f242" fmla="*/ f190 1 f122"/>
              <a:gd name="f243" fmla="*/ f191 1 f121"/>
              <a:gd name="f244" fmla="*/ f192 1 f121"/>
              <a:gd name="f245" fmla="*/ f193 1 f121"/>
              <a:gd name="f246" fmla="*/ f194 1 f121"/>
              <a:gd name="f247" fmla="*/ f195 1 f121"/>
              <a:gd name="f248" fmla="*/ f196 1 f122"/>
              <a:gd name="f249" fmla="*/ f197 1 f121"/>
              <a:gd name="f250" fmla="*/ f198 1 f122"/>
              <a:gd name="f251" fmla="*/ f199 1 f121"/>
              <a:gd name="f252" fmla="*/ f200 1 f122"/>
              <a:gd name="f253" fmla="*/ f201 1 f121"/>
              <a:gd name="f254" fmla="*/ f202 1 f122"/>
              <a:gd name="f255" fmla="*/ f203 1 f121"/>
              <a:gd name="f256" fmla="*/ f204 1 f121"/>
              <a:gd name="f257" fmla="*/ f205 1 f122"/>
              <a:gd name="f258" fmla="*/ f206 1 f121"/>
              <a:gd name="f259" fmla="*/ f207 1 f122"/>
              <a:gd name="f260" fmla="*/ f208 1 f121"/>
              <a:gd name="f261" fmla="*/ f209 1 f122"/>
              <a:gd name="f262" fmla="*/ f210 1 f121"/>
              <a:gd name="f263" fmla="*/ f211 1 f122"/>
              <a:gd name="f264" fmla="*/ f212 1 f121"/>
              <a:gd name="f265" fmla="*/ f213 1 f122"/>
              <a:gd name="f266" fmla="*/ f214 1 f121"/>
              <a:gd name="f267" fmla="*/ f215 1 f122"/>
              <a:gd name="f268" fmla="*/ f216 1 f121"/>
              <a:gd name="f269" fmla="*/ f217 1 f122"/>
              <a:gd name="f270" fmla="*/ f218 1 f121"/>
              <a:gd name="f271" fmla="*/ f219 1 f122"/>
              <a:gd name="f272" fmla="*/ f220 f112 1"/>
              <a:gd name="f273" fmla="*/ f221 f112 1"/>
              <a:gd name="f274" fmla="*/ f223 f113 1"/>
              <a:gd name="f275" fmla="*/ f222 f113 1"/>
              <a:gd name="f276" fmla="*/ f224 f112 1"/>
              <a:gd name="f277" fmla="*/ f225 f113 1"/>
              <a:gd name="f278" fmla="*/ f226 f112 1"/>
              <a:gd name="f279" fmla="*/ f227 f113 1"/>
              <a:gd name="f280" fmla="*/ f228 f112 1"/>
              <a:gd name="f281" fmla="*/ f229 f113 1"/>
              <a:gd name="f282" fmla="*/ f230 f112 1"/>
              <a:gd name="f283" fmla="*/ f231 f113 1"/>
              <a:gd name="f284" fmla="*/ f232 f112 1"/>
              <a:gd name="f285" fmla="*/ f233 f113 1"/>
              <a:gd name="f286" fmla="*/ f234 f112 1"/>
              <a:gd name="f287" fmla="*/ f235 f113 1"/>
              <a:gd name="f288" fmla="*/ f236 f112 1"/>
              <a:gd name="f289" fmla="*/ f237 f113 1"/>
              <a:gd name="f290" fmla="*/ f238 f112 1"/>
              <a:gd name="f291" fmla="*/ f239 f113 1"/>
              <a:gd name="f292" fmla="*/ f240 f112 1"/>
              <a:gd name="f293" fmla="*/ f241 f112 1"/>
              <a:gd name="f294" fmla="*/ f242 f113 1"/>
              <a:gd name="f295" fmla="*/ f243 f112 1"/>
              <a:gd name="f296" fmla="*/ f244 f112 1"/>
              <a:gd name="f297" fmla="*/ f245 f112 1"/>
              <a:gd name="f298" fmla="*/ f246 f112 1"/>
              <a:gd name="f299" fmla="*/ f247 f112 1"/>
              <a:gd name="f300" fmla="*/ f248 f113 1"/>
              <a:gd name="f301" fmla="*/ f249 f112 1"/>
              <a:gd name="f302" fmla="*/ f250 f113 1"/>
              <a:gd name="f303" fmla="*/ f251 f112 1"/>
              <a:gd name="f304" fmla="*/ f252 f113 1"/>
              <a:gd name="f305" fmla="*/ f253 f112 1"/>
              <a:gd name="f306" fmla="*/ f254 f113 1"/>
              <a:gd name="f307" fmla="*/ f255 f112 1"/>
              <a:gd name="f308" fmla="*/ f256 f112 1"/>
              <a:gd name="f309" fmla="*/ f257 f113 1"/>
              <a:gd name="f310" fmla="*/ f258 f112 1"/>
              <a:gd name="f311" fmla="*/ f259 f113 1"/>
              <a:gd name="f312" fmla="*/ f260 f112 1"/>
              <a:gd name="f313" fmla="*/ f261 f113 1"/>
              <a:gd name="f314" fmla="*/ f262 f112 1"/>
              <a:gd name="f315" fmla="*/ f263 f113 1"/>
              <a:gd name="f316" fmla="*/ f264 f112 1"/>
              <a:gd name="f317" fmla="*/ f265 f113 1"/>
              <a:gd name="f318" fmla="*/ f266 f112 1"/>
              <a:gd name="f319" fmla="*/ f267 f113 1"/>
              <a:gd name="f320" fmla="*/ f268 f112 1"/>
              <a:gd name="f321" fmla="*/ f269 f113 1"/>
              <a:gd name="f322" fmla="*/ f270 f112 1"/>
              <a:gd name="f323" fmla="*/ f271 f1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1">
                <a:pos x="f276" y="f277"/>
              </a:cxn>
              <a:cxn ang="f171">
                <a:pos x="f278" y="f279"/>
              </a:cxn>
              <a:cxn ang="f171">
                <a:pos x="f280" y="f281"/>
              </a:cxn>
              <a:cxn ang="f171">
                <a:pos x="f282" y="f283"/>
              </a:cxn>
              <a:cxn ang="f171">
                <a:pos x="f284" y="f285"/>
              </a:cxn>
              <a:cxn ang="f171">
                <a:pos x="f286" y="f287"/>
              </a:cxn>
              <a:cxn ang="f171">
                <a:pos x="f288" y="f289"/>
              </a:cxn>
              <a:cxn ang="f171">
                <a:pos x="f290" y="f291"/>
              </a:cxn>
              <a:cxn ang="f171">
                <a:pos x="f292" y="f291"/>
              </a:cxn>
              <a:cxn ang="f171">
                <a:pos x="f293" y="f294"/>
              </a:cxn>
              <a:cxn ang="f171">
                <a:pos x="f295" y="f287"/>
              </a:cxn>
              <a:cxn ang="f171">
                <a:pos x="f296" y="f291"/>
              </a:cxn>
              <a:cxn ang="f171">
                <a:pos x="f297" y="f291"/>
              </a:cxn>
              <a:cxn ang="f171">
                <a:pos x="f298" y="f289"/>
              </a:cxn>
              <a:cxn ang="f171">
                <a:pos x="f299" y="f300"/>
              </a:cxn>
              <a:cxn ang="f171">
                <a:pos x="f301" y="f302"/>
              </a:cxn>
              <a:cxn ang="f171">
                <a:pos x="f303" y="f304"/>
              </a:cxn>
              <a:cxn ang="f171">
                <a:pos x="f305" y="f306"/>
              </a:cxn>
              <a:cxn ang="f171">
                <a:pos x="f307" y="f279"/>
              </a:cxn>
              <a:cxn ang="f171">
                <a:pos x="f308" y="f309"/>
              </a:cxn>
              <a:cxn ang="f171">
                <a:pos x="f310" y="f311"/>
              </a:cxn>
              <a:cxn ang="f171">
                <a:pos x="f312" y="f313"/>
              </a:cxn>
              <a:cxn ang="f171">
                <a:pos x="f314" y="f315"/>
              </a:cxn>
              <a:cxn ang="f171">
                <a:pos x="f316" y="f317"/>
              </a:cxn>
              <a:cxn ang="f171">
                <a:pos x="f318" y="f319"/>
              </a:cxn>
              <a:cxn ang="f171">
                <a:pos x="f320" y="f321"/>
              </a:cxn>
              <a:cxn ang="f171">
                <a:pos x="f322" y="f323"/>
              </a:cxn>
              <a:cxn ang="f171">
                <a:pos x="f276" y="f277"/>
              </a:cxn>
            </a:cxnLst>
            <a:rect l="f272" t="f275" r="f273" b="f274"/>
            <a:pathLst>
              <a:path w="220" h="308">
                <a:moveTo>
                  <a:pt x="f5" y="f8"/>
                </a:moveTo>
                <a:cubicBezTo>
                  <a:pt x="f9" y="f10"/>
                  <a:pt x="f11" y="f12"/>
                  <a:pt x="f11" y="f13"/>
                </a:cubicBezTo>
                <a:cubicBezTo>
                  <a:pt x="f14" y="f5"/>
                  <a:pt x="f15" y="f9"/>
                  <a:pt x="f8" y="f11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0"/>
                  <a:pt x="f25" y="f24"/>
                </a:cubicBezTo>
                <a:cubicBezTo>
                  <a:pt x="f25" y="f25"/>
                  <a:pt x="f26" y="f26"/>
                  <a:pt x="f26" y="f27"/>
                </a:cubicBezTo>
                <a:cubicBezTo>
                  <a:pt x="f26" y="f28"/>
                  <a:pt x="f26" y="f28"/>
                  <a:pt x="f29" y="f29"/>
                </a:cubicBezTo>
                <a:cubicBezTo>
                  <a:pt x="f30" y="f29"/>
                  <a:pt x="f31" y="f32"/>
                  <a:pt x="f33" y="f34"/>
                </a:cubicBezTo>
                <a:cubicBezTo>
                  <a:pt x="f35" y="f36"/>
                  <a:pt x="f37" y="f36"/>
                  <a:pt x="f38" y="f34"/>
                </a:cubicBezTo>
                <a:cubicBezTo>
                  <a:pt x="f39" y="f28"/>
                  <a:pt x="f40" y="f41"/>
                  <a:pt x="f42" y="f43"/>
                </a:cubicBezTo>
                <a:cubicBezTo>
                  <a:pt x="f44" y="f22"/>
                  <a:pt x="f45" y="f22"/>
                  <a:pt x="f46" y="f27"/>
                </a:cubicBezTo>
                <a:cubicBezTo>
                  <a:pt x="f47" y="f48"/>
                  <a:pt x="f49" y="f28"/>
                  <a:pt x="f50" y="f34"/>
                </a:cubicBezTo>
                <a:cubicBezTo>
                  <a:pt x="f51" y="f52"/>
                  <a:pt x="f53" y="f52"/>
                  <a:pt x="f54" y="f34"/>
                </a:cubicBezTo>
                <a:cubicBezTo>
                  <a:pt x="f55" y="f32"/>
                  <a:pt x="f56" y="f29"/>
                  <a:pt x="f57" y="f29"/>
                </a:cubicBezTo>
                <a:cubicBezTo>
                  <a:pt x="f58" y="f29"/>
                  <a:pt x="f59" y="f29"/>
                  <a:pt x="f60" y="f28"/>
                </a:cubicBezTo>
                <a:cubicBezTo>
                  <a:pt x="f61" y="f28"/>
                  <a:pt x="f62" y="f63"/>
                  <a:pt x="f62" y="f64"/>
                </a:cubicBezTo>
                <a:cubicBezTo>
                  <a:pt x="f65" y="f66"/>
                  <a:pt x="f62" y="f25"/>
                  <a:pt x="f65" y="f20"/>
                </a:cubicBezTo>
                <a:cubicBezTo>
                  <a:pt x="f67" y="f68"/>
                  <a:pt x="f69" y="f70"/>
                  <a:pt x="f71" y="f9"/>
                </a:cubicBezTo>
                <a:cubicBezTo>
                  <a:pt x="f72" y="f13"/>
                  <a:pt x="f73" y="f13"/>
                  <a:pt x="f74" y="f13"/>
                </a:cubicBezTo>
                <a:cubicBezTo>
                  <a:pt x="f74" y="f12"/>
                  <a:pt x="f75" y="f10"/>
                  <a:pt x="f6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45" y="f89"/>
                  <a:pt x="f90" y="f91"/>
                  <a:pt x="f92" y="f93"/>
                </a:cubicBezTo>
                <a:cubicBezTo>
                  <a:pt x="f94" y="f95"/>
                  <a:pt x="f96" y="f7"/>
                  <a:pt x="f97" y="f7"/>
                </a:cubicBezTo>
                <a:cubicBezTo>
                  <a:pt x="f98" y="f7"/>
                  <a:pt x="f98" y="f99"/>
                  <a:pt x="f100" y="f101"/>
                </a:cubicBezTo>
                <a:cubicBezTo>
                  <a:pt x="f102" y="f103"/>
                  <a:pt x="f104" y="f91"/>
                  <a:pt x="f104" y="f105"/>
                </a:cubicBezTo>
                <a:cubicBezTo>
                  <a:pt x="f44" y="f106"/>
                  <a:pt x="f78" y="f107"/>
                  <a:pt x="f108" y="f84"/>
                </a:cubicBezTo>
                <a:cubicBezTo>
                  <a:pt x="f52" y="f109"/>
                  <a:pt x="f110" y="f44"/>
                  <a:pt x="f5" y="f8"/>
                </a:cubicBezTo>
                <a:close/>
              </a:path>
            </a:pathLst>
          </a:custGeom>
          <a:solidFill>
            <a:srgbClr val="E8E7E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6" name="Grupo 4">
            <a:extLst>
              <a:ext uri="{FF2B5EF4-FFF2-40B4-BE49-F238E27FC236}">
                <a16:creationId xmlns:a16="http://schemas.microsoft.com/office/drawing/2014/main" id="{D6D492A3-C03C-A7CD-0594-4C7314146A1A}"/>
              </a:ext>
            </a:extLst>
          </p:cNvPr>
          <p:cNvGrpSpPr/>
          <p:nvPr/>
        </p:nvGrpSpPr>
        <p:grpSpPr>
          <a:xfrm>
            <a:off x="3615784" y="1977819"/>
            <a:ext cx="1912440" cy="1812779"/>
            <a:chOff x="3615784" y="1977819"/>
            <a:chExt cx="1912440" cy="1812779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08E59A7B-D4F3-0906-47DB-3C0160CBB0A7}"/>
                </a:ext>
              </a:extLst>
            </p:cNvPr>
            <p:cNvSpPr/>
            <p:nvPr/>
          </p:nvSpPr>
          <p:spPr>
            <a:xfrm>
              <a:off x="3615784" y="2277660"/>
              <a:ext cx="1912440" cy="1512938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21"/>
                <a:gd name="f8" fmla="val 333"/>
                <a:gd name="f9" fmla="val 419"/>
                <a:gd name="f10" fmla="val 40"/>
                <a:gd name="f11" fmla="val 418"/>
                <a:gd name="f12" fmla="val 38"/>
                <a:gd name="f13" fmla="val 417"/>
                <a:gd name="f14" fmla="val 37"/>
                <a:gd name="f15" fmla="val 35"/>
                <a:gd name="f16" fmla="val 415"/>
                <a:gd name="f17" fmla="val 413"/>
                <a:gd name="f18" fmla="val 34"/>
                <a:gd name="f19" fmla="val 411"/>
                <a:gd name="f20" fmla="val 33"/>
                <a:gd name="f21" fmla="val 408"/>
                <a:gd name="f22" fmla="val 32"/>
                <a:gd name="f23" fmla="val 404"/>
                <a:gd name="f24" fmla="val 30"/>
                <a:gd name="f25" fmla="val 401"/>
                <a:gd name="f26" fmla="val 29"/>
                <a:gd name="f27" fmla="val 400"/>
                <a:gd name="f28" fmla="val 396"/>
                <a:gd name="f29" fmla="val 27"/>
                <a:gd name="f30" fmla="val 392"/>
                <a:gd name="f31" fmla="val 26"/>
                <a:gd name="f32" fmla="val 388"/>
                <a:gd name="f33" fmla="val 25"/>
                <a:gd name="f34" fmla="val 384"/>
                <a:gd name="f35" fmla="val 24"/>
                <a:gd name="f36" fmla="val 381"/>
                <a:gd name="f37" fmla="val 22"/>
                <a:gd name="f38" fmla="val 378"/>
                <a:gd name="f39" fmla="val 19"/>
                <a:gd name="f40" fmla="val 376"/>
                <a:gd name="f41" fmla="val 374"/>
                <a:gd name="f42" fmla="val 18"/>
                <a:gd name="f43" fmla="val 372"/>
                <a:gd name="f44" fmla="val 17"/>
                <a:gd name="f45" fmla="val 362"/>
                <a:gd name="f46" fmla="val 12"/>
                <a:gd name="f47" fmla="val 350"/>
                <a:gd name="f48" fmla="val 8"/>
                <a:gd name="f49" fmla="val 340"/>
                <a:gd name="f50" fmla="val 3"/>
                <a:gd name="f51" fmla="val 337"/>
                <a:gd name="f52" fmla="val 1"/>
                <a:gd name="f53" fmla="val 335"/>
                <a:gd name="f54" fmla="val 331"/>
                <a:gd name="f55" fmla="val 6"/>
                <a:gd name="f56" fmla="val 336"/>
                <a:gd name="f57" fmla="val 11"/>
                <a:gd name="f58" fmla="val 341"/>
                <a:gd name="f59" fmla="val 343"/>
                <a:gd name="f60" fmla="val 345"/>
                <a:gd name="f61" fmla="val 347"/>
                <a:gd name="f62" fmla="val 52"/>
                <a:gd name="f63" fmla="val 69"/>
                <a:gd name="f64" fmla="val 85"/>
                <a:gd name="f65" fmla="val 324"/>
                <a:gd name="f66" fmla="val 117"/>
                <a:gd name="f67" fmla="val 307"/>
                <a:gd name="f68" fmla="val 147"/>
                <a:gd name="f69" fmla="val 289"/>
                <a:gd name="f70" fmla="val 177"/>
                <a:gd name="f71" fmla="val 270"/>
                <a:gd name="f72" fmla="val 209"/>
                <a:gd name="f73" fmla="val 250"/>
                <a:gd name="f74" fmla="val 240"/>
                <a:gd name="f75" fmla="val 229"/>
                <a:gd name="f76" fmla="val 227"/>
                <a:gd name="f77" fmla="val 274"/>
                <a:gd name="f78" fmla="val 224"/>
                <a:gd name="f79" fmla="val 277"/>
                <a:gd name="f80" fmla="val 221"/>
                <a:gd name="f81" fmla="val 281"/>
                <a:gd name="f82" fmla="val 218"/>
                <a:gd name="f83" fmla="val 287"/>
                <a:gd name="f84" fmla="val 214"/>
                <a:gd name="f85" fmla="val 293"/>
                <a:gd name="f86" fmla="val 299"/>
                <a:gd name="f87" fmla="val 208"/>
                <a:gd name="f88" fmla="val 294"/>
                <a:gd name="f89" fmla="val 206"/>
                <a:gd name="f90" fmla="val 291"/>
                <a:gd name="f91" fmla="val 204"/>
                <a:gd name="f92" fmla="val 288"/>
                <a:gd name="f93" fmla="val 201"/>
                <a:gd name="f94" fmla="val 284"/>
                <a:gd name="f95" fmla="val 198"/>
                <a:gd name="f96" fmla="val 279"/>
                <a:gd name="f97" fmla="val 194"/>
                <a:gd name="f98" fmla="val 275"/>
                <a:gd name="f99" fmla="val 191"/>
                <a:gd name="f100" fmla="val 187"/>
                <a:gd name="f101" fmla="val 265"/>
                <a:gd name="f102" fmla="val 184"/>
                <a:gd name="f103" fmla="val 260"/>
                <a:gd name="f104" fmla="val 155"/>
                <a:gd name="f105" fmla="val 216"/>
                <a:gd name="f106" fmla="val 126"/>
                <a:gd name="f107" fmla="val 172"/>
                <a:gd name="f108" fmla="val 102"/>
                <a:gd name="f109" fmla="val 92"/>
                <a:gd name="f110" fmla="val 106"/>
                <a:gd name="f111" fmla="val 82"/>
                <a:gd name="f112" fmla="val 86"/>
                <a:gd name="f113" fmla="val 77"/>
                <a:gd name="f114" fmla="val 64"/>
                <a:gd name="f115" fmla="val 73"/>
                <a:gd name="f116" fmla="val 43"/>
                <a:gd name="f117" fmla="val 89"/>
                <a:gd name="f118" fmla="val 4"/>
                <a:gd name="f119" fmla="val 90"/>
                <a:gd name="f120" fmla="val 2"/>
                <a:gd name="f121" fmla="val 91"/>
                <a:gd name="f122" fmla="val 75"/>
                <a:gd name="f123" fmla="val 68"/>
                <a:gd name="f124" fmla="val 59"/>
                <a:gd name="f125" fmla="val 51"/>
                <a:gd name="f126" fmla="val 16"/>
                <a:gd name="f127" fmla="val 42"/>
                <a:gd name="f128" fmla="val 15"/>
                <a:gd name="f129" fmla="val 39"/>
                <a:gd name="f130" fmla="val 7"/>
                <a:gd name="f131" fmla="val 55"/>
                <a:gd name="f132" fmla="val 83"/>
                <a:gd name="f133" fmla="val 54"/>
                <a:gd name="f134" fmla="val 79"/>
                <a:gd name="f135" fmla="val 151"/>
                <a:gd name="f136" fmla="val 103"/>
                <a:gd name="f137" fmla="val 186"/>
                <a:gd name="f138" fmla="val 121"/>
                <a:gd name="f139" fmla="val 210"/>
                <a:gd name="f140" fmla="val 139"/>
                <a:gd name="f141" fmla="val 235"/>
                <a:gd name="f142" fmla="val 157"/>
                <a:gd name="f143" fmla="val 259"/>
                <a:gd name="f144" fmla="val 158"/>
                <a:gd name="f145" fmla="val 159"/>
                <a:gd name="f146" fmla="val 262"/>
                <a:gd name="f147" fmla="val 263"/>
                <a:gd name="f148" fmla="val 162"/>
                <a:gd name="f149" fmla="val 165"/>
                <a:gd name="f150" fmla="val 267"/>
                <a:gd name="f151" fmla="val 167"/>
                <a:gd name="f152" fmla="val 271"/>
                <a:gd name="f153" fmla="val 168"/>
                <a:gd name="f154" fmla="val 272"/>
                <a:gd name="f155" fmla="val 269"/>
                <a:gd name="f156" fmla="val 169"/>
                <a:gd name="f157" fmla="val 273"/>
                <a:gd name="f158" fmla="val 170"/>
                <a:gd name="f159" fmla="val 276"/>
                <a:gd name="f160" fmla="val 171"/>
                <a:gd name="f161" fmla="val 278"/>
                <a:gd name="f162" fmla="val 173"/>
                <a:gd name="f163" fmla="val 174"/>
                <a:gd name="f164" fmla="val 282"/>
                <a:gd name="f165" fmla="val 176"/>
                <a:gd name="f166" fmla="val 285"/>
                <a:gd name="f167" fmla="val 179"/>
                <a:gd name="f168" fmla="val 181"/>
                <a:gd name="f169" fmla="val 182"/>
                <a:gd name="f170" fmla="val 295"/>
                <a:gd name="f171" fmla="val 190"/>
                <a:gd name="f172" fmla="val 303"/>
                <a:gd name="f173" fmla="val 304"/>
                <a:gd name="f174" fmla="val 306"/>
                <a:gd name="f175" fmla="val 192"/>
                <a:gd name="f176" fmla="val 308"/>
                <a:gd name="f177" fmla="val 199"/>
                <a:gd name="f178" fmla="val 314"/>
                <a:gd name="f179" fmla="val 203"/>
                <a:gd name="f180" fmla="val 332"/>
                <a:gd name="f181" fmla="val 211"/>
                <a:gd name="f182" fmla="val 330"/>
                <a:gd name="f183" fmla="val 212"/>
                <a:gd name="f184" fmla="val 328"/>
                <a:gd name="f185" fmla="val 327"/>
                <a:gd name="f186" fmla="val 322"/>
                <a:gd name="f187" fmla="val 220"/>
                <a:gd name="f188" fmla="val 321"/>
                <a:gd name="f189" fmla="val 316"/>
                <a:gd name="f190" fmla="val 312"/>
                <a:gd name="f191" fmla="val 228"/>
                <a:gd name="f192" fmla="val 310"/>
                <a:gd name="f193" fmla="val 234"/>
                <a:gd name="f194" fmla="val 241"/>
                <a:gd name="f195" fmla="val 296"/>
                <a:gd name="f196" fmla="val 239"/>
                <a:gd name="f197" fmla="val 247"/>
                <a:gd name="f198" fmla="val 251"/>
                <a:gd name="f199" fmla="val 252"/>
                <a:gd name="f200" fmla="val 254"/>
                <a:gd name="f201" fmla="val 257"/>
                <a:gd name="f202" fmla="val 258"/>
                <a:gd name="f203" fmla="val 264"/>
                <a:gd name="f204" fmla="val 261"/>
                <a:gd name="f205" fmla="val 245"/>
                <a:gd name="f206" fmla="val 286"/>
                <a:gd name="f207" fmla="val 297"/>
                <a:gd name="f208" fmla="val 213"/>
                <a:gd name="f209" fmla="val 318"/>
                <a:gd name="f210" fmla="val 183"/>
                <a:gd name="f211" fmla="val 339"/>
                <a:gd name="f212" fmla="val 154"/>
                <a:gd name="f213" fmla="val 125"/>
                <a:gd name="f214" fmla="val 99"/>
                <a:gd name="f215" fmla="val 397"/>
                <a:gd name="f216" fmla="val 74"/>
                <a:gd name="f217" fmla="val 49"/>
                <a:gd name="f218" fmla="val 46"/>
                <a:gd name="f219" fmla="+- 0 0 -90"/>
                <a:gd name="f220" fmla="*/ f4 1 421"/>
                <a:gd name="f221" fmla="*/ f5 1 333"/>
                <a:gd name="f222" fmla="val f6"/>
                <a:gd name="f223" fmla="val f7"/>
                <a:gd name="f224" fmla="val f8"/>
                <a:gd name="f225" fmla="*/ f219 f0 1"/>
                <a:gd name="f226" fmla="+- f224 0 f222"/>
                <a:gd name="f227" fmla="+- f223 0 f222"/>
                <a:gd name="f228" fmla="*/ f225 1 f3"/>
                <a:gd name="f229" fmla="*/ f227 1 421"/>
                <a:gd name="f230" fmla="*/ f226 1 333"/>
                <a:gd name="f231" fmla="*/ 419 f227 1"/>
                <a:gd name="f232" fmla="*/ 40 f226 1"/>
                <a:gd name="f233" fmla="*/ 417 f227 1"/>
                <a:gd name="f234" fmla="*/ 35 f226 1"/>
                <a:gd name="f235" fmla="*/ 411 f227 1"/>
                <a:gd name="f236" fmla="*/ 33 f226 1"/>
                <a:gd name="f237" fmla="*/ 401 f227 1"/>
                <a:gd name="f238" fmla="*/ 29 f226 1"/>
                <a:gd name="f239" fmla="*/ 400 f227 1"/>
                <a:gd name="f240" fmla="*/ 388 f227 1"/>
                <a:gd name="f241" fmla="*/ 25 f226 1"/>
                <a:gd name="f242" fmla="*/ 378 f227 1"/>
                <a:gd name="f243" fmla="*/ 19 f226 1"/>
                <a:gd name="f244" fmla="*/ 372 f227 1"/>
                <a:gd name="f245" fmla="*/ 17 f226 1"/>
                <a:gd name="f246" fmla="*/ 340 f227 1"/>
                <a:gd name="f247" fmla="*/ 3 f226 1"/>
                <a:gd name="f248" fmla="*/ 333 f227 1"/>
                <a:gd name="f249" fmla="*/ 336 f227 1"/>
                <a:gd name="f250" fmla="*/ 11 f226 1"/>
                <a:gd name="f251" fmla="*/ 345 f227 1"/>
                <a:gd name="f252" fmla="*/ 34 f226 1"/>
                <a:gd name="f253" fmla="*/ 337 f227 1"/>
                <a:gd name="f254" fmla="*/ 85 f226 1"/>
                <a:gd name="f255" fmla="*/ 289 f227 1"/>
                <a:gd name="f256" fmla="*/ 177 f226 1"/>
                <a:gd name="f257" fmla="*/ 229 f227 1"/>
                <a:gd name="f258" fmla="*/ 270 f226 1"/>
                <a:gd name="f259" fmla="*/ 221 f227 1"/>
                <a:gd name="f260" fmla="*/ 281 f226 1"/>
                <a:gd name="f261" fmla="*/ 209 f227 1"/>
                <a:gd name="f262" fmla="*/ 299 f226 1"/>
                <a:gd name="f263" fmla="*/ 204 f227 1"/>
                <a:gd name="f264" fmla="*/ 288 f226 1"/>
                <a:gd name="f265" fmla="*/ 194 f227 1"/>
                <a:gd name="f266" fmla="*/ 275 f226 1"/>
                <a:gd name="f267" fmla="*/ 184 f227 1"/>
                <a:gd name="f268" fmla="*/ 260 f226 1"/>
                <a:gd name="f269" fmla="*/ 102 f227 1"/>
                <a:gd name="f270" fmla="*/ 126 f226 1"/>
                <a:gd name="f271" fmla="*/ 77 f227 1"/>
                <a:gd name="f272" fmla="*/ 64 f226 1"/>
                <a:gd name="f273" fmla="*/ 89 f227 1"/>
                <a:gd name="f274" fmla="*/ 4 f226 1"/>
                <a:gd name="f275" fmla="*/ 91 f227 1"/>
                <a:gd name="f276" fmla="*/ 0 f226 1"/>
                <a:gd name="f277" fmla="*/ 68 f227 1"/>
                <a:gd name="f278" fmla="*/ 8 f226 1"/>
                <a:gd name="f279" fmla="*/ 42 f227 1"/>
                <a:gd name="f280" fmla="*/ 18 f226 1"/>
                <a:gd name="f281" fmla="*/ 0 f227 1"/>
                <a:gd name="f282" fmla="*/ 39 f226 1"/>
                <a:gd name="f283" fmla="*/ 29 f227 1"/>
                <a:gd name="f284" fmla="*/ 83 f226 1"/>
                <a:gd name="f285" fmla="*/ 103 f227 1"/>
                <a:gd name="f286" fmla="*/ 186 f226 1"/>
                <a:gd name="f287" fmla="*/ 157 f227 1"/>
                <a:gd name="f288" fmla="*/ 259 f226 1"/>
                <a:gd name="f289" fmla="*/ 159 f227 1"/>
                <a:gd name="f290" fmla="*/ 263 f226 1"/>
                <a:gd name="f291" fmla="*/ 167 f227 1"/>
                <a:gd name="f292" fmla="*/ 271 f226 1"/>
                <a:gd name="f293" fmla="*/ 168 f227 1"/>
                <a:gd name="f294" fmla="*/ 272 f226 1"/>
                <a:gd name="f295" fmla="*/ 169 f227 1"/>
                <a:gd name="f296" fmla="*/ 273 f226 1"/>
                <a:gd name="f297" fmla="*/ 170 f227 1"/>
                <a:gd name="f298" fmla="*/ 171 f227 1"/>
                <a:gd name="f299" fmla="*/ 277 f226 1"/>
                <a:gd name="f300" fmla="*/ 173 f227 1"/>
                <a:gd name="f301" fmla="*/ 177 f227 1"/>
                <a:gd name="f302" fmla="*/ 285 f226 1"/>
                <a:gd name="f303" fmla="*/ 182 f227 1"/>
                <a:gd name="f304" fmla="*/ 291 f226 1"/>
                <a:gd name="f305" fmla="*/ 190 f227 1"/>
                <a:gd name="f306" fmla="*/ 303 f226 1"/>
                <a:gd name="f307" fmla="*/ 192 f227 1"/>
                <a:gd name="f308" fmla="*/ 308 f226 1"/>
                <a:gd name="f309" fmla="*/ 208 f227 1"/>
                <a:gd name="f310" fmla="*/ 333 f226 1"/>
                <a:gd name="f311" fmla="*/ 210 f227 1"/>
                <a:gd name="f312" fmla="*/ 331 f226 1"/>
                <a:gd name="f313" fmla="*/ 214 f227 1"/>
                <a:gd name="f314" fmla="*/ 328 f226 1"/>
                <a:gd name="f315" fmla="*/ 327 f226 1"/>
                <a:gd name="f316" fmla="*/ 220 f227 1"/>
                <a:gd name="f317" fmla="*/ 321 f226 1"/>
                <a:gd name="f318" fmla="*/ 228 f227 1"/>
                <a:gd name="f319" fmla="*/ 310 f226 1"/>
                <a:gd name="f320" fmla="*/ 241 f227 1"/>
                <a:gd name="f321" fmla="*/ 296 f226 1"/>
                <a:gd name="f322" fmla="*/ 251 f227 1"/>
                <a:gd name="f323" fmla="*/ 257 f227 1"/>
                <a:gd name="f324" fmla="*/ 269 f226 1"/>
                <a:gd name="f325" fmla="*/ 260 f227 1"/>
                <a:gd name="f326" fmla="*/ 264 f226 1"/>
                <a:gd name="f327" fmla="*/ 262 f227 1"/>
                <a:gd name="f328" fmla="*/ 261 f226 1"/>
                <a:gd name="f329" fmla="*/ 297 f227 1"/>
                <a:gd name="f330" fmla="*/ 213 f226 1"/>
                <a:gd name="f331" fmla="*/ 360 f227 1"/>
                <a:gd name="f332" fmla="*/ 125 f226 1"/>
                <a:gd name="f333" fmla="*/ 415 f227 1"/>
                <a:gd name="f334" fmla="*/ 49 f226 1"/>
                <a:gd name="f335" fmla="+- f228 0 f1"/>
                <a:gd name="f336" fmla="*/ f231 1 421"/>
                <a:gd name="f337" fmla="*/ f232 1 333"/>
                <a:gd name="f338" fmla="*/ f233 1 421"/>
                <a:gd name="f339" fmla="*/ f234 1 333"/>
                <a:gd name="f340" fmla="*/ f235 1 421"/>
                <a:gd name="f341" fmla="*/ f236 1 333"/>
                <a:gd name="f342" fmla="*/ f237 1 421"/>
                <a:gd name="f343" fmla="*/ f238 1 333"/>
                <a:gd name="f344" fmla="*/ f239 1 421"/>
                <a:gd name="f345" fmla="*/ f240 1 421"/>
                <a:gd name="f346" fmla="*/ f241 1 333"/>
                <a:gd name="f347" fmla="*/ f242 1 421"/>
                <a:gd name="f348" fmla="*/ f243 1 333"/>
                <a:gd name="f349" fmla="*/ f244 1 421"/>
                <a:gd name="f350" fmla="*/ f245 1 333"/>
                <a:gd name="f351" fmla="*/ f246 1 421"/>
                <a:gd name="f352" fmla="*/ f247 1 333"/>
                <a:gd name="f353" fmla="*/ f248 1 421"/>
                <a:gd name="f354" fmla="*/ f249 1 421"/>
                <a:gd name="f355" fmla="*/ f250 1 333"/>
                <a:gd name="f356" fmla="*/ f251 1 421"/>
                <a:gd name="f357" fmla="*/ f252 1 333"/>
                <a:gd name="f358" fmla="*/ f253 1 421"/>
                <a:gd name="f359" fmla="*/ f254 1 333"/>
                <a:gd name="f360" fmla="*/ f255 1 421"/>
                <a:gd name="f361" fmla="*/ f256 1 333"/>
                <a:gd name="f362" fmla="*/ f257 1 421"/>
                <a:gd name="f363" fmla="*/ f258 1 333"/>
                <a:gd name="f364" fmla="*/ f259 1 421"/>
                <a:gd name="f365" fmla="*/ f260 1 333"/>
                <a:gd name="f366" fmla="*/ f261 1 421"/>
                <a:gd name="f367" fmla="*/ f262 1 333"/>
                <a:gd name="f368" fmla="*/ f263 1 421"/>
                <a:gd name="f369" fmla="*/ f264 1 333"/>
                <a:gd name="f370" fmla="*/ f265 1 421"/>
                <a:gd name="f371" fmla="*/ f266 1 333"/>
                <a:gd name="f372" fmla="*/ f267 1 421"/>
                <a:gd name="f373" fmla="*/ f268 1 333"/>
                <a:gd name="f374" fmla="*/ f269 1 421"/>
                <a:gd name="f375" fmla="*/ f270 1 333"/>
                <a:gd name="f376" fmla="*/ f271 1 421"/>
                <a:gd name="f377" fmla="*/ f272 1 333"/>
                <a:gd name="f378" fmla="*/ f273 1 421"/>
                <a:gd name="f379" fmla="*/ f274 1 333"/>
                <a:gd name="f380" fmla="*/ f275 1 421"/>
                <a:gd name="f381" fmla="*/ f276 1 333"/>
                <a:gd name="f382" fmla="*/ f277 1 421"/>
                <a:gd name="f383" fmla="*/ f278 1 333"/>
                <a:gd name="f384" fmla="*/ f279 1 421"/>
                <a:gd name="f385" fmla="*/ f280 1 333"/>
                <a:gd name="f386" fmla="*/ f281 1 421"/>
                <a:gd name="f387" fmla="*/ f282 1 333"/>
                <a:gd name="f388" fmla="*/ f283 1 421"/>
                <a:gd name="f389" fmla="*/ f284 1 333"/>
                <a:gd name="f390" fmla="*/ f285 1 421"/>
                <a:gd name="f391" fmla="*/ f286 1 333"/>
                <a:gd name="f392" fmla="*/ f287 1 421"/>
                <a:gd name="f393" fmla="*/ f288 1 333"/>
                <a:gd name="f394" fmla="*/ f289 1 421"/>
                <a:gd name="f395" fmla="*/ f290 1 333"/>
                <a:gd name="f396" fmla="*/ f291 1 421"/>
                <a:gd name="f397" fmla="*/ f292 1 333"/>
                <a:gd name="f398" fmla="*/ f293 1 421"/>
                <a:gd name="f399" fmla="*/ f294 1 333"/>
                <a:gd name="f400" fmla="*/ f295 1 421"/>
                <a:gd name="f401" fmla="*/ f296 1 333"/>
                <a:gd name="f402" fmla="*/ f297 1 421"/>
                <a:gd name="f403" fmla="*/ f298 1 421"/>
                <a:gd name="f404" fmla="*/ f299 1 333"/>
                <a:gd name="f405" fmla="*/ f300 1 421"/>
                <a:gd name="f406" fmla="*/ f301 1 421"/>
                <a:gd name="f407" fmla="*/ f302 1 333"/>
                <a:gd name="f408" fmla="*/ f303 1 421"/>
                <a:gd name="f409" fmla="*/ f304 1 333"/>
                <a:gd name="f410" fmla="*/ f305 1 421"/>
                <a:gd name="f411" fmla="*/ f306 1 333"/>
                <a:gd name="f412" fmla="*/ f307 1 421"/>
                <a:gd name="f413" fmla="*/ f308 1 333"/>
                <a:gd name="f414" fmla="*/ f309 1 421"/>
                <a:gd name="f415" fmla="*/ f310 1 333"/>
                <a:gd name="f416" fmla="*/ f311 1 421"/>
                <a:gd name="f417" fmla="*/ f312 1 333"/>
                <a:gd name="f418" fmla="*/ f313 1 421"/>
                <a:gd name="f419" fmla="*/ f314 1 333"/>
                <a:gd name="f420" fmla="*/ f315 1 333"/>
                <a:gd name="f421" fmla="*/ f316 1 421"/>
                <a:gd name="f422" fmla="*/ f317 1 333"/>
                <a:gd name="f423" fmla="*/ f318 1 421"/>
                <a:gd name="f424" fmla="*/ f319 1 333"/>
                <a:gd name="f425" fmla="*/ f320 1 421"/>
                <a:gd name="f426" fmla="*/ f321 1 333"/>
                <a:gd name="f427" fmla="*/ f322 1 421"/>
                <a:gd name="f428" fmla="*/ f323 1 421"/>
                <a:gd name="f429" fmla="*/ f324 1 333"/>
                <a:gd name="f430" fmla="*/ f325 1 421"/>
                <a:gd name="f431" fmla="*/ f326 1 333"/>
                <a:gd name="f432" fmla="*/ f327 1 421"/>
                <a:gd name="f433" fmla="*/ f328 1 333"/>
                <a:gd name="f434" fmla="*/ f329 1 421"/>
                <a:gd name="f435" fmla="*/ f330 1 333"/>
                <a:gd name="f436" fmla="*/ f331 1 421"/>
                <a:gd name="f437" fmla="*/ f332 1 333"/>
                <a:gd name="f438" fmla="*/ f333 1 421"/>
                <a:gd name="f439" fmla="*/ f334 1 333"/>
                <a:gd name="f440" fmla="*/ 0 1 f229"/>
                <a:gd name="f441" fmla="*/ f223 1 f229"/>
                <a:gd name="f442" fmla="*/ 0 1 f230"/>
                <a:gd name="f443" fmla="*/ f224 1 f230"/>
                <a:gd name="f444" fmla="*/ f336 1 f229"/>
                <a:gd name="f445" fmla="*/ f337 1 f230"/>
                <a:gd name="f446" fmla="*/ f338 1 f229"/>
                <a:gd name="f447" fmla="*/ f339 1 f230"/>
                <a:gd name="f448" fmla="*/ f340 1 f229"/>
                <a:gd name="f449" fmla="*/ f341 1 f230"/>
                <a:gd name="f450" fmla="*/ f342 1 f229"/>
                <a:gd name="f451" fmla="*/ f343 1 f230"/>
                <a:gd name="f452" fmla="*/ f344 1 f229"/>
                <a:gd name="f453" fmla="*/ f345 1 f229"/>
                <a:gd name="f454" fmla="*/ f346 1 f230"/>
                <a:gd name="f455" fmla="*/ f347 1 f229"/>
                <a:gd name="f456" fmla="*/ f348 1 f230"/>
                <a:gd name="f457" fmla="*/ f349 1 f229"/>
                <a:gd name="f458" fmla="*/ f350 1 f230"/>
                <a:gd name="f459" fmla="*/ f351 1 f229"/>
                <a:gd name="f460" fmla="*/ f352 1 f230"/>
                <a:gd name="f461" fmla="*/ f353 1 f229"/>
                <a:gd name="f462" fmla="*/ f354 1 f229"/>
                <a:gd name="f463" fmla="*/ f355 1 f230"/>
                <a:gd name="f464" fmla="*/ f356 1 f229"/>
                <a:gd name="f465" fmla="*/ f357 1 f230"/>
                <a:gd name="f466" fmla="*/ f358 1 f229"/>
                <a:gd name="f467" fmla="*/ f359 1 f230"/>
                <a:gd name="f468" fmla="*/ f360 1 f229"/>
                <a:gd name="f469" fmla="*/ f361 1 f230"/>
                <a:gd name="f470" fmla="*/ f362 1 f229"/>
                <a:gd name="f471" fmla="*/ f363 1 f230"/>
                <a:gd name="f472" fmla="*/ f364 1 f229"/>
                <a:gd name="f473" fmla="*/ f365 1 f230"/>
                <a:gd name="f474" fmla="*/ f366 1 f229"/>
                <a:gd name="f475" fmla="*/ f367 1 f230"/>
                <a:gd name="f476" fmla="*/ f368 1 f229"/>
                <a:gd name="f477" fmla="*/ f369 1 f230"/>
                <a:gd name="f478" fmla="*/ f370 1 f229"/>
                <a:gd name="f479" fmla="*/ f371 1 f230"/>
                <a:gd name="f480" fmla="*/ f372 1 f229"/>
                <a:gd name="f481" fmla="*/ f373 1 f230"/>
                <a:gd name="f482" fmla="*/ f374 1 f229"/>
                <a:gd name="f483" fmla="*/ f375 1 f230"/>
                <a:gd name="f484" fmla="*/ f376 1 f229"/>
                <a:gd name="f485" fmla="*/ f377 1 f230"/>
                <a:gd name="f486" fmla="*/ f378 1 f229"/>
                <a:gd name="f487" fmla="*/ f379 1 f230"/>
                <a:gd name="f488" fmla="*/ f380 1 f229"/>
                <a:gd name="f489" fmla="*/ f381 1 f230"/>
                <a:gd name="f490" fmla="*/ f382 1 f229"/>
                <a:gd name="f491" fmla="*/ f383 1 f230"/>
                <a:gd name="f492" fmla="*/ f384 1 f229"/>
                <a:gd name="f493" fmla="*/ f385 1 f230"/>
                <a:gd name="f494" fmla="*/ f386 1 f229"/>
                <a:gd name="f495" fmla="*/ f387 1 f230"/>
                <a:gd name="f496" fmla="*/ f388 1 f229"/>
                <a:gd name="f497" fmla="*/ f389 1 f230"/>
                <a:gd name="f498" fmla="*/ f390 1 f229"/>
                <a:gd name="f499" fmla="*/ f391 1 f230"/>
                <a:gd name="f500" fmla="*/ f392 1 f229"/>
                <a:gd name="f501" fmla="*/ f393 1 f230"/>
                <a:gd name="f502" fmla="*/ f394 1 f229"/>
                <a:gd name="f503" fmla="*/ f395 1 f230"/>
                <a:gd name="f504" fmla="*/ f396 1 f229"/>
                <a:gd name="f505" fmla="*/ f397 1 f230"/>
                <a:gd name="f506" fmla="*/ f398 1 f229"/>
                <a:gd name="f507" fmla="*/ f399 1 f230"/>
                <a:gd name="f508" fmla="*/ f400 1 f229"/>
                <a:gd name="f509" fmla="*/ f401 1 f230"/>
                <a:gd name="f510" fmla="*/ f402 1 f229"/>
                <a:gd name="f511" fmla="*/ f403 1 f229"/>
                <a:gd name="f512" fmla="*/ f404 1 f230"/>
                <a:gd name="f513" fmla="*/ f405 1 f229"/>
                <a:gd name="f514" fmla="*/ f406 1 f229"/>
                <a:gd name="f515" fmla="*/ f407 1 f230"/>
                <a:gd name="f516" fmla="*/ f408 1 f229"/>
                <a:gd name="f517" fmla="*/ f409 1 f230"/>
                <a:gd name="f518" fmla="*/ f410 1 f229"/>
                <a:gd name="f519" fmla="*/ f411 1 f230"/>
                <a:gd name="f520" fmla="*/ f412 1 f229"/>
                <a:gd name="f521" fmla="*/ f413 1 f230"/>
                <a:gd name="f522" fmla="*/ f414 1 f229"/>
                <a:gd name="f523" fmla="*/ f415 1 f230"/>
                <a:gd name="f524" fmla="*/ f416 1 f229"/>
                <a:gd name="f525" fmla="*/ f417 1 f230"/>
                <a:gd name="f526" fmla="*/ f418 1 f229"/>
                <a:gd name="f527" fmla="*/ f419 1 f230"/>
                <a:gd name="f528" fmla="*/ f420 1 f230"/>
                <a:gd name="f529" fmla="*/ f421 1 f229"/>
                <a:gd name="f530" fmla="*/ f422 1 f230"/>
                <a:gd name="f531" fmla="*/ f423 1 f229"/>
                <a:gd name="f532" fmla="*/ f424 1 f230"/>
                <a:gd name="f533" fmla="*/ f425 1 f229"/>
                <a:gd name="f534" fmla="*/ f426 1 f230"/>
                <a:gd name="f535" fmla="*/ f427 1 f229"/>
                <a:gd name="f536" fmla="*/ f428 1 f229"/>
                <a:gd name="f537" fmla="*/ f429 1 f230"/>
                <a:gd name="f538" fmla="*/ f430 1 f229"/>
                <a:gd name="f539" fmla="*/ f431 1 f230"/>
                <a:gd name="f540" fmla="*/ f432 1 f229"/>
                <a:gd name="f541" fmla="*/ f433 1 f230"/>
                <a:gd name="f542" fmla="*/ f434 1 f229"/>
                <a:gd name="f543" fmla="*/ f435 1 f230"/>
                <a:gd name="f544" fmla="*/ f436 1 f229"/>
                <a:gd name="f545" fmla="*/ f437 1 f230"/>
                <a:gd name="f546" fmla="*/ f438 1 f229"/>
                <a:gd name="f547" fmla="*/ f439 1 f230"/>
                <a:gd name="f548" fmla="*/ f440 f220 1"/>
                <a:gd name="f549" fmla="*/ f441 f220 1"/>
                <a:gd name="f550" fmla="*/ f443 f221 1"/>
                <a:gd name="f551" fmla="*/ f442 f221 1"/>
                <a:gd name="f552" fmla="*/ f444 f220 1"/>
                <a:gd name="f553" fmla="*/ f445 f221 1"/>
                <a:gd name="f554" fmla="*/ f446 f220 1"/>
                <a:gd name="f555" fmla="*/ f447 f221 1"/>
                <a:gd name="f556" fmla="*/ f448 f220 1"/>
                <a:gd name="f557" fmla="*/ f449 f221 1"/>
                <a:gd name="f558" fmla="*/ f450 f220 1"/>
                <a:gd name="f559" fmla="*/ f451 f221 1"/>
                <a:gd name="f560" fmla="*/ f452 f220 1"/>
                <a:gd name="f561" fmla="*/ f453 f220 1"/>
                <a:gd name="f562" fmla="*/ f454 f221 1"/>
                <a:gd name="f563" fmla="*/ f455 f220 1"/>
                <a:gd name="f564" fmla="*/ f456 f221 1"/>
                <a:gd name="f565" fmla="*/ f457 f220 1"/>
                <a:gd name="f566" fmla="*/ f458 f221 1"/>
                <a:gd name="f567" fmla="*/ f459 f220 1"/>
                <a:gd name="f568" fmla="*/ f460 f221 1"/>
                <a:gd name="f569" fmla="*/ f461 f220 1"/>
                <a:gd name="f570" fmla="*/ f462 f220 1"/>
                <a:gd name="f571" fmla="*/ f463 f221 1"/>
                <a:gd name="f572" fmla="*/ f464 f220 1"/>
                <a:gd name="f573" fmla="*/ f465 f221 1"/>
                <a:gd name="f574" fmla="*/ f466 f220 1"/>
                <a:gd name="f575" fmla="*/ f467 f221 1"/>
                <a:gd name="f576" fmla="*/ f468 f220 1"/>
                <a:gd name="f577" fmla="*/ f469 f221 1"/>
                <a:gd name="f578" fmla="*/ f470 f220 1"/>
                <a:gd name="f579" fmla="*/ f471 f221 1"/>
                <a:gd name="f580" fmla="*/ f472 f220 1"/>
                <a:gd name="f581" fmla="*/ f473 f221 1"/>
                <a:gd name="f582" fmla="*/ f474 f220 1"/>
                <a:gd name="f583" fmla="*/ f475 f221 1"/>
                <a:gd name="f584" fmla="*/ f476 f220 1"/>
                <a:gd name="f585" fmla="*/ f477 f221 1"/>
                <a:gd name="f586" fmla="*/ f478 f220 1"/>
                <a:gd name="f587" fmla="*/ f479 f221 1"/>
                <a:gd name="f588" fmla="*/ f480 f220 1"/>
                <a:gd name="f589" fmla="*/ f481 f221 1"/>
                <a:gd name="f590" fmla="*/ f482 f220 1"/>
                <a:gd name="f591" fmla="*/ f483 f221 1"/>
                <a:gd name="f592" fmla="*/ f484 f220 1"/>
                <a:gd name="f593" fmla="*/ f485 f221 1"/>
                <a:gd name="f594" fmla="*/ f486 f220 1"/>
                <a:gd name="f595" fmla="*/ f487 f221 1"/>
                <a:gd name="f596" fmla="*/ f488 f220 1"/>
                <a:gd name="f597" fmla="*/ f489 f221 1"/>
                <a:gd name="f598" fmla="*/ f490 f220 1"/>
                <a:gd name="f599" fmla="*/ f491 f221 1"/>
                <a:gd name="f600" fmla="*/ f492 f220 1"/>
                <a:gd name="f601" fmla="*/ f493 f221 1"/>
                <a:gd name="f602" fmla="*/ f494 f220 1"/>
                <a:gd name="f603" fmla="*/ f495 f221 1"/>
                <a:gd name="f604" fmla="*/ f496 f220 1"/>
                <a:gd name="f605" fmla="*/ f497 f221 1"/>
                <a:gd name="f606" fmla="*/ f498 f220 1"/>
                <a:gd name="f607" fmla="*/ f499 f221 1"/>
                <a:gd name="f608" fmla="*/ f500 f220 1"/>
                <a:gd name="f609" fmla="*/ f501 f221 1"/>
                <a:gd name="f610" fmla="*/ f502 f220 1"/>
                <a:gd name="f611" fmla="*/ f503 f221 1"/>
                <a:gd name="f612" fmla="*/ f504 f220 1"/>
                <a:gd name="f613" fmla="*/ f505 f221 1"/>
                <a:gd name="f614" fmla="*/ f506 f220 1"/>
                <a:gd name="f615" fmla="*/ f507 f221 1"/>
                <a:gd name="f616" fmla="*/ f508 f220 1"/>
                <a:gd name="f617" fmla="*/ f509 f221 1"/>
                <a:gd name="f618" fmla="*/ f510 f220 1"/>
                <a:gd name="f619" fmla="*/ f511 f220 1"/>
                <a:gd name="f620" fmla="*/ f512 f221 1"/>
                <a:gd name="f621" fmla="*/ f513 f220 1"/>
                <a:gd name="f622" fmla="*/ f514 f220 1"/>
                <a:gd name="f623" fmla="*/ f515 f221 1"/>
                <a:gd name="f624" fmla="*/ f516 f220 1"/>
                <a:gd name="f625" fmla="*/ f517 f221 1"/>
                <a:gd name="f626" fmla="*/ f518 f220 1"/>
                <a:gd name="f627" fmla="*/ f519 f221 1"/>
                <a:gd name="f628" fmla="*/ f520 f220 1"/>
                <a:gd name="f629" fmla="*/ f521 f221 1"/>
                <a:gd name="f630" fmla="*/ f522 f220 1"/>
                <a:gd name="f631" fmla="*/ f523 f221 1"/>
                <a:gd name="f632" fmla="*/ f524 f220 1"/>
                <a:gd name="f633" fmla="*/ f525 f221 1"/>
                <a:gd name="f634" fmla="*/ f526 f220 1"/>
                <a:gd name="f635" fmla="*/ f527 f221 1"/>
                <a:gd name="f636" fmla="*/ f528 f221 1"/>
                <a:gd name="f637" fmla="*/ f529 f220 1"/>
                <a:gd name="f638" fmla="*/ f530 f221 1"/>
                <a:gd name="f639" fmla="*/ f531 f220 1"/>
                <a:gd name="f640" fmla="*/ f532 f221 1"/>
                <a:gd name="f641" fmla="*/ f533 f220 1"/>
                <a:gd name="f642" fmla="*/ f534 f221 1"/>
                <a:gd name="f643" fmla="*/ f535 f220 1"/>
                <a:gd name="f644" fmla="*/ f536 f220 1"/>
                <a:gd name="f645" fmla="*/ f537 f221 1"/>
                <a:gd name="f646" fmla="*/ f538 f220 1"/>
                <a:gd name="f647" fmla="*/ f539 f221 1"/>
                <a:gd name="f648" fmla="*/ f540 f220 1"/>
                <a:gd name="f649" fmla="*/ f541 f221 1"/>
                <a:gd name="f650" fmla="*/ f542 f220 1"/>
                <a:gd name="f651" fmla="*/ f543 f221 1"/>
                <a:gd name="f652" fmla="*/ f544 f220 1"/>
                <a:gd name="f653" fmla="*/ f545 f221 1"/>
                <a:gd name="f654" fmla="*/ f546 f220 1"/>
                <a:gd name="f655" fmla="*/ f547 f2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5">
                  <a:pos x="f552" y="f553"/>
                </a:cxn>
                <a:cxn ang="f335">
                  <a:pos x="f554" y="f555"/>
                </a:cxn>
                <a:cxn ang="f335">
                  <a:pos x="f556" y="f557"/>
                </a:cxn>
                <a:cxn ang="f335">
                  <a:pos x="f556" y="f557"/>
                </a:cxn>
                <a:cxn ang="f335">
                  <a:pos x="f558" y="f559"/>
                </a:cxn>
                <a:cxn ang="f335">
                  <a:pos x="f560" y="f559"/>
                </a:cxn>
                <a:cxn ang="f335">
                  <a:pos x="f561" y="f562"/>
                </a:cxn>
                <a:cxn ang="f335">
                  <a:pos x="f563" y="f564"/>
                </a:cxn>
                <a:cxn ang="f335">
                  <a:pos x="f565" y="f566"/>
                </a:cxn>
                <a:cxn ang="f335">
                  <a:pos x="f567" y="f568"/>
                </a:cxn>
                <a:cxn ang="f335">
                  <a:pos x="f569" y="f568"/>
                </a:cxn>
                <a:cxn ang="f335">
                  <a:pos x="f570" y="f571"/>
                </a:cxn>
                <a:cxn ang="f335">
                  <a:pos x="f572" y="f573"/>
                </a:cxn>
                <a:cxn ang="f335">
                  <a:pos x="f574" y="f575"/>
                </a:cxn>
                <a:cxn ang="f335">
                  <a:pos x="f576" y="f577"/>
                </a:cxn>
                <a:cxn ang="f335">
                  <a:pos x="f578" y="f579"/>
                </a:cxn>
                <a:cxn ang="f335">
                  <a:pos x="f580" y="f581"/>
                </a:cxn>
                <a:cxn ang="f335">
                  <a:pos x="f582" y="f583"/>
                </a:cxn>
                <a:cxn ang="f335">
                  <a:pos x="f584" y="f585"/>
                </a:cxn>
                <a:cxn ang="f335">
                  <a:pos x="f586" y="f587"/>
                </a:cxn>
                <a:cxn ang="f335">
                  <a:pos x="f588" y="f589"/>
                </a:cxn>
                <a:cxn ang="f335">
                  <a:pos x="f590" y="f591"/>
                </a:cxn>
                <a:cxn ang="f335">
                  <a:pos x="f592" y="f593"/>
                </a:cxn>
                <a:cxn ang="f335">
                  <a:pos x="f594" y="f595"/>
                </a:cxn>
                <a:cxn ang="f335">
                  <a:pos x="f596" y="f597"/>
                </a:cxn>
                <a:cxn ang="f335">
                  <a:pos x="f598" y="f599"/>
                </a:cxn>
                <a:cxn ang="f335">
                  <a:pos x="f600" y="f601"/>
                </a:cxn>
                <a:cxn ang="f335">
                  <a:pos x="f602" y="f603"/>
                </a:cxn>
                <a:cxn ang="f335">
                  <a:pos x="f604" y="f605"/>
                </a:cxn>
                <a:cxn ang="f335">
                  <a:pos x="f606" y="f607"/>
                </a:cxn>
                <a:cxn ang="f335">
                  <a:pos x="f608" y="f609"/>
                </a:cxn>
                <a:cxn ang="f335">
                  <a:pos x="f610" y="f611"/>
                </a:cxn>
                <a:cxn ang="f335">
                  <a:pos x="f612" y="f613"/>
                </a:cxn>
                <a:cxn ang="f335">
                  <a:pos x="f614" y="f615"/>
                </a:cxn>
                <a:cxn ang="f335">
                  <a:pos x="f616" y="f617"/>
                </a:cxn>
                <a:cxn ang="f335">
                  <a:pos x="f618" y="f587"/>
                </a:cxn>
                <a:cxn ang="f335">
                  <a:pos x="f619" y="f620"/>
                </a:cxn>
                <a:cxn ang="f335">
                  <a:pos x="f621" y="f581"/>
                </a:cxn>
                <a:cxn ang="f335">
                  <a:pos x="f622" y="f623"/>
                </a:cxn>
                <a:cxn ang="f335">
                  <a:pos x="f624" y="f625"/>
                </a:cxn>
                <a:cxn ang="f335">
                  <a:pos x="f626" y="f627"/>
                </a:cxn>
                <a:cxn ang="f335">
                  <a:pos x="f628" y="f629"/>
                </a:cxn>
                <a:cxn ang="f335">
                  <a:pos x="f630" y="f631"/>
                </a:cxn>
                <a:cxn ang="f335">
                  <a:pos x="f632" y="f633"/>
                </a:cxn>
                <a:cxn ang="f335">
                  <a:pos x="f634" y="f635"/>
                </a:cxn>
                <a:cxn ang="f335">
                  <a:pos x="f634" y="f636"/>
                </a:cxn>
                <a:cxn ang="f335">
                  <a:pos x="f637" y="f638"/>
                </a:cxn>
                <a:cxn ang="f335">
                  <a:pos x="f637" y="f638"/>
                </a:cxn>
                <a:cxn ang="f335">
                  <a:pos x="f639" y="f640"/>
                </a:cxn>
                <a:cxn ang="f335">
                  <a:pos x="f641" y="f642"/>
                </a:cxn>
                <a:cxn ang="f335">
                  <a:pos x="f643" y="f587"/>
                </a:cxn>
                <a:cxn ang="f335">
                  <a:pos x="f644" y="f645"/>
                </a:cxn>
                <a:cxn ang="f335">
                  <a:pos x="f646" y="f647"/>
                </a:cxn>
                <a:cxn ang="f335">
                  <a:pos x="f648" y="f649"/>
                </a:cxn>
                <a:cxn ang="f335">
                  <a:pos x="f650" y="f651"/>
                </a:cxn>
                <a:cxn ang="f335">
                  <a:pos x="f652" y="f653"/>
                </a:cxn>
                <a:cxn ang="f335">
                  <a:pos x="f654" y="f655"/>
                </a:cxn>
                <a:cxn ang="f335">
                  <a:pos x="f552" y="f553"/>
                </a:cxn>
              </a:cxnLst>
              <a:rect l="f548" t="f551" r="f549" b="f550"/>
              <a:pathLst>
                <a:path w="421" h="333">
                  <a:moveTo>
                    <a:pt x="f9" y="f10"/>
                  </a:moveTo>
                  <a:cubicBezTo>
                    <a:pt x="f11" y="f12"/>
                    <a:pt x="f13" y="f14"/>
                    <a:pt x="f13" y="f15"/>
                  </a:cubicBezTo>
                  <a:cubicBezTo>
                    <a:pt x="f16" y="f15"/>
                    <a:pt x="f17" y="f18"/>
                    <a:pt x="f19" y="f20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5" y="f26"/>
                    <a:pt x="f27" y="f26"/>
                    <a:pt x="f27" y="f26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39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2"/>
                    <a:pt x="f8" y="f50"/>
                  </a:cubicBezTo>
                  <a:cubicBezTo>
                    <a:pt x="f54" y="f55"/>
                    <a:pt x="f53" y="f48"/>
                    <a:pt x="f56" y="f57"/>
                  </a:cubicBezTo>
                  <a:cubicBezTo>
                    <a:pt x="f58" y="f42"/>
                    <a:pt x="f59" y="f31"/>
                    <a:pt x="f60" y="f18"/>
                  </a:cubicBezTo>
                  <a:cubicBezTo>
                    <a:pt x="f61" y="f62"/>
                    <a:pt x="f59" y="f63"/>
                    <a:pt x="f51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1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72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71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6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5" y="f37"/>
                    <a:pt x="f117" y="f118"/>
                  </a:cubicBezTo>
                  <a:cubicBezTo>
                    <a:pt x="f119" y="f50"/>
                    <a:pt x="f109" y="f120"/>
                    <a:pt x="f121" y="f6"/>
                  </a:cubicBezTo>
                  <a:cubicBezTo>
                    <a:pt x="f111" y="f6"/>
                    <a:pt x="f122" y="f55"/>
                    <a:pt x="f123" y="f48"/>
                  </a:cubicBezTo>
                  <a:cubicBezTo>
                    <a:pt x="f124" y="f57"/>
                    <a:pt x="f125" y="f126"/>
                    <a:pt x="f127" y="f42"/>
                  </a:cubicBezTo>
                  <a:cubicBezTo>
                    <a:pt x="f24" y="f26"/>
                    <a:pt x="f128" y="f18"/>
                    <a:pt x="f6" y="f129"/>
                  </a:cubicBezTo>
                  <a:cubicBezTo>
                    <a:pt x="f130" y="f131"/>
                    <a:pt x="f39" y="f123"/>
                    <a:pt x="f26" y="f132"/>
                  </a:cubicBezTo>
                  <a:cubicBezTo>
                    <a:pt x="f133" y="f66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03"/>
                    <a:pt x="f145" y="f146"/>
                    <a:pt x="f145" y="f147"/>
                  </a:cubicBezTo>
                  <a:cubicBezTo>
                    <a:pt x="f148" y="f101"/>
                    <a:pt x="f149" y="f150"/>
                    <a:pt x="f151" y="f152"/>
                  </a:cubicBezTo>
                  <a:cubicBezTo>
                    <a:pt x="f151" y="f152"/>
                    <a:pt x="f153" y="f152"/>
                    <a:pt x="f153" y="f154"/>
                  </a:cubicBezTo>
                  <a:cubicBezTo>
                    <a:pt x="f151" y="f155"/>
                    <a:pt x="f151" y="f152"/>
                    <a:pt x="f156" y="f157"/>
                  </a:cubicBezTo>
                  <a:cubicBezTo>
                    <a:pt x="f156" y="f77"/>
                    <a:pt x="f158" y="f77"/>
                    <a:pt x="f158" y="f98"/>
                  </a:cubicBezTo>
                  <a:cubicBezTo>
                    <a:pt x="f158" y="f159"/>
                    <a:pt x="f160" y="f159"/>
                    <a:pt x="f160" y="f79"/>
                  </a:cubicBezTo>
                  <a:cubicBezTo>
                    <a:pt x="f107" y="f161"/>
                    <a:pt x="f162" y="f96"/>
                    <a:pt x="f162" y="f81"/>
                  </a:cubicBezTo>
                  <a:cubicBezTo>
                    <a:pt x="f163" y="f164"/>
                    <a:pt x="f165" y="f94"/>
                    <a:pt x="f70" y="f166"/>
                  </a:cubicBezTo>
                  <a:cubicBezTo>
                    <a:pt x="f167" y="f83"/>
                    <a:pt x="f168" y="f69"/>
                    <a:pt x="f169" y="f90"/>
                  </a:cubicBezTo>
                  <a:cubicBezTo>
                    <a:pt x="f102" y="f170"/>
                    <a:pt x="f100" y="f86"/>
                    <a:pt x="f171" y="f172"/>
                  </a:cubicBezTo>
                  <a:cubicBezTo>
                    <a:pt x="f99" y="f173"/>
                    <a:pt x="f99" y="f174"/>
                    <a:pt x="f175" y="f176"/>
                  </a:cubicBezTo>
                  <a:cubicBezTo>
                    <a:pt x="f177" y="f178"/>
                    <a:pt x="f179" y="f65"/>
                    <a:pt x="f87" y="f8"/>
                  </a:cubicBezTo>
                  <a:cubicBezTo>
                    <a:pt x="f87" y="f8"/>
                    <a:pt x="f72" y="f180"/>
                    <a:pt x="f139" y="f54"/>
                  </a:cubicBezTo>
                  <a:cubicBezTo>
                    <a:pt x="f181" y="f182"/>
                    <a:pt x="f183" y="f184"/>
                    <a:pt x="f84" y="f184"/>
                  </a:cubicBezTo>
                  <a:cubicBezTo>
                    <a:pt x="f84" y="f184"/>
                    <a:pt x="f84" y="f185"/>
                    <a:pt x="f84" y="f185"/>
                  </a:cubicBezTo>
                  <a:cubicBezTo>
                    <a:pt x="f105" y="f65"/>
                    <a:pt x="f82" y="f186"/>
                    <a:pt x="f187" y="f188"/>
                  </a:cubicBezTo>
                  <a:cubicBezTo>
                    <a:pt x="f187" y="f188"/>
                    <a:pt x="f187" y="f188"/>
                    <a:pt x="f187" y="f188"/>
                  </a:cubicBezTo>
                  <a:cubicBezTo>
                    <a:pt x="f80" y="f189"/>
                    <a:pt x="f78" y="f190"/>
                    <a:pt x="f191" y="f192"/>
                  </a:cubicBezTo>
                  <a:cubicBezTo>
                    <a:pt x="f193" y="f174"/>
                    <a:pt x="f141" y="f86"/>
                    <a:pt x="f194" y="f195"/>
                  </a:cubicBezTo>
                  <a:cubicBezTo>
                    <a:pt x="f196" y="f83"/>
                    <a:pt x="f197" y="f164"/>
                    <a:pt x="f198" y="f98"/>
                  </a:cubicBezTo>
                  <a:cubicBezTo>
                    <a:pt x="f199" y="f152"/>
                    <a:pt x="f200" y="f71"/>
                    <a:pt x="f201" y="f155"/>
                  </a:cubicBezTo>
                  <a:cubicBezTo>
                    <a:pt x="f202" y="f150"/>
                    <a:pt x="f143" y="f101"/>
                    <a:pt x="f103" y="f203"/>
                  </a:cubicBezTo>
                  <a:cubicBezTo>
                    <a:pt x="f103" y="f147"/>
                    <a:pt x="f204" y="f146"/>
                    <a:pt x="f146" y="f204"/>
                  </a:cubicBezTo>
                  <a:cubicBezTo>
                    <a:pt x="f77" y="f205"/>
                    <a:pt x="f206" y="f75"/>
                    <a:pt x="f207" y="f208"/>
                  </a:cubicBezTo>
                  <a:cubicBezTo>
                    <a:pt x="f209" y="f210"/>
                    <a:pt x="f211" y="f212"/>
                    <a:pt x="f2" y="f213"/>
                  </a:cubicBezTo>
                  <a:cubicBezTo>
                    <a:pt x="f38" y="f214"/>
                    <a:pt x="f215" y="f216"/>
                    <a:pt x="f16" y="f217"/>
                  </a:cubicBezTo>
                  <a:cubicBezTo>
                    <a:pt x="f11" y="f218"/>
                    <a:pt x="f7" y="f127"/>
                    <a:pt x="f9" y="f10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3837A45-934B-7B32-6B6E-B2819B2E1B9F}"/>
                </a:ext>
              </a:extLst>
            </p:cNvPr>
            <p:cNvSpPr/>
            <p:nvPr/>
          </p:nvSpPr>
          <p:spPr>
            <a:xfrm>
              <a:off x="4151878" y="1977819"/>
              <a:ext cx="840233" cy="2998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"/>
                <a:gd name="f7" fmla="val 66"/>
                <a:gd name="f8" fmla="val 2"/>
                <a:gd name="f9" fmla="val 9"/>
                <a:gd name="f10" fmla="val 62"/>
                <a:gd name="f11" fmla="val 1"/>
                <a:gd name="f12" fmla="val 122"/>
                <a:gd name="f13" fmla="val 182"/>
                <a:gd name="f14" fmla="val 14"/>
                <a:gd name="f15" fmla="val 181"/>
                <a:gd name="f16" fmla="val 15"/>
                <a:gd name="f17" fmla="val 178"/>
                <a:gd name="f18" fmla="val 16"/>
                <a:gd name="f19" fmla="val 161"/>
                <a:gd name="f20" fmla="val 26"/>
                <a:gd name="f21" fmla="val 144"/>
                <a:gd name="f22" fmla="val 36"/>
                <a:gd name="f23" fmla="val 127"/>
                <a:gd name="f24" fmla="val 46"/>
                <a:gd name="f25" fmla="val 116"/>
                <a:gd name="f26" fmla="val 52"/>
                <a:gd name="f27" fmla="val 106"/>
                <a:gd name="f28" fmla="val 58"/>
                <a:gd name="f29" fmla="val 96"/>
                <a:gd name="f30" fmla="val 65"/>
                <a:gd name="f31" fmla="val 94"/>
                <a:gd name="f32" fmla="val 91"/>
                <a:gd name="f33" fmla="val 88"/>
                <a:gd name="f34" fmla="val 74"/>
                <a:gd name="f35" fmla="val 55"/>
                <a:gd name="f36" fmla="val 57"/>
                <a:gd name="f37" fmla="val 47"/>
                <a:gd name="f38" fmla="val 43"/>
                <a:gd name="f39" fmla="val 38"/>
                <a:gd name="f40" fmla="val 31"/>
                <a:gd name="f41" fmla="val 30"/>
                <a:gd name="f42" fmla="val 18"/>
                <a:gd name="f43" fmla="val 24"/>
                <a:gd name="f44" fmla="val 6"/>
                <a:gd name="f45" fmla="val 4"/>
                <a:gd name="f46" fmla="+- 0 0 -90"/>
                <a:gd name="f47" fmla="*/ f3 1 185"/>
                <a:gd name="f48" fmla="*/ f4 1 66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185"/>
                <a:gd name="f57" fmla="*/ f53 1 66"/>
                <a:gd name="f58" fmla="*/ 2 f54 1"/>
                <a:gd name="f59" fmla="*/ 9 f53 1"/>
                <a:gd name="f60" fmla="*/ 182 f54 1"/>
                <a:gd name="f61" fmla="*/ 178 f54 1"/>
                <a:gd name="f62" fmla="*/ 16 f53 1"/>
                <a:gd name="f63" fmla="*/ 127 f54 1"/>
                <a:gd name="f64" fmla="*/ 46 f53 1"/>
                <a:gd name="f65" fmla="*/ 96 f54 1"/>
                <a:gd name="f66" fmla="*/ 65 f53 1"/>
                <a:gd name="f67" fmla="*/ 88 f54 1"/>
                <a:gd name="f68" fmla="*/ 43 f54 1"/>
                <a:gd name="f69" fmla="*/ 38 f53 1"/>
                <a:gd name="f70" fmla="*/ 6 f54 1"/>
                <a:gd name="f71" fmla="+- f55 0 f1"/>
                <a:gd name="f72" fmla="*/ f58 1 185"/>
                <a:gd name="f73" fmla="*/ f59 1 66"/>
                <a:gd name="f74" fmla="*/ f60 1 185"/>
                <a:gd name="f75" fmla="*/ f61 1 185"/>
                <a:gd name="f76" fmla="*/ f62 1 66"/>
                <a:gd name="f77" fmla="*/ f63 1 185"/>
                <a:gd name="f78" fmla="*/ f64 1 66"/>
                <a:gd name="f79" fmla="*/ f65 1 185"/>
                <a:gd name="f80" fmla="*/ f66 1 66"/>
                <a:gd name="f81" fmla="*/ f67 1 185"/>
                <a:gd name="f82" fmla="*/ f68 1 185"/>
                <a:gd name="f83" fmla="*/ f69 1 66"/>
                <a:gd name="f84" fmla="*/ f70 1 185"/>
                <a:gd name="f85" fmla="*/ 0 1 f56"/>
                <a:gd name="f86" fmla="*/ f50 1 f56"/>
                <a:gd name="f87" fmla="*/ 0 1 f57"/>
                <a:gd name="f88" fmla="*/ f51 1 f57"/>
                <a:gd name="f89" fmla="*/ f72 1 f56"/>
                <a:gd name="f90" fmla="*/ f73 1 f57"/>
                <a:gd name="f91" fmla="*/ f74 1 f56"/>
                <a:gd name="f92" fmla="*/ f75 1 f56"/>
                <a:gd name="f93" fmla="*/ f76 1 f57"/>
                <a:gd name="f94" fmla="*/ f77 1 f56"/>
                <a:gd name="f95" fmla="*/ f78 1 f57"/>
                <a:gd name="f96" fmla="*/ f79 1 f56"/>
                <a:gd name="f97" fmla="*/ f80 1 f57"/>
                <a:gd name="f98" fmla="*/ f81 1 f56"/>
                <a:gd name="f99" fmla="*/ f82 1 f56"/>
                <a:gd name="f100" fmla="*/ f83 1 f57"/>
                <a:gd name="f101" fmla="*/ f84 1 f56"/>
                <a:gd name="f102" fmla="*/ f85 f47 1"/>
                <a:gd name="f103" fmla="*/ f86 f47 1"/>
                <a:gd name="f104" fmla="*/ f88 f48 1"/>
                <a:gd name="f105" fmla="*/ f87 f48 1"/>
                <a:gd name="f106" fmla="*/ f89 f47 1"/>
                <a:gd name="f107" fmla="*/ f90 f48 1"/>
                <a:gd name="f108" fmla="*/ f91 f47 1"/>
                <a:gd name="f109" fmla="*/ f92 f47 1"/>
                <a:gd name="f110" fmla="*/ f93 f48 1"/>
                <a:gd name="f111" fmla="*/ f94 f47 1"/>
                <a:gd name="f112" fmla="*/ f95 f48 1"/>
                <a:gd name="f113" fmla="*/ f96 f47 1"/>
                <a:gd name="f114" fmla="*/ f97 f48 1"/>
                <a:gd name="f115" fmla="*/ f98 f47 1"/>
                <a:gd name="f116" fmla="*/ f99 f47 1"/>
                <a:gd name="f117" fmla="*/ f100 f48 1"/>
                <a:gd name="f118" fmla="*/ f101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06" y="f107"/>
                </a:cxn>
                <a:cxn ang="f71">
                  <a:pos x="f108" y="f107"/>
                </a:cxn>
                <a:cxn ang="f71">
                  <a:pos x="f109" y="f110"/>
                </a:cxn>
                <a:cxn ang="f71">
                  <a:pos x="f111" y="f112"/>
                </a:cxn>
                <a:cxn ang="f71">
                  <a:pos x="f113" y="f114"/>
                </a:cxn>
                <a:cxn ang="f71">
                  <a:pos x="f115" y="f114"/>
                </a:cxn>
                <a:cxn ang="f71">
                  <a:pos x="f116" y="f117"/>
                </a:cxn>
                <a:cxn ang="f71">
                  <a:pos x="f118" y="f110"/>
                </a:cxn>
                <a:cxn ang="f71">
                  <a:pos x="f106" y="f107"/>
                </a:cxn>
              </a:cxnLst>
              <a:rect l="f102" t="f105" r="f103" b="f104"/>
              <a:pathLst>
                <a:path w="185" h="66">
                  <a:moveTo>
                    <a:pt x="f8" y="f9"/>
                  </a:moveTo>
                  <a:cubicBezTo>
                    <a:pt x="f10" y="f11"/>
                    <a:pt x="f12" y="f5"/>
                    <a:pt x="f13" y="f9"/>
                  </a:cubicBez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7"/>
                    <a:pt x="f32" y="f7"/>
                    <a:pt x="f33" y="f30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18"/>
                  </a:cubicBezTo>
                  <a:cubicBezTo>
                    <a:pt x="f45" y="f16"/>
                    <a:pt x="f5" y="f14"/>
                    <a:pt x="f8" y="f9"/>
                  </a:cubicBezTo>
                  <a:close/>
                </a:path>
              </a:pathLst>
            </a:custGeom>
            <a:solidFill>
              <a:srgbClr val="B6B6B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F40D2DF-4553-36F2-7233-20487B7D359A}"/>
                </a:ext>
              </a:extLst>
            </p:cNvPr>
            <p:cNvSpPr/>
            <p:nvPr/>
          </p:nvSpPr>
          <p:spPr>
            <a:xfrm>
              <a:off x="4078854" y="2019059"/>
              <a:ext cx="472525" cy="3634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4"/>
                <a:gd name="f7" fmla="val 80"/>
                <a:gd name="f8" fmla="val 18"/>
                <a:gd name="f9" fmla="val 22"/>
                <a:gd name="f10" fmla="val 8"/>
                <a:gd name="f11" fmla="val 30"/>
                <a:gd name="f12" fmla="val 10"/>
                <a:gd name="f13" fmla="val 36"/>
                <a:gd name="f14" fmla="val 14"/>
                <a:gd name="f15" fmla="val 52"/>
                <a:gd name="f16" fmla="val 23"/>
                <a:gd name="f17" fmla="val 69"/>
                <a:gd name="f18" fmla="val 33"/>
                <a:gd name="f19" fmla="val 85"/>
                <a:gd name="f20" fmla="val 42"/>
                <a:gd name="f21" fmla="val 89"/>
                <a:gd name="f22" fmla="val 44"/>
                <a:gd name="f23" fmla="val 94"/>
                <a:gd name="f24" fmla="val 47"/>
                <a:gd name="f25" fmla="val 98"/>
                <a:gd name="f26" fmla="val 49"/>
                <a:gd name="f27" fmla="val 101"/>
                <a:gd name="f28" fmla="val 51"/>
                <a:gd name="f29" fmla="val 55"/>
                <a:gd name="f30" fmla="val 99"/>
                <a:gd name="f31" fmla="val 59"/>
                <a:gd name="f32" fmla="val 95"/>
                <a:gd name="f33" fmla="val 57"/>
                <a:gd name="f34" fmla="val 91"/>
                <a:gd name="f35" fmla="val 56"/>
                <a:gd name="f36" fmla="val 76"/>
                <a:gd name="f37" fmla="val 53"/>
                <a:gd name="f38" fmla="val 62"/>
                <a:gd name="f39" fmla="val 48"/>
                <a:gd name="f40" fmla="val 45"/>
                <a:gd name="f41" fmla="val 41"/>
                <a:gd name="f42" fmla="val 40"/>
                <a:gd name="f43" fmla="val 58"/>
                <a:gd name="f44" fmla="val 65"/>
                <a:gd name="f45" fmla="val 71"/>
                <a:gd name="f46" fmla="val 74"/>
                <a:gd name="f47" fmla="val 77"/>
                <a:gd name="f48" fmla="val 38"/>
                <a:gd name="f49" fmla="val 31"/>
                <a:gd name="f50" fmla="val 68"/>
                <a:gd name="f51" fmla="val 21"/>
                <a:gd name="f52" fmla="val 61"/>
                <a:gd name="f53" fmla="val 13"/>
                <a:gd name="f54" fmla="val 7"/>
                <a:gd name="f55" fmla="val 43"/>
                <a:gd name="f56" fmla="val 2"/>
                <a:gd name="f57" fmla="val 39"/>
                <a:gd name="f58" fmla="val 1"/>
                <a:gd name="f59" fmla="val 37"/>
                <a:gd name="f60" fmla="val 34"/>
                <a:gd name="f61" fmla="val 5"/>
                <a:gd name="f62" fmla="val 24"/>
                <a:gd name="f63" fmla="val 9"/>
                <a:gd name="f64" fmla="val 15"/>
                <a:gd name="f65" fmla="+- 0 0 -90"/>
                <a:gd name="f66" fmla="*/ f3 1 104"/>
                <a:gd name="f67" fmla="*/ f4 1 80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104"/>
                <a:gd name="f76" fmla="*/ f72 1 80"/>
                <a:gd name="f77" fmla="*/ 18 f73 1"/>
                <a:gd name="f78" fmla="*/ 0 f72 1"/>
                <a:gd name="f79" fmla="*/ 36 f73 1"/>
                <a:gd name="f80" fmla="*/ 14 f72 1"/>
                <a:gd name="f81" fmla="*/ 85 f73 1"/>
                <a:gd name="f82" fmla="*/ 42 f72 1"/>
                <a:gd name="f83" fmla="*/ 98 f73 1"/>
                <a:gd name="f84" fmla="*/ 49 f72 1"/>
                <a:gd name="f85" fmla="*/ 104 f73 1"/>
                <a:gd name="f86" fmla="*/ 55 f72 1"/>
                <a:gd name="f87" fmla="*/ 91 f73 1"/>
                <a:gd name="f88" fmla="*/ 56 f72 1"/>
                <a:gd name="f89" fmla="*/ 48 f73 1"/>
                <a:gd name="f90" fmla="*/ 45 f72 1"/>
                <a:gd name="f91" fmla="*/ 40 f73 1"/>
                <a:gd name="f92" fmla="*/ 52 f72 1"/>
                <a:gd name="f93" fmla="*/ 71 f72 1"/>
                <a:gd name="f94" fmla="*/ 38 f73 1"/>
                <a:gd name="f95" fmla="*/ 80 f72 1"/>
                <a:gd name="f96" fmla="*/ 13 f73 1"/>
                <a:gd name="f97" fmla="*/ 51 f72 1"/>
                <a:gd name="f98" fmla="*/ 2 f73 1"/>
                <a:gd name="f99" fmla="*/ 41 f72 1"/>
                <a:gd name="f100" fmla="*/ 34 f72 1"/>
                <a:gd name="f101" fmla="*/ 5 f72 1"/>
                <a:gd name="f102" fmla="+- f74 0 f1"/>
                <a:gd name="f103" fmla="*/ f77 1 104"/>
                <a:gd name="f104" fmla="*/ f78 1 80"/>
                <a:gd name="f105" fmla="*/ f79 1 104"/>
                <a:gd name="f106" fmla="*/ f80 1 80"/>
                <a:gd name="f107" fmla="*/ f81 1 104"/>
                <a:gd name="f108" fmla="*/ f82 1 80"/>
                <a:gd name="f109" fmla="*/ f83 1 104"/>
                <a:gd name="f110" fmla="*/ f84 1 80"/>
                <a:gd name="f111" fmla="*/ f85 1 104"/>
                <a:gd name="f112" fmla="*/ f86 1 80"/>
                <a:gd name="f113" fmla="*/ f87 1 104"/>
                <a:gd name="f114" fmla="*/ f88 1 80"/>
                <a:gd name="f115" fmla="*/ f89 1 104"/>
                <a:gd name="f116" fmla="*/ f90 1 80"/>
                <a:gd name="f117" fmla="*/ f91 1 104"/>
                <a:gd name="f118" fmla="*/ f92 1 80"/>
                <a:gd name="f119" fmla="*/ f93 1 80"/>
                <a:gd name="f120" fmla="*/ f94 1 104"/>
                <a:gd name="f121" fmla="*/ f95 1 80"/>
                <a:gd name="f122" fmla="*/ f96 1 104"/>
                <a:gd name="f123" fmla="*/ f97 1 80"/>
                <a:gd name="f124" fmla="*/ f98 1 104"/>
                <a:gd name="f125" fmla="*/ f99 1 80"/>
                <a:gd name="f126" fmla="*/ f100 1 80"/>
                <a:gd name="f127" fmla="*/ f101 1 80"/>
                <a:gd name="f128" fmla="*/ 0 1 f75"/>
                <a:gd name="f129" fmla="*/ f69 1 f75"/>
                <a:gd name="f130" fmla="*/ 0 1 f76"/>
                <a:gd name="f131" fmla="*/ f70 1 f76"/>
                <a:gd name="f132" fmla="*/ f103 1 f75"/>
                <a:gd name="f133" fmla="*/ f104 1 f76"/>
                <a:gd name="f134" fmla="*/ f105 1 f75"/>
                <a:gd name="f135" fmla="*/ f106 1 f76"/>
                <a:gd name="f136" fmla="*/ f107 1 f75"/>
                <a:gd name="f137" fmla="*/ f108 1 f76"/>
                <a:gd name="f138" fmla="*/ f109 1 f75"/>
                <a:gd name="f139" fmla="*/ f110 1 f76"/>
                <a:gd name="f140" fmla="*/ f111 1 f75"/>
                <a:gd name="f141" fmla="*/ f112 1 f76"/>
                <a:gd name="f142" fmla="*/ f113 1 f75"/>
                <a:gd name="f143" fmla="*/ f114 1 f76"/>
                <a:gd name="f144" fmla="*/ f115 1 f75"/>
                <a:gd name="f145" fmla="*/ f116 1 f76"/>
                <a:gd name="f146" fmla="*/ f117 1 f75"/>
                <a:gd name="f147" fmla="*/ f118 1 f76"/>
                <a:gd name="f148" fmla="*/ f119 1 f76"/>
                <a:gd name="f149" fmla="*/ f120 1 f75"/>
                <a:gd name="f150" fmla="*/ f121 1 f76"/>
                <a:gd name="f151" fmla="*/ f122 1 f75"/>
                <a:gd name="f152" fmla="*/ f123 1 f76"/>
                <a:gd name="f153" fmla="*/ f124 1 f75"/>
                <a:gd name="f154" fmla="*/ f125 1 f76"/>
                <a:gd name="f155" fmla="*/ f126 1 f76"/>
                <a:gd name="f156" fmla="*/ f127 1 f76"/>
                <a:gd name="f157" fmla="*/ f128 f66 1"/>
                <a:gd name="f158" fmla="*/ f129 f66 1"/>
                <a:gd name="f159" fmla="*/ f131 f67 1"/>
                <a:gd name="f160" fmla="*/ f130 f67 1"/>
                <a:gd name="f161" fmla="*/ f132 f66 1"/>
                <a:gd name="f162" fmla="*/ f133 f67 1"/>
                <a:gd name="f163" fmla="*/ f134 f66 1"/>
                <a:gd name="f164" fmla="*/ f135 f67 1"/>
                <a:gd name="f165" fmla="*/ f136 f66 1"/>
                <a:gd name="f166" fmla="*/ f137 f67 1"/>
                <a:gd name="f167" fmla="*/ f138 f66 1"/>
                <a:gd name="f168" fmla="*/ f139 f67 1"/>
                <a:gd name="f169" fmla="*/ f140 f66 1"/>
                <a:gd name="f170" fmla="*/ f141 f67 1"/>
                <a:gd name="f171" fmla="*/ f142 f66 1"/>
                <a:gd name="f172" fmla="*/ f143 f67 1"/>
                <a:gd name="f173" fmla="*/ f144 f66 1"/>
                <a:gd name="f174" fmla="*/ f145 f67 1"/>
                <a:gd name="f175" fmla="*/ f146 f66 1"/>
                <a:gd name="f176" fmla="*/ f147 f67 1"/>
                <a:gd name="f177" fmla="*/ f148 f67 1"/>
                <a:gd name="f178" fmla="*/ f149 f66 1"/>
                <a:gd name="f179" fmla="*/ f150 f67 1"/>
                <a:gd name="f180" fmla="*/ f151 f66 1"/>
                <a:gd name="f181" fmla="*/ f152 f67 1"/>
                <a:gd name="f182" fmla="*/ f153 f66 1"/>
                <a:gd name="f183" fmla="*/ f154 f67 1"/>
                <a:gd name="f184" fmla="*/ f155 f67 1"/>
                <a:gd name="f185" fmla="*/ f156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61" y="f162"/>
                </a:cxn>
                <a:cxn ang="f102">
                  <a:pos x="f163" y="f164"/>
                </a:cxn>
                <a:cxn ang="f102">
                  <a:pos x="f165" y="f166"/>
                </a:cxn>
                <a:cxn ang="f102">
                  <a:pos x="f167" y="f168"/>
                </a:cxn>
                <a:cxn ang="f102">
                  <a:pos x="f169" y="f170"/>
                </a:cxn>
                <a:cxn ang="f102">
                  <a:pos x="f171" y="f172"/>
                </a:cxn>
                <a:cxn ang="f102">
                  <a:pos x="f173" y="f174"/>
                </a:cxn>
                <a:cxn ang="f102">
                  <a:pos x="f175" y="f176"/>
                </a:cxn>
                <a:cxn ang="f102">
                  <a:pos x="f175" y="f177"/>
                </a:cxn>
                <a:cxn ang="f102">
                  <a:pos x="f178" y="f179"/>
                </a:cxn>
                <a:cxn ang="f102">
                  <a:pos x="f180" y="f181"/>
                </a:cxn>
                <a:cxn ang="f102">
                  <a:pos x="f182" y="f183"/>
                </a:cxn>
                <a:cxn ang="f102">
                  <a:pos x="f182" y="f184"/>
                </a:cxn>
                <a:cxn ang="f102">
                  <a:pos x="f180" y="f185"/>
                </a:cxn>
                <a:cxn ang="f102">
                  <a:pos x="f161" y="f162"/>
                </a:cxn>
              </a:cxnLst>
              <a:rect l="f157" t="f160" r="f158" b="f159"/>
              <a:pathLst>
                <a:path w="104" h="80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6" y="f28"/>
                    <a:pt x="f6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26"/>
                    <a:pt x="f39" y="f40"/>
                  </a:cubicBezTo>
                  <a:cubicBezTo>
                    <a:pt x="f41" y="f22"/>
                    <a:pt x="f42" y="f22"/>
                    <a:pt x="f42" y="f15"/>
                  </a:cubicBezTo>
                  <a:cubicBezTo>
                    <a:pt x="f42" y="f43"/>
                    <a:pt x="f42" y="f44"/>
                    <a:pt x="f42" y="f45"/>
                  </a:cubicBezTo>
                  <a:cubicBezTo>
                    <a:pt x="f42" y="f46"/>
                    <a:pt x="f42" y="f47"/>
                    <a:pt x="f48" y="f7"/>
                  </a:cubicBezTo>
                  <a:cubicBezTo>
                    <a:pt x="f49" y="f50"/>
                    <a:pt x="f51" y="f52"/>
                    <a:pt x="f53" y="f28"/>
                  </a:cubicBezTo>
                  <a:cubicBezTo>
                    <a:pt x="f12" y="f39"/>
                    <a:pt x="f54" y="f55"/>
                    <a:pt x="f56" y="f41"/>
                  </a:cubicBezTo>
                  <a:cubicBezTo>
                    <a:pt x="f5" y="f57"/>
                    <a:pt x="f58" y="f59"/>
                    <a:pt x="f56" y="f60"/>
                  </a:cubicBezTo>
                  <a:cubicBezTo>
                    <a:pt x="f61" y="f62"/>
                    <a:pt x="f63" y="f64"/>
                    <a:pt x="f53" y="f61"/>
                  </a:cubicBezTo>
                  <a:cubicBezTo>
                    <a:pt x="f14" y="f56"/>
                    <a:pt x="f64" y="f5"/>
                    <a:pt x="f8" y="f5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6C13F49-E594-025A-D7F2-16A225A0849C}"/>
                </a:ext>
              </a:extLst>
            </p:cNvPr>
            <p:cNvSpPr/>
            <p:nvPr/>
          </p:nvSpPr>
          <p:spPr>
            <a:xfrm>
              <a:off x="4592619" y="2019059"/>
              <a:ext cx="467368" cy="3496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"/>
                <a:gd name="f7" fmla="val 77"/>
                <a:gd name="f8" fmla="val 55"/>
                <a:gd name="f9" fmla="val 52"/>
                <a:gd name="f10" fmla="val 2"/>
                <a:gd name="f11" fmla="val 51"/>
                <a:gd name="f12" fmla="val 4"/>
                <a:gd name="f13" fmla="val 50"/>
                <a:gd name="f14" fmla="val 29"/>
                <a:gd name="f15" fmla="val 35"/>
                <a:gd name="f16" fmla="val 20"/>
                <a:gd name="f17" fmla="val 81"/>
                <a:gd name="f18" fmla="val 6"/>
                <a:gd name="f19" fmla="val 83"/>
                <a:gd name="f20" fmla="val 85"/>
                <a:gd name="f21" fmla="val 3"/>
                <a:gd name="f22" fmla="val 88"/>
                <a:gd name="f23" fmla="val 89"/>
                <a:gd name="f24" fmla="val 90"/>
                <a:gd name="f25" fmla="val 94"/>
                <a:gd name="f26" fmla="val 14"/>
                <a:gd name="f27" fmla="val 98"/>
                <a:gd name="f28" fmla="val 24"/>
                <a:gd name="f29" fmla="val 102"/>
                <a:gd name="f30" fmla="val 34"/>
                <a:gd name="f31" fmla="val 37"/>
                <a:gd name="f32" fmla="val 39"/>
                <a:gd name="f33" fmla="val 101"/>
                <a:gd name="f34" fmla="val 41"/>
                <a:gd name="f35" fmla="val 91"/>
                <a:gd name="f36" fmla="val 60"/>
                <a:gd name="f37" fmla="val 74"/>
                <a:gd name="f38" fmla="val 69"/>
                <a:gd name="f39" fmla="val 71"/>
                <a:gd name="f40" fmla="val 72"/>
                <a:gd name="f41" fmla="val 68"/>
                <a:gd name="f42" fmla="val 66"/>
                <a:gd name="f43" fmla="val 62"/>
                <a:gd name="f44" fmla="val 64"/>
                <a:gd name="f45" fmla="val 63"/>
                <a:gd name="f46" fmla="val 57"/>
                <a:gd name="f47" fmla="val 44"/>
                <a:gd name="f48" fmla="val 46"/>
                <a:gd name="f49" fmla="val 38"/>
                <a:gd name="f50" fmla="val 49"/>
                <a:gd name="f51" fmla="val 25"/>
                <a:gd name="f52" fmla="val 53"/>
                <a:gd name="f53" fmla="val 13"/>
                <a:gd name="f54" fmla="val 56"/>
                <a:gd name="f55" fmla="val 8"/>
                <a:gd name="f56" fmla="val 59"/>
                <a:gd name="f57" fmla="+- 0 0 -90"/>
                <a:gd name="f58" fmla="*/ f3 1 103"/>
                <a:gd name="f59" fmla="*/ f4 1 77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103"/>
                <a:gd name="f68" fmla="*/ f64 1 77"/>
                <a:gd name="f69" fmla="*/ 0 f65 1"/>
                <a:gd name="f70" fmla="*/ 55 f64 1"/>
                <a:gd name="f71" fmla="*/ 4 f65 1"/>
                <a:gd name="f72" fmla="*/ 50 f64 1"/>
                <a:gd name="f73" fmla="*/ 81 f65 1"/>
                <a:gd name="f74" fmla="*/ 6 f64 1"/>
                <a:gd name="f75" fmla="*/ 85 f65 1"/>
                <a:gd name="f76" fmla="*/ 0 f64 1"/>
                <a:gd name="f77" fmla="*/ 90 f65 1"/>
                <a:gd name="f78" fmla="*/ 4 f64 1"/>
                <a:gd name="f79" fmla="*/ 102 f65 1"/>
                <a:gd name="f80" fmla="*/ 34 f64 1"/>
                <a:gd name="f81" fmla="*/ 101 f65 1"/>
                <a:gd name="f82" fmla="*/ 41 f64 1"/>
                <a:gd name="f83" fmla="*/ 74 f65 1"/>
                <a:gd name="f84" fmla="*/ 69 f64 1"/>
                <a:gd name="f85" fmla="*/ 66 f65 1"/>
                <a:gd name="f86" fmla="*/ 77 f64 1"/>
                <a:gd name="f87" fmla="*/ 63 f65 1"/>
                <a:gd name="f88" fmla="*/ 57 f64 1"/>
                <a:gd name="f89" fmla="*/ 50 f65 1"/>
                <a:gd name="f90" fmla="*/ 46 f64 1"/>
                <a:gd name="f91" fmla="*/ 13 f65 1"/>
                <a:gd name="f92" fmla="*/ 56 f64 1"/>
                <a:gd name="f93" fmla="+- f66 0 f1"/>
                <a:gd name="f94" fmla="*/ f69 1 103"/>
                <a:gd name="f95" fmla="*/ f70 1 77"/>
                <a:gd name="f96" fmla="*/ f71 1 103"/>
                <a:gd name="f97" fmla="*/ f72 1 77"/>
                <a:gd name="f98" fmla="*/ f73 1 103"/>
                <a:gd name="f99" fmla="*/ f74 1 77"/>
                <a:gd name="f100" fmla="*/ f75 1 103"/>
                <a:gd name="f101" fmla="*/ f76 1 77"/>
                <a:gd name="f102" fmla="*/ f77 1 103"/>
                <a:gd name="f103" fmla="*/ f78 1 77"/>
                <a:gd name="f104" fmla="*/ f79 1 103"/>
                <a:gd name="f105" fmla="*/ f80 1 77"/>
                <a:gd name="f106" fmla="*/ f81 1 103"/>
                <a:gd name="f107" fmla="*/ f82 1 77"/>
                <a:gd name="f108" fmla="*/ f83 1 103"/>
                <a:gd name="f109" fmla="*/ f84 1 77"/>
                <a:gd name="f110" fmla="*/ f85 1 103"/>
                <a:gd name="f111" fmla="*/ f86 1 77"/>
                <a:gd name="f112" fmla="*/ f87 1 103"/>
                <a:gd name="f113" fmla="*/ f88 1 77"/>
                <a:gd name="f114" fmla="*/ f89 1 103"/>
                <a:gd name="f115" fmla="*/ f90 1 77"/>
                <a:gd name="f116" fmla="*/ f91 1 103"/>
                <a:gd name="f117" fmla="*/ f92 1 77"/>
                <a:gd name="f118" fmla="*/ 0 1 f67"/>
                <a:gd name="f119" fmla="*/ f61 1 f67"/>
                <a:gd name="f120" fmla="*/ 0 1 f68"/>
                <a:gd name="f121" fmla="*/ f62 1 f68"/>
                <a:gd name="f122" fmla="*/ f94 1 f67"/>
                <a:gd name="f123" fmla="*/ f95 1 f68"/>
                <a:gd name="f124" fmla="*/ f96 1 f67"/>
                <a:gd name="f125" fmla="*/ f97 1 f68"/>
                <a:gd name="f126" fmla="*/ f98 1 f67"/>
                <a:gd name="f127" fmla="*/ f99 1 f68"/>
                <a:gd name="f128" fmla="*/ f100 1 f67"/>
                <a:gd name="f129" fmla="*/ f101 1 f68"/>
                <a:gd name="f130" fmla="*/ f102 1 f67"/>
                <a:gd name="f131" fmla="*/ f103 1 f68"/>
                <a:gd name="f132" fmla="*/ f104 1 f67"/>
                <a:gd name="f133" fmla="*/ f105 1 f68"/>
                <a:gd name="f134" fmla="*/ f106 1 f67"/>
                <a:gd name="f135" fmla="*/ f107 1 f68"/>
                <a:gd name="f136" fmla="*/ f108 1 f67"/>
                <a:gd name="f137" fmla="*/ f109 1 f68"/>
                <a:gd name="f138" fmla="*/ f110 1 f67"/>
                <a:gd name="f139" fmla="*/ f111 1 f68"/>
                <a:gd name="f140" fmla="*/ f112 1 f67"/>
                <a:gd name="f141" fmla="*/ f113 1 f68"/>
                <a:gd name="f142" fmla="*/ f114 1 f67"/>
                <a:gd name="f143" fmla="*/ f115 1 f68"/>
                <a:gd name="f144" fmla="*/ f116 1 f67"/>
                <a:gd name="f145" fmla="*/ f117 1 f68"/>
                <a:gd name="f146" fmla="*/ f118 f58 1"/>
                <a:gd name="f147" fmla="*/ f119 f58 1"/>
                <a:gd name="f148" fmla="*/ f121 f59 1"/>
                <a:gd name="f149" fmla="*/ f120 f59 1"/>
                <a:gd name="f150" fmla="*/ f122 f58 1"/>
                <a:gd name="f151" fmla="*/ f123 f59 1"/>
                <a:gd name="f152" fmla="*/ f124 f58 1"/>
                <a:gd name="f153" fmla="*/ f125 f59 1"/>
                <a:gd name="f154" fmla="*/ f126 f58 1"/>
                <a:gd name="f155" fmla="*/ f127 f59 1"/>
                <a:gd name="f156" fmla="*/ f128 f58 1"/>
                <a:gd name="f157" fmla="*/ f129 f59 1"/>
                <a:gd name="f158" fmla="*/ f130 f58 1"/>
                <a:gd name="f159" fmla="*/ f131 f59 1"/>
                <a:gd name="f160" fmla="*/ f132 f58 1"/>
                <a:gd name="f161" fmla="*/ f133 f59 1"/>
                <a:gd name="f162" fmla="*/ f134 f58 1"/>
                <a:gd name="f163" fmla="*/ f135 f59 1"/>
                <a:gd name="f164" fmla="*/ f136 f58 1"/>
                <a:gd name="f165" fmla="*/ f137 f59 1"/>
                <a:gd name="f166" fmla="*/ f138 f58 1"/>
                <a:gd name="f167" fmla="*/ f139 f59 1"/>
                <a:gd name="f168" fmla="*/ f140 f58 1"/>
                <a:gd name="f169" fmla="*/ f141 f59 1"/>
                <a:gd name="f170" fmla="*/ f142 f58 1"/>
                <a:gd name="f171" fmla="*/ f143 f59 1"/>
                <a:gd name="f172" fmla="*/ f144 f58 1"/>
                <a:gd name="f173" fmla="*/ f145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50" y="f151"/>
                </a:cxn>
                <a:cxn ang="f93">
                  <a:pos x="f152" y="f153"/>
                </a:cxn>
                <a:cxn ang="f93">
                  <a:pos x="f154" y="f155"/>
                </a:cxn>
                <a:cxn ang="f93">
                  <a:pos x="f156" y="f157"/>
                </a:cxn>
                <a:cxn ang="f93">
                  <a:pos x="f158" y="f159"/>
                </a:cxn>
                <a:cxn ang="f93">
                  <a:pos x="f160" y="f161"/>
                </a:cxn>
                <a:cxn ang="f93">
                  <a:pos x="f162" y="f163"/>
                </a:cxn>
                <a:cxn ang="f93">
                  <a:pos x="f164" y="f165"/>
                </a:cxn>
                <a:cxn ang="f93">
                  <a:pos x="f166" y="f167"/>
                </a:cxn>
                <a:cxn ang="f93">
                  <a:pos x="f168" y="f169"/>
                </a:cxn>
                <a:cxn ang="f93">
                  <a:pos x="f170" y="f171"/>
                </a:cxn>
                <a:cxn ang="f93">
                  <a:pos x="f172" y="f173"/>
                </a:cxn>
                <a:cxn ang="f93">
                  <a:pos x="f150" y="f151"/>
                </a:cxn>
              </a:cxnLst>
              <a:rect l="f146" t="f149" r="f147" b="f148"/>
              <a:pathLst>
                <a:path w="103" h="77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8" y="f16"/>
                    <a:pt x="f17" y="f18"/>
                  </a:cubicBezTo>
                  <a:cubicBezTo>
                    <a:pt x="f19" y="f12"/>
                    <a:pt x="f20" y="f21"/>
                    <a:pt x="f20" y="f5"/>
                  </a:cubicBezTo>
                  <a:cubicBezTo>
                    <a:pt x="f22" y="f5"/>
                    <a:pt x="f23" y="f10"/>
                    <a:pt x="f24" y="f12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6" y="f31"/>
                    <a:pt x="f6" y="f32"/>
                    <a:pt x="f33" y="f34"/>
                  </a:cubicBezTo>
                  <a:cubicBezTo>
                    <a:pt x="f35" y="f13"/>
                    <a:pt x="f19" y="f36"/>
                    <a:pt x="f37" y="f38"/>
                  </a:cubicBezTo>
                  <a:cubicBezTo>
                    <a:pt x="f39" y="f40"/>
                    <a:pt x="f41" y="f37"/>
                    <a:pt x="f42" y="f7"/>
                  </a:cubicBezTo>
                  <a:cubicBezTo>
                    <a:pt x="f43" y="f39"/>
                    <a:pt x="f44" y="f44"/>
                    <a:pt x="f45" y="f46"/>
                  </a:cubicBezTo>
                  <a:cubicBezTo>
                    <a:pt x="f45" y="f47"/>
                    <a:pt x="f45" y="f47"/>
                    <a:pt x="f13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46"/>
                    <a:pt x="f12" y="f56"/>
                    <a:pt x="f5" y="f8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CFD1B5F-8256-481F-5F97-CFB9AAD2F92B}"/>
                </a:ext>
              </a:extLst>
            </p:cNvPr>
            <p:cNvSpPr/>
            <p:nvPr/>
          </p:nvSpPr>
          <p:spPr>
            <a:xfrm>
              <a:off x="4310819" y="2409105"/>
              <a:ext cx="154643" cy="1091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4"/>
                <a:gd name="f8" fmla="val 9"/>
                <a:gd name="f9" fmla="val 11"/>
                <a:gd name="f10" fmla="val 5"/>
                <a:gd name="f11" fmla="val 23"/>
                <a:gd name="f12" fmla="val 2"/>
                <a:gd name="f13" fmla="val 30"/>
                <a:gd name="f14" fmla="val 6"/>
                <a:gd name="f15" fmla="val 26"/>
                <a:gd name="f16" fmla="val 13"/>
                <a:gd name="f17" fmla="val 22"/>
                <a:gd name="f18" fmla="val 19"/>
                <a:gd name="f19" fmla="val 17"/>
                <a:gd name="f20" fmla="val 14"/>
                <a:gd name="f21" fmla="val 20"/>
                <a:gd name="f22" fmla="val 16"/>
                <a:gd name="f23" fmla="val 7"/>
                <a:gd name="f24" fmla="+- 0 0 -90"/>
                <a:gd name="f25" fmla="*/ f3 1 34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4"/>
                <a:gd name="f35" fmla="*/ f31 1 24"/>
                <a:gd name="f36" fmla="*/ 0 f32 1"/>
                <a:gd name="f37" fmla="*/ 9 f31 1"/>
                <a:gd name="f38" fmla="*/ 34 f32 1"/>
                <a:gd name="f39" fmla="*/ 0 f31 1"/>
                <a:gd name="f40" fmla="*/ 22 f32 1"/>
                <a:gd name="f41" fmla="*/ 19 f31 1"/>
                <a:gd name="f42" fmla="*/ 14 f32 1"/>
                <a:gd name="f43" fmla="*/ 20 f31 1"/>
                <a:gd name="f44" fmla="+- f33 0 f1"/>
                <a:gd name="f45" fmla="*/ f36 1 34"/>
                <a:gd name="f46" fmla="*/ f37 1 24"/>
                <a:gd name="f47" fmla="*/ f38 1 34"/>
                <a:gd name="f48" fmla="*/ f39 1 24"/>
                <a:gd name="f49" fmla="*/ f40 1 34"/>
                <a:gd name="f50" fmla="*/ f41 1 24"/>
                <a:gd name="f51" fmla="*/ f42 1 34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4" h="24">
                  <a:moveTo>
                    <a:pt x="f5" y="f8"/>
                  </a:moveTo>
                  <a:cubicBezTo>
                    <a:pt x="f9" y="f10"/>
                    <a:pt x="f11" y="f12"/>
                    <a:pt x="f6" y="f5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8" y="f7"/>
                    <a:pt x="f19" y="f11"/>
                    <a:pt x="f20" y="f21"/>
                  </a:cubicBezTo>
                  <a:cubicBezTo>
                    <a:pt x="f8" y="f22"/>
                    <a:pt x="f23" y="f8"/>
                    <a:pt x="f5" y="f8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1EE1B2F-DB48-60A4-D856-797E6A759B02}"/>
                </a:ext>
              </a:extLst>
            </p:cNvPr>
            <p:cNvSpPr/>
            <p:nvPr/>
          </p:nvSpPr>
          <p:spPr>
            <a:xfrm>
              <a:off x="4669941" y="2409105"/>
              <a:ext cx="158941" cy="1091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24"/>
                <a:gd name="f8" fmla="val 12"/>
                <a:gd name="f9" fmla="val 2"/>
                <a:gd name="f10" fmla="val 5"/>
                <a:gd name="f11" fmla="val 9"/>
                <a:gd name="f12" fmla="val 29"/>
                <a:gd name="f13" fmla="val 8"/>
                <a:gd name="f14" fmla="val 28"/>
                <a:gd name="f15" fmla="val 14"/>
                <a:gd name="f16" fmla="val 25"/>
                <a:gd name="f17" fmla="val 16"/>
                <a:gd name="f18" fmla="val 17"/>
                <a:gd name="f19" fmla="val 11"/>
                <a:gd name="f20" fmla="val 15"/>
                <a:gd name="f21" fmla="val 7"/>
                <a:gd name="f22" fmla="val 10"/>
                <a:gd name="f23" fmla="val 4"/>
                <a:gd name="f24" fmla="+- 0 0 -90"/>
                <a:gd name="f25" fmla="*/ f3 1 35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5"/>
                <a:gd name="f35" fmla="*/ f31 1 24"/>
                <a:gd name="f36" fmla="*/ 0 f32 1"/>
                <a:gd name="f37" fmla="*/ 0 f31 1"/>
                <a:gd name="f38" fmla="*/ 35 f32 1"/>
                <a:gd name="f39" fmla="*/ 9 f31 1"/>
                <a:gd name="f40" fmla="*/ 25 f32 1"/>
                <a:gd name="f41" fmla="*/ 16 f31 1"/>
                <a:gd name="f42" fmla="*/ 11 f32 1"/>
                <a:gd name="f43" fmla="*/ 15 f31 1"/>
                <a:gd name="f44" fmla="+- f33 0 f1"/>
                <a:gd name="f45" fmla="*/ f36 1 35"/>
                <a:gd name="f46" fmla="*/ f37 1 24"/>
                <a:gd name="f47" fmla="*/ f38 1 35"/>
                <a:gd name="f48" fmla="*/ f39 1 24"/>
                <a:gd name="f49" fmla="*/ f40 1 35"/>
                <a:gd name="f50" fmla="*/ f41 1 24"/>
                <a:gd name="f51" fmla="*/ f42 1 35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5" h="24">
                  <a:moveTo>
                    <a:pt x="f5" y="f5"/>
                  </a:moveTo>
                  <a:cubicBezTo>
                    <a:pt x="f8" y="f9"/>
                    <a:pt x="f7" y="f10"/>
                    <a:pt x="f6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7"/>
                    <a:pt x="f18" y="f7"/>
                    <a:pt x="f19" y="f20"/>
                  </a:cubicBezTo>
                  <a:cubicBezTo>
                    <a:pt x="f21" y="f22"/>
                    <a:pt x="f23" y="f10"/>
                    <a:pt x="f5" y="f5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" name="Grupo 2">
            <a:extLst>
              <a:ext uri="{FF2B5EF4-FFF2-40B4-BE49-F238E27FC236}">
                <a16:creationId xmlns:a16="http://schemas.microsoft.com/office/drawing/2014/main" id="{A1655157-22A0-2023-1DF7-5661D11190FF}"/>
              </a:ext>
            </a:extLst>
          </p:cNvPr>
          <p:cNvGrpSpPr/>
          <p:nvPr/>
        </p:nvGrpSpPr>
        <p:grpSpPr>
          <a:xfrm>
            <a:off x="3938814" y="2200339"/>
            <a:ext cx="1280114" cy="1449360"/>
            <a:chOff x="3938814" y="2200339"/>
            <a:chExt cx="1280114" cy="1449360"/>
          </a:xfrm>
        </p:grpSpPr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05392ED9-E1AC-04FF-D4F5-E36E6B868771}"/>
                </a:ext>
              </a:extLst>
            </p:cNvPr>
            <p:cNvSpPr/>
            <p:nvPr/>
          </p:nvSpPr>
          <p:spPr>
            <a:xfrm>
              <a:off x="4251539" y="2200339"/>
              <a:ext cx="640912" cy="2680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59"/>
                <a:gd name="f8" fmla="val 75"/>
                <a:gd name="f9" fmla="val 15"/>
                <a:gd name="f10" fmla="val 88"/>
                <a:gd name="f11" fmla="val 16"/>
                <a:gd name="f12" fmla="val 99"/>
                <a:gd name="f13" fmla="val 10"/>
                <a:gd name="f14" fmla="val 111"/>
                <a:gd name="f15" fmla="val 8"/>
                <a:gd name="f16" fmla="val 119"/>
                <a:gd name="f17" fmla="val 6"/>
                <a:gd name="f18" fmla="val 126"/>
                <a:gd name="f19" fmla="val 4"/>
                <a:gd name="f20" fmla="val 133"/>
                <a:gd name="f21" fmla="val 2"/>
                <a:gd name="f22" fmla="val 139"/>
                <a:gd name="f23" fmla="val 140"/>
                <a:gd name="f24" fmla="val 17"/>
                <a:gd name="f25" fmla="val 27"/>
                <a:gd name="f26" fmla="val 37"/>
                <a:gd name="f27" fmla="val 41"/>
                <a:gd name="f28" fmla="val 45"/>
                <a:gd name="f29" fmla="val 49"/>
                <a:gd name="f30" fmla="val 55"/>
                <a:gd name="f31" fmla="val 132"/>
                <a:gd name="f32" fmla="val 130"/>
                <a:gd name="f33" fmla="val 129"/>
                <a:gd name="f34" fmla="val 127"/>
                <a:gd name="f35" fmla="val 115"/>
                <a:gd name="f36" fmla="val 54"/>
                <a:gd name="f37" fmla="val 103"/>
                <a:gd name="f38" fmla="val 51"/>
                <a:gd name="f39" fmla="val 92"/>
                <a:gd name="f40" fmla="val 46"/>
                <a:gd name="f41" fmla="val 77"/>
                <a:gd name="f42" fmla="val 62"/>
                <a:gd name="f43" fmla="val 47"/>
                <a:gd name="f44" fmla="val 36"/>
                <a:gd name="f45" fmla="val 25"/>
                <a:gd name="f46" fmla="val 13"/>
                <a:gd name="f47" fmla="val 57"/>
                <a:gd name="f48" fmla="val 43"/>
                <a:gd name="f49" fmla="val 42"/>
                <a:gd name="f50" fmla="val 40"/>
                <a:gd name="f51" fmla="val 29"/>
                <a:gd name="f52" fmla="val 18"/>
                <a:gd name="f53" fmla="val 7"/>
                <a:gd name="f54" fmla="val 1"/>
                <a:gd name="f55" fmla="val 22"/>
                <a:gd name="f56" fmla="val 53"/>
                <a:gd name="f57" fmla="val 14"/>
                <a:gd name="f58" fmla="val 61"/>
                <a:gd name="f59" fmla="val 66"/>
                <a:gd name="f60" fmla="val 69"/>
                <a:gd name="f61" fmla="val 72"/>
                <a:gd name="f62" fmla="+- 0 0 -90"/>
                <a:gd name="f63" fmla="*/ f3 1 141"/>
                <a:gd name="f64" fmla="*/ f4 1 59"/>
                <a:gd name="f65" fmla="val f5"/>
                <a:gd name="f66" fmla="val f6"/>
                <a:gd name="f67" fmla="val f7"/>
                <a:gd name="f68" fmla="*/ f62 f0 1"/>
                <a:gd name="f69" fmla="+- f67 0 f65"/>
                <a:gd name="f70" fmla="+- f66 0 f65"/>
                <a:gd name="f71" fmla="*/ f68 1 f2"/>
                <a:gd name="f72" fmla="*/ f70 1 141"/>
                <a:gd name="f73" fmla="*/ f69 1 59"/>
                <a:gd name="f74" fmla="*/ 75 f70 1"/>
                <a:gd name="f75" fmla="*/ 15 f69 1"/>
                <a:gd name="f76" fmla="*/ 111 f70 1"/>
                <a:gd name="f77" fmla="*/ 8 f69 1"/>
                <a:gd name="f78" fmla="*/ 133 f70 1"/>
                <a:gd name="f79" fmla="*/ 2 f69 1"/>
                <a:gd name="f80" fmla="*/ 140 f70 1"/>
                <a:gd name="f81" fmla="*/ 141 f70 1"/>
                <a:gd name="f82" fmla="*/ 37 f69 1"/>
                <a:gd name="f83" fmla="*/ 49 f69 1"/>
                <a:gd name="f84" fmla="*/ 132 f70 1"/>
                <a:gd name="f85" fmla="*/ 55 f69 1"/>
                <a:gd name="f86" fmla="*/ 127 f70 1"/>
                <a:gd name="f87" fmla="*/ 92 f70 1"/>
                <a:gd name="f88" fmla="*/ 46 f69 1"/>
                <a:gd name="f89" fmla="*/ 47 f70 1"/>
                <a:gd name="f90" fmla="*/ 13 f70 1"/>
                <a:gd name="f91" fmla="*/ 0 f70 1"/>
                <a:gd name="f92" fmla="*/ 43 f69 1"/>
                <a:gd name="f93" fmla="*/ 40 f69 1"/>
                <a:gd name="f94" fmla="*/ 7 f69 1"/>
                <a:gd name="f95" fmla="*/ 7 f70 1"/>
                <a:gd name="f96" fmla="*/ 53 f70 1"/>
                <a:gd name="f97" fmla="*/ 14 f69 1"/>
                <a:gd name="f98" fmla="*/ 66 f70 1"/>
                <a:gd name="f99" fmla="+- f71 0 f1"/>
                <a:gd name="f100" fmla="*/ f74 1 141"/>
                <a:gd name="f101" fmla="*/ f75 1 59"/>
                <a:gd name="f102" fmla="*/ f76 1 141"/>
                <a:gd name="f103" fmla="*/ f77 1 59"/>
                <a:gd name="f104" fmla="*/ f78 1 141"/>
                <a:gd name="f105" fmla="*/ f79 1 59"/>
                <a:gd name="f106" fmla="*/ f80 1 141"/>
                <a:gd name="f107" fmla="*/ f81 1 141"/>
                <a:gd name="f108" fmla="*/ f82 1 59"/>
                <a:gd name="f109" fmla="*/ f83 1 59"/>
                <a:gd name="f110" fmla="*/ f84 1 141"/>
                <a:gd name="f111" fmla="*/ f85 1 59"/>
                <a:gd name="f112" fmla="*/ f86 1 141"/>
                <a:gd name="f113" fmla="*/ f87 1 141"/>
                <a:gd name="f114" fmla="*/ f88 1 59"/>
                <a:gd name="f115" fmla="*/ f89 1 141"/>
                <a:gd name="f116" fmla="*/ f90 1 141"/>
                <a:gd name="f117" fmla="*/ f91 1 141"/>
                <a:gd name="f118" fmla="*/ f92 1 59"/>
                <a:gd name="f119" fmla="*/ f93 1 59"/>
                <a:gd name="f120" fmla="*/ f94 1 59"/>
                <a:gd name="f121" fmla="*/ f95 1 141"/>
                <a:gd name="f122" fmla="*/ f96 1 141"/>
                <a:gd name="f123" fmla="*/ f97 1 59"/>
                <a:gd name="f124" fmla="*/ f98 1 141"/>
                <a:gd name="f125" fmla="*/ 0 1 f72"/>
                <a:gd name="f126" fmla="*/ f66 1 f72"/>
                <a:gd name="f127" fmla="*/ 0 1 f73"/>
                <a:gd name="f128" fmla="*/ f67 1 f73"/>
                <a:gd name="f129" fmla="*/ f100 1 f72"/>
                <a:gd name="f130" fmla="*/ f101 1 f73"/>
                <a:gd name="f131" fmla="*/ f102 1 f72"/>
                <a:gd name="f132" fmla="*/ f103 1 f73"/>
                <a:gd name="f133" fmla="*/ f104 1 f72"/>
                <a:gd name="f134" fmla="*/ f105 1 f73"/>
                <a:gd name="f135" fmla="*/ f106 1 f72"/>
                <a:gd name="f136" fmla="*/ f107 1 f72"/>
                <a:gd name="f137" fmla="*/ f108 1 f73"/>
                <a:gd name="f138" fmla="*/ f109 1 f73"/>
                <a:gd name="f139" fmla="*/ f110 1 f72"/>
                <a:gd name="f140" fmla="*/ f111 1 f73"/>
                <a:gd name="f141" fmla="*/ f112 1 f72"/>
                <a:gd name="f142" fmla="*/ f113 1 f72"/>
                <a:gd name="f143" fmla="*/ f114 1 f73"/>
                <a:gd name="f144" fmla="*/ f115 1 f72"/>
                <a:gd name="f145" fmla="*/ f116 1 f72"/>
                <a:gd name="f146" fmla="*/ f117 1 f72"/>
                <a:gd name="f147" fmla="*/ f118 1 f73"/>
                <a:gd name="f148" fmla="*/ f119 1 f73"/>
                <a:gd name="f149" fmla="*/ f120 1 f73"/>
                <a:gd name="f150" fmla="*/ f121 1 f72"/>
                <a:gd name="f151" fmla="*/ f122 1 f72"/>
                <a:gd name="f152" fmla="*/ f123 1 f73"/>
                <a:gd name="f153" fmla="*/ f124 1 f72"/>
                <a:gd name="f154" fmla="*/ f125 f63 1"/>
                <a:gd name="f155" fmla="*/ f126 f63 1"/>
                <a:gd name="f156" fmla="*/ f128 f64 1"/>
                <a:gd name="f157" fmla="*/ f127 f64 1"/>
                <a:gd name="f158" fmla="*/ f129 f63 1"/>
                <a:gd name="f159" fmla="*/ f130 f64 1"/>
                <a:gd name="f160" fmla="*/ f131 f63 1"/>
                <a:gd name="f161" fmla="*/ f132 f64 1"/>
                <a:gd name="f162" fmla="*/ f133 f63 1"/>
                <a:gd name="f163" fmla="*/ f134 f64 1"/>
                <a:gd name="f164" fmla="*/ f135 f63 1"/>
                <a:gd name="f165" fmla="*/ f136 f63 1"/>
                <a:gd name="f166" fmla="*/ f137 f64 1"/>
                <a:gd name="f167" fmla="*/ f138 f64 1"/>
                <a:gd name="f168" fmla="*/ f139 f63 1"/>
                <a:gd name="f169" fmla="*/ f140 f64 1"/>
                <a:gd name="f170" fmla="*/ f141 f63 1"/>
                <a:gd name="f171" fmla="*/ f142 f63 1"/>
                <a:gd name="f172" fmla="*/ f143 f64 1"/>
                <a:gd name="f173" fmla="*/ f144 f63 1"/>
                <a:gd name="f174" fmla="*/ f145 f63 1"/>
                <a:gd name="f175" fmla="*/ f146 f63 1"/>
                <a:gd name="f176" fmla="*/ f147 f64 1"/>
                <a:gd name="f177" fmla="*/ f148 f64 1"/>
                <a:gd name="f178" fmla="*/ f149 f64 1"/>
                <a:gd name="f179" fmla="*/ f150 f63 1"/>
                <a:gd name="f180" fmla="*/ f151 f63 1"/>
                <a:gd name="f181" fmla="*/ f152 f64 1"/>
                <a:gd name="f182" fmla="*/ f15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9">
                  <a:pos x="f158" y="f159"/>
                </a:cxn>
                <a:cxn ang="f99">
                  <a:pos x="f160" y="f161"/>
                </a:cxn>
                <a:cxn ang="f99">
                  <a:pos x="f162" y="f163"/>
                </a:cxn>
                <a:cxn ang="f99">
                  <a:pos x="f164" y="f161"/>
                </a:cxn>
                <a:cxn ang="f99">
                  <a:pos x="f165" y="f166"/>
                </a:cxn>
                <a:cxn ang="f99">
                  <a:pos x="f164" y="f167"/>
                </a:cxn>
                <a:cxn ang="f99">
                  <a:pos x="f168" y="f169"/>
                </a:cxn>
                <a:cxn ang="f99">
                  <a:pos x="f170" y="f169"/>
                </a:cxn>
                <a:cxn ang="f99">
                  <a:pos x="f171" y="f172"/>
                </a:cxn>
                <a:cxn ang="f99">
                  <a:pos x="f173" y="f172"/>
                </a:cxn>
                <a:cxn ang="f99">
                  <a:pos x="f174" y="f169"/>
                </a:cxn>
                <a:cxn ang="f99">
                  <a:pos x="f175" y="f176"/>
                </a:cxn>
                <a:cxn ang="f99">
                  <a:pos x="f175" y="f177"/>
                </a:cxn>
                <a:cxn ang="f99">
                  <a:pos x="f175" y="f178"/>
                </a:cxn>
                <a:cxn ang="f99">
                  <a:pos x="f179" y="f163"/>
                </a:cxn>
                <a:cxn ang="f99">
                  <a:pos x="f180" y="f181"/>
                </a:cxn>
                <a:cxn ang="f99">
                  <a:pos x="f182" y="f159"/>
                </a:cxn>
                <a:cxn ang="f99">
                  <a:pos x="f158" y="f159"/>
                </a:cxn>
              </a:cxnLst>
              <a:rect l="f154" t="f157" r="f155" b="f156"/>
              <a:pathLst>
                <a:path w="141" h="5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5"/>
                    <a:pt x="f23" y="f21"/>
                    <a:pt x="f23" y="f15"/>
                  </a:cubicBezTo>
                  <a:cubicBezTo>
                    <a:pt x="f23" y="f24"/>
                    <a:pt x="f23" y="f25"/>
                    <a:pt x="f6" y="f26"/>
                  </a:cubicBezTo>
                  <a:cubicBezTo>
                    <a:pt x="f23" y="f27"/>
                    <a:pt x="f23" y="f28"/>
                    <a:pt x="f23" y="f29"/>
                  </a:cubicBezTo>
                  <a:cubicBezTo>
                    <a:pt x="f6" y="f30"/>
                    <a:pt x="f22" y="f7"/>
                    <a:pt x="f31" y="f30"/>
                  </a:cubicBezTo>
                  <a:cubicBezTo>
                    <a:pt x="f32" y="f30"/>
                    <a:pt x="f33" y="f30"/>
                    <a:pt x="f34" y="f30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27"/>
                    <a:pt x="f42" y="f27"/>
                    <a:pt x="f43" y="f40"/>
                  </a:cubicBezTo>
                  <a:cubicBezTo>
                    <a:pt x="f44" y="f38"/>
                    <a:pt x="f45" y="f36"/>
                    <a:pt x="f46" y="f30"/>
                  </a:cubicBezTo>
                  <a:cubicBezTo>
                    <a:pt x="f5" y="f47"/>
                    <a:pt x="f5" y="f47"/>
                    <a:pt x="f5" y="f48"/>
                  </a:cubicBezTo>
                  <a:cubicBezTo>
                    <a:pt x="f5" y="f49"/>
                    <a:pt x="f5" y="f27"/>
                    <a:pt x="f5" y="f50"/>
                  </a:cubicBezTo>
                  <a:cubicBezTo>
                    <a:pt x="f5" y="f51"/>
                    <a:pt x="f5" y="f52"/>
                    <a:pt x="f5" y="f53"/>
                  </a:cubicBezTo>
                  <a:cubicBezTo>
                    <a:pt x="f5" y="f21"/>
                    <a:pt x="f54" y="f5"/>
                    <a:pt x="f53" y="f21"/>
                  </a:cubicBezTo>
                  <a:cubicBezTo>
                    <a:pt x="f55" y="f17"/>
                    <a:pt x="f26" y="f13"/>
                    <a:pt x="f56" y="f57"/>
                  </a:cubicBezTo>
                  <a:cubicBezTo>
                    <a:pt x="f47" y="f9"/>
                    <a:pt x="f58" y="f11"/>
                    <a:pt x="f59" y="f9"/>
                  </a:cubicBezTo>
                  <a:cubicBezTo>
                    <a:pt x="f60" y="f9"/>
                    <a:pt x="f61" y="f9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FEF0FC9C-BC5B-FEDB-758D-C7CC69602F5A}"/>
                </a:ext>
              </a:extLst>
            </p:cNvPr>
            <p:cNvSpPr/>
            <p:nvPr/>
          </p:nvSpPr>
          <p:spPr>
            <a:xfrm>
              <a:off x="3938814" y="2245876"/>
              <a:ext cx="1280114" cy="14038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309"/>
                <a:gd name="f8" fmla="val 262"/>
                <a:gd name="f9" fmla="val 10"/>
                <a:gd name="f10" fmla="val 258"/>
                <a:gd name="f11" fmla="val 7"/>
                <a:gd name="f12" fmla="val 253"/>
                <a:gd name="f13" fmla="val 4"/>
                <a:gd name="f14" fmla="val 249"/>
                <a:gd name="f15" fmla="val 1"/>
                <a:gd name="f16" fmla="val 245"/>
                <a:gd name="f17" fmla="val 246"/>
                <a:gd name="f18" fmla="val 5"/>
                <a:gd name="f19" fmla="val 213"/>
                <a:gd name="f20" fmla="val 95"/>
                <a:gd name="f21" fmla="val 181"/>
                <a:gd name="f22" fmla="val 183"/>
                <a:gd name="f23" fmla="val 150"/>
                <a:gd name="f24" fmla="val 271"/>
                <a:gd name="f25" fmla="val 148"/>
                <a:gd name="f26" fmla="val 276"/>
                <a:gd name="f27" fmla="val 147"/>
                <a:gd name="f28" fmla="val 280"/>
                <a:gd name="f29" fmla="val 145"/>
                <a:gd name="f30" fmla="val 285"/>
                <a:gd name="f31" fmla="val 142"/>
                <a:gd name="f32" fmla="val 289"/>
                <a:gd name="f33" fmla="val 143"/>
                <a:gd name="f34" fmla="val 294"/>
                <a:gd name="f35" fmla="val 139"/>
                <a:gd name="f36" fmla="val 298"/>
                <a:gd name="f37" fmla="val 137"/>
                <a:gd name="f38" fmla="val 136"/>
                <a:gd name="f39" fmla="val 291"/>
                <a:gd name="f40" fmla="val 135"/>
                <a:gd name="f41" fmla="val 288"/>
                <a:gd name="f42" fmla="val 133"/>
                <a:gd name="f43" fmla="val 284"/>
                <a:gd name="f44" fmla="val 132"/>
                <a:gd name="f45" fmla="val 130"/>
                <a:gd name="f46" fmla="val 98"/>
                <a:gd name="f47" fmla="val 186"/>
                <a:gd name="f48" fmla="val 65"/>
                <a:gd name="f49" fmla="val 96"/>
                <a:gd name="f50" fmla="val 33"/>
                <a:gd name="f51" fmla="val 6"/>
                <a:gd name="f52" fmla="val 32"/>
                <a:gd name="f53" fmla="val 3"/>
                <a:gd name="f54" fmla="val 29"/>
                <a:gd name="f55" fmla="val 26"/>
                <a:gd name="f56" fmla="val 23"/>
                <a:gd name="f57" fmla="val 20"/>
                <a:gd name="f58" fmla="val 21"/>
                <a:gd name="f59" fmla="val 39"/>
                <a:gd name="f60" fmla="val 2"/>
                <a:gd name="f61" fmla="val 60"/>
                <a:gd name="f62" fmla="val 75"/>
                <a:gd name="f63" fmla="val 9"/>
                <a:gd name="f64" fmla="val 90"/>
                <a:gd name="f65" fmla="val 15"/>
                <a:gd name="f66" fmla="val 104"/>
                <a:gd name="f67" fmla="val 44"/>
                <a:gd name="f68" fmla="val 168"/>
                <a:gd name="f69" fmla="val 83"/>
                <a:gd name="f70" fmla="val 226"/>
                <a:gd name="f71" fmla="val 122"/>
                <a:gd name="f72" fmla="val 125"/>
                <a:gd name="f73" fmla="val 128"/>
                <a:gd name="f74" fmla="val 292"/>
                <a:gd name="f75" fmla="val 131"/>
                <a:gd name="f76" fmla="val 296"/>
                <a:gd name="f77" fmla="val 301"/>
                <a:gd name="f78" fmla="val 138"/>
                <a:gd name="f79" fmla="val 303"/>
                <a:gd name="f80" fmla="val 302"/>
                <a:gd name="f81" fmla="val 152"/>
                <a:gd name="f82" fmla="val 155"/>
                <a:gd name="f83" fmla="val 286"/>
                <a:gd name="f84" fmla="val 157"/>
                <a:gd name="f85" fmla="val 159"/>
                <a:gd name="f86" fmla="val 279"/>
                <a:gd name="f87" fmla="val 206"/>
                <a:gd name="f88" fmla="val 209"/>
                <a:gd name="f89" fmla="val 227"/>
                <a:gd name="f90" fmla="val 173"/>
                <a:gd name="f91" fmla="val 243"/>
                <a:gd name="f92" fmla="val 146"/>
                <a:gd name="f93" fmla="val 119"/>
                <a:gd name="f94" fmla="val 269"/>
                <a:gd name="f95" fmla="val 89"/>
                <a:gd name="f96" fmla="val 62"/>
                <a:gd name="f97" fmla="val 35"/>
                <a:gd name="f98" fmla="+- 0 0 -90"/>
                <a:gd name="f99" fmla="*/ f3 1 282"/>
                <a:gd name="f100" fmla="*/ f4 1 309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282"/>
                <a:gd name="f109" fmla="*/ f105 1 309"/>
                <a:gd name="f110" fmla="*/ 262 f106 1"/>
                <a:gd name="f111" fmla="*/ 10 f105 1"/>
                <a:gd name="f112" fmla="*/ 249 f106 1"/>
                <a:gd name="f113" fmla="*/ 1 f105 1"/>
                <a:gd name="f114" fmla="*/ 245 f106 1"/>
                <a:gd name="f115" fmla="*/ 7 f105 1"/>
                <a:gd name="f116" fmla="*/ 150 f106 1"/>
                <a:gd name="f117" fmla="*/ 271 f105 1"/>
                <a:gd name="f118" fmla="*/ 145 f106 1"/>
                <a:gd name="f119" fmla="*/ 285 f105 1"/>
                <a:gd name="f120" fmla="*/ 139 f106 1"/>
                <a:gd name="f121" fmla="*/ 298 f105 1"/>
                <a:gd name="f122" fmla="*/ 135 f106 1"/>
                <a:gd name="f123" fmla="*/ 288 f105 1"/>
                <a:gd name="f124" fmla="*/ 130 f106 1"/>
                <a:gd name="f125" fmla="*/ 276 f105 1"/>
                <a:gd name="f126" fmla="*/ 33 f106 1"/>
                <a:gd name="f127" fmla="*/ 6 f105 1"/>
                <a:gd name="f128" fmla="*/ 29 f106 1"/>
                <a:gd name="f129" fmla="*/ 0 f105 1"/>
                <a:gd name="f130" fmla="*/ 20 f106 1"/>
                <a:gd name="f131" fmla="*/ 2 f106 1"/>
                <a:gd name="f132" fmla="*/ 60 f105 1"/>
                <a:gd name="f133" fmla="*/ 15 f106 1"/>
                <a:gd name="f134" fmla="*/ 104 f105 1"/>
                <a:gd name="f135" fmla="*/ 122 f106 1"/>
                <a:gd name="f136" fmla="*/ 284 f105 1"/>
                <a:gd name="f137" fmla="*/ 131 f106 1"/>
                <a:gd name="f138" fmla="*/ 296 f105 1"/>
                <a:gd name="f139" fmla="*/ 137 f106 1"/>
                <a:gd name="f140" fmla="*/ 309 f105 1"/>
                <a:gd name="f141" fmla="*/ 152 f106 1"/>
                <a:gd name="f142" fmla="*/ 159 f106 1"/>
                <a:gd name="f143" fmla="*/ 279 f105 1"/>
                <a:gd name="f144" fmla="*/ 227 f106 1"/>
                <a:gd name="f145" fmla="*/ 173 f105 1"/>
                <a:gd name="f146" fmla="*/ 269 f106 1"/>
                <a:gd name="f147" fmla="*/ 89 f105 1"/>
                <a:gd name="f148" fmla="+- f107 0 f1"/>
                <a:gd name="f149" fmla="*/ f110 1 282"/>
                <a:gd name="f150" fmla="*/ f111 1 309"/>
                <a:gd name="f151" fmla="*/ f112 1 282"/>
                <a:gd name="f152" fmla="*/ f113 1 309"/>
                <a:gd name="f153" fmla="*/ f114 1 282"/>
                <a:gd name="f154" fmla="*/ f115 1 309"/>
                <a:gd name="f155" fmla="*/ f116 1 282"/>
                <a:gd name="f156" fmla="*/ f117 1 309"/>
                <a:gd name="f157" fmla="*/ f118 1 282"/>
                <a:gd name="f158" fmla="*/ f119 1 309"/>
                <a:gd name="f159" fmla="*/ f120 1 282"/>
                <a:gd name="f160" fmla="*/ f121 1 309"/>
                <a:gd name="f161" fmla="*/ f122 1 282"/>
                <a:gd name="f162" fmla="*/ f123 1 309"/>
                <a:gd name="f163" fmla="*/ f124 1 282"/>
                <a:gd name="f164" fmla="*/ f125 1 309"/>
                <a:gd name="f165" fmla="*/ f126 1 282"/>
                <a:gd name="f166" fmla="*/ f127 1 309"/>
                <a:gd name="f167" fmla="*/ f128 1 282"/>
                <a:gd name="f168" fmla="*/ f129 1 309"/>
                <a:gd name="f169" fmla="*/ f130 1 282"/>
                <a:gd name="f170" fmla="*/ f131 1 282"/>
                <a:gd name="f171" fmla="*/ f132 1 309"/>
                <a:gd name="f172" fmla="*/ f133 1 282"/>
                <a:gd name="f173" fmla="*/ f134 1 309"/>
                <a:gd name="f174" fmla="*/ f135 1 282"/>
                <a:gd name="f175" fmla="*/ f136 1 309"/>
                <a:gd name="f176" fmla="*/ f137 1 282"/>
                <a:gd name="f177" fmla="*/ f138 1 309"/>
                <a:gd name="f178" fmla="*/ f139 1 282"/>
                <a:gd name="f179" fmla="*/ f140 1 309"/>
                <a:gd name="f180" fmla="*/ f141 1 282"/>
                <a:gd name="f181" fmla="*/ f142 1 282"/>
                <a:gd name="f182" fmla="*/ f143 1 309"/>
                <a:gd name="f183" fmla="*/ f144 1 282"/>
                <a:gd name="f184" fmla="*/ f145 1 309"/>
                <a:gd name="f185" fmla="*/ f146 1 282"/>
                <a:gd name="f186" fmla="*/ f147 1 309"/>
                <a:gd name="f187" fmla="*/ 0 1 f108"/>
                <a:gd name="f188" fmla="*/ f102 1 f108"/>
                <a:gd name="f189" fmla="*/ 0 1 f109"/>
                <a:gd name="f190" fmla="*/ f103 1 f109"/>
                <a:gd name="f191" fmla="*/ f149 1 f108"/>
                <a:gd name="f192" fmla="*/ f150 1 f109"/>
                <a:gd name="f193" fmla="*/ f151 1 f108"/>
                <a:gd name="f194" fmla="*/ f152 1 f109"/>
                <a:gd name="f195" fmla="*/ f153 1 f108"/>
                <a:gd name="f196" fmla="*/ f154 1 f109"/>
                <a:gd name="f197" fmla="*/ f155 1 f108"/>
                <a:gd name="f198" fmla="*/ f156 1 f109"/>
                <a:gd name="f199" fmla="*/ f157 1 f108"/>
                <a:gd name="f200" fmla="*/ f158 1 f109"/>
                <a:gd name="f201" fmla="*/ f159 1 f108"/>
                <a:gd name="f202" fmla="*/ f160 1 f109"/>
                <a:gd name="f203" fmla="*/ f161 1 f108"/>
                <a:gd name="f204" fmla="*/ f162 1 f109"/>
                <a:gd name="f205" fmla="*/ f163 1 f108"/>
                <a:gd name="f206" fmla="*/ f164 1 f109"/>
                <a:gd name="f207" fmla="*/ f165 1 f108"/>
                <a:gd name="f208" fmla="*/ f166 1 f109"/>
                <a:gd name="f209" fmla="*/ f167 1 f108"/>
                <a:gd name="f210" fmla="*/ f168 1 f109"/>
                <a:gd name="f211" fmla="*/ f169 1 f108"/>
                <a:gd name="f212" fmla="*/ f170 1 f108"/>
                <a:gd name="f213" fmla="*/ f171 1 f109"/>
                <a:gd name="f214" fmla="*/ f172 1 f108"/>
                <a:gd name="f215" fmla="*/ f173 1 f109"/>
                <a:gd name="f216" fmla="*/ f174 1 f108"/>
                <a:gd name="f217" fmla="*/ f175 1 f109"/>
                <a:gd name="f218" fmla="*/ f176 1 f108"/>
                <a:gd name="f219" fmla="*/ f177 1 f109"/>
                <a:gd name="f220" fmla="*/ f178 1 f108"/>
                <a:gd name="f221" fmla="*/ f179 1 f109"/>
                <a:gd name="f222" fmla="*/ f180 1 f108"/>
                <a:gd name="f223" fmla="*/ f181 1 f108"/>
                <a:gd name="f224" fmla="*/ f182 1 f109"/>
                <a:gd name="f225" fmla="*/ f183 1 f108"/>
                <a:gd name="f226" fmla="*/ f184 1 f109"/>
                <a:gd name="f227" fmla="*/ f185 1 f108"/>
                <a:gd name="f228" fmla="*/ f186 1 f109"/>
                <a:gd name="f229" fmla="*/ f187 f99 1"/>
                <a:gd name="f230" fmla="*/ f188 f99 1"/>
                <a:gd name="f231" fmla="*/ f190 f100 1"/>
                <a:gd name="f232" fmla="*/ f189 f100 1"/>
                <a:gd name="f233" fmla="*/ f191 f99 1"/>
                <a:gd name="f234" fmla="*/ f192 f100 1"/>
                <a:gd name="f235" fmla="*/ f193 f99 1"/>
                <a:gd name="f236" fmla="*/ f194 f100 1"/>
                <a:gd name="f237" fmla="*/ f195 f99 1"/>
                <a:gd name="f238" fmla="*/ f196 f100 1"/>
                <a:gd name="f239" fmla="*/ f197 f99 1"/>
                <a:gd name="f240" fmla="*/ f198 f100 1"/>
                <a:gd name="f241" fmla="*/ f199 f99 1"/>
                <a:gd name="f242" fmla="*/ f200 f100 1"/>
                <a:gd name="f243" fmla="*/ f201 f99 1"/>
                <a:gd name="f244" fmla="*/ f202 f100 1"/>
                <a:gd name="f245" fmla="*/ f203 f99 1"/>
                <a:gd name="f246" fmla="*/ f204 f100 1"/>
                <a:gd name="f247" fmla="*/ f205 f99 1"/>
                <a:gd name="f248" fmla="*/ f206 f100 1"/>
                <a:gd name="f249" fmla="*/ f207 f99 1"/>
                <a:gd name="f250" fmla="*/ f208 f100 1"/>
                <a:gd name="f251" fmla="*/ f209 f99 1"/>
                <a:gd name="f252" fmla="*/ f210 f100 1"/>
                <a:gd name="f253" fmla="*/ f211 f99 1"/>
                <a:gd name="f254" fmla="*/ f212 f99 1"/>
                <a:gd name="f255" fmla="*/ f213 f100 1"/>
                <a:gd name="f256" fmla="*/ f214 f99 1"/>
                <a:gd name="f257" fmla="*/ f215 f100 1"/>
                <a:gd name="f258" fmla="*/ f216 f99 1"/>
                <a:gd name="f259" fmla="*/ f217 f100 1"/>
                <a:gd name="f260" fmla="*/ f218 f99 1"/>
                <a:gd name="f261" fmla="*/ f219 f100 1"/>
                <a:gd name="f262" fmla="*/ f220 f99 1"/>
                <a:gd name="f263" fmla="*/ f221 f100 1"/>
                <a:gd name="f264" fmla="*/ f222 f99 1"/>
                <a:gd name="f265" fmla="*/ f223 f99 1"/>
                <a:gd name="f266" fmla="*/ f224 f100 1"/>
                <a:gd name="f267" fmla="*/ f225 f99 1"/>
                <a:gd name="f268" fmla="*/ f226 f100 1"/>
                <a:gd name="f269" fmla="*/ f227 f99 1"/>
                <a:gd name="f270" fmla="*/ f228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8">
                  <a:pos x="f233" y="f234"/>
                </a:cxn>
                <a:cxn ang="f148">
                  <a:pos x="f235" y="f236"/>
                </a:cxn>
                <a:cxn ang="f148">
                  <a:pos x="f237" y="f238"/>
                </a:cxn>
                <a:cxn ang="f148">
                  <a:pos x="f239" y="f240"/>
                </a:cxn>
                <a:cxn ang="f148">
                  <a:pos x="f241" y="f242"/>
                </a:cxn>
                <a:cxn ang="f148">
                  <a:pos x="f243" y="f244"/>
                </a:cxn>
                <a:cxn ang="f148">
                  <a:pos x="f245" y="f246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9" y="f250"/>
                </a:cxn>
                <a:cxn ang="f148">
                  <a:pos x="f251" y="f252"/>
                </a:cxn>
                <a:cxn ang="f148">
                  <a:pos x="f253" y="f238"/>
                </a:cxn>
                <a:cxn ang="f148">
                  <a:pos x="f254" y="f255"/>
                </a:cxn>
                <a:cxn ang="f148">
                  <a:pos x="f256" y="f257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60" y="f261"/>
                </a:cxn>
                <a:cxn ang="f148">
                  <a:pos x="f260" y="f261"/>
                </a:cxn>
                <a:cxn ang="f148">
                  <a:pos x="f262" y="f263"/>
                </a:cxn>
                <a:cxn ang="f148">
                  <a:pos x="f264" y="f24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7" y="f268"/>
                </a:cxn>
                <a:cxn ang="f148">
                  <a:pos x="f269" y="f270"/>
                </a:cxn>
                <a:cxn ang="f148">
                  <a:pos x="f233" y="f234"/>
                </a:cxn>
              </a:cxnLst>
              <a:rect l="f229" t="f232" r="f230" b="f231"/>
              <a:pathLst>
                <a:path w="282" h="30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5"/>
                    <a:pt x="f17" y="f18"/>
                    <a:pt x="f16" y="f11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4"/>
                    <a:pt x="f38" y="f39"/>
                    <a:pt x="f40" y="f41"/>
                  </a:cubicBezTo>
                  <a:cubicBezTo>
                    <a:pt x="f42" y="f43"/>
                    <a:pt x="f44" y="f28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2" y="f15"/>
                    <a:pt x="f54" y="f5"/>
                  </a:cubicBezTo>
                  <a:cubicBezTo>
                    <a:pt x="f55" y="f53"/>
                    <a:pt x="f56" y="f18"/>
                    <a:pt x="f57" y="f11"/>
                  </a:cubicBezTo>
                  <a:cubicBezTo>
                    <a:pt x="f18" y="f58"/>
                    <a:pt x="f5" y="f59"/>
                    <a:pt x="f60" y="f61"/>
                  </a:cubicBezTo>
                  <a:cubicBezTo>
                    <a:pt x="f13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2" y="f41"/>
                    <a:pt x="f73" y="f74"/>
                    <a:pt x="f75" y="f76"/>
                  </a:cubicBezTo>
                  <a:cubicBezTo>
                    <a:pt x="f75" y="f76"/>
                    <a:pt x="f75" y="f76"/>
                    <a:pt x="f75" y="f76"/>
                  </a:cubicBezTo>
                  <a:cubicBezTo>
                    <a:pt x="f42" y="f77"/>
                    <a:pt x="f78" y="f79"/>
                    <a:pt x="f37" y="f7"/>
                  </a:cubicBezTo>
                  <a:cubicBezTo>
                    <a:pt x="f33" y="f80"/>
                    <a:pt x="f25" y="f76"/>
                    <a:pt x="f81" y="f41"/>
                  </a:cubicBezTo>
                  <a:cubicBezTo>
                    <a:pt x="f82" y="f83"/>
                    <a:pt x="f84" y="f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22" y="f16"/>
                    <a:pt x="f87" y="f88"/>
                    <a:pt x="f89" y="f90"/>
                  </a:cubicBezTo>
                  <a:cubicBezTo>
                    <a:pt x="f91" y="f92"/>
                    <a:pt x="f10" y="f93"/>
                    <a:pt x="f94" y="f95"/>
                  </a:cubicBezTo>
                  <a:cubicBezTo>
                    <a:pt x="f86" y="f96"/>
                    <a:pt x="f6" y="f97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6" name="Google Shape;85;p10">
            <a:extLst>
              <a:ext uri="{FF2B5EF4-FFF2-40B4-BE49-F238E27FC236}">
                <a16:creationId xmlns:a16="http://schemas.microsoft.com/office/drawing/2014/main" id="{1FCBE734-8DA6-8F43-7B35-A3789C4E77D0}"/>
              </a:ext>
            </a:extLst>
          </p:cNvPr>
          <p:cNvSpPr/>
          <p:nvPr/>
        </p:nvSpPr>
        <p:spPr>
          <a:xfrm>
            <a:off x="8896801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86;p10">
            <a:extLst>
              <a:ext uri="{FF2B5EF4-FFF2-40B4-BE49-F238E27FC236}">
                <a16:creationId xmlns:a16="http://schemas.microsoft.com/office/drawing/2014/main" id="{E0ADF1F2-69BF-7060-9707-9133B517FA39}"/>
              </a:ext>
            </a:extLst>
          </p:cNvPr>
          <p:cNvSpPr/>
          <p:nvPr/>
        </p:nvSpPr>
        <p:spPr>
          <a:xfrm>
            <a:off x="8896801" y="500624"/>
            <a:ext cx="247198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Google Shape;87;p10">
            <a:extLst>
              <a:ext uri="{FF2B5EF4-FFF2-40B4-BE49-F238E27FC236}">
                <a16:creationId xmlns:a16="http://schemas.microsoft.com/office/drawing/2014/main" id="{4F3D1B9E-D30F-0FF3-0514-FEB4B96B139A}"/>
              </a:ext>
            </a:extLst>
          </p:cNvPr>
          <p:cNvSpPr/>
          <p:nvPr/>
        </p:nvSpPr>
        <p:spPr>
          <a:xfrm>
            <a:off x="8896801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88;p10">
            <a:extLst>
              <a:ext uri="{FF2B5EF4-FFF2-40B4-BE49-F238E27FC236}">
                <a16:creationId xmlns:a16="http://schemas.microsoft.com/office/drawing/2014/main" id="{49735CB9-666C-2A62-79CC-68374133F63A}"/>
              </a:ext>
            </a:extLst>
          </p:cNvPr>
          <p:cNvSpPr/>
          <p:nvPr/>
        </p:nvSpPr>
        <p:spPr>
          <a:xfrm>
            <a:off x="8896801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Google Shape;89;p10">
            <a:extLst>
              <a:ext uri="{FF2B5EF4-FFF2-40B4-BE49-F238E27FC236}">
                <a16:creationId xmlns:a16="http://schemas.microsoft.com/office/drawing/2014/main" id="{9E93A883-EA24-1C40-B5DE-23F506660CED}"/>
              </a:ext>
            </a:extLst>
          </p:cNvPr>
          <p:cNvSpPr/>
          <p:nvPr/>
        </p:nvSpPr>
        <p:spPr>
          <a:xfrm>
            <a:off x="8896801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1" name="Grupo 1">
            <a:extLst>
              <a:ext uri="{FF2B5EF4-FFF2-40B4-BE49-F238E27FC236}">
                <a16:creationId xmlns:a16="http://schemas.microsoft.com/office/drawing/2014/main" id="{62D8317F-3C4B-012A-FAA9-A4C0B045B975}"/>
              </a:ext>
            </a:extLst>
          </p:cNvPr>
          <p:cNvGrpSpPr/>
          <p:nvPr/>
        </p:nvGrpSpPr>
        <p:grpSpPr>
          <a:xfrm>
            <a:off x="-12143" y="-9"/>
            <a:ext cx="247198" cy="5143508"/>
            <a:chOff x="-12143" y="-9"/>
            <a:chExt cx="247198" cy="5143508"/>
          </a:xfrm>
        </p:grpSpPr>
        <p:sp>
          <p:nvSpPr>
            <p:cNvPr id="22" name="Google Shape;85;p10">
              <a:extLst>
                <a:ext uri="{FF2B5EF4-FFF2-40B4-BE49-F238E27FC236}">
                  <a16:creationId xmlns:a16="http://schemas.microsoft.com/office/drawing/2014/main" id="{5B11799E-8D82-2B2A-2E3E-73577AF6EE87}"/>
                </a:ext>
              </a:extLst>
            </p:cNvPr>
            <p:cNvSpPr/>
            <p:nvPr/>
          </p:nvSpPr>
          <p:spPr>
            <a:xfrm rot="10799991">
              <a:off x="-12143" y="4612800"/>
              <a:ext cx="247198" cy="530699"/>
            </a:xfrm>
            <a:prstGeom prst="rect">
              <a:avLst/>
            </a:pr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11445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86;p10">
              <a:extLst>
                <a:ext uri="{FF2B5EF4-FFF2-40B4-BE49-F238E27FC236}">
                  <a16:creationId xmlns:a16="http://schemas.microsoft.com/office/drawing/2014/main" id="{B8FDBBD4-F953-CE62-6E12-4C9C687F2D45}"/>
                </a:ext>
              </a:extLst>
            </p:cNvPr>
            <p:cNvSpPr/>
            <p:nvPr/>
          </p:nvSpPr>
          <p:spPr>
            <a:xfrm rot="10799991">
              <a:off x="-12143" y="3584173"/>
              <a:ext cx="247198" cy="1058701"/>
            </a:xfrm>
            <a:prstGeom prst="rect">
              <a:avLst/>
            </a:prstGeom>
            <a:solidFill>
              <a:srgbClr val="124057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87;p10">
              <a:extLst>
                <a:ext uri="{FF2B5EF4-FFF2-40B4-BE49-F238E27FC236}">
                  <a16:creationId xmlns:a16="http://schemas.microsoft.com/office/drawing/2014/main" id="{92A74706-DD23-1327-B8D7-A785B43AA6E7}"/>
                </a:ext>
              </a:extLst>
            </p:cNvPr>
            <p:cNvSpPr/>
            <p:nvPr/>
          </p:nvSpPr>
          <p:spPr>
            <a:xfrm rot="10799991">
              <a:off x="-12143" y="2057391"/>
              <a:ext cx="247198" cy="1532698"/>
            </a:xfrm>
            <a:prstGeom prst="rect">
              <a:avLst/>
            </a:pr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88;p10">
              <a:extLst>
                <a:ext uri="{FF2B5EF4-FFF2-40B4-BE49-F238E27FC236}">
                  <a16:creationId xmlns:a16="http://schemas.microsoft.com/office/drawing/2014/main" id="{B86C7244-1E4C-ACD8-2DA5-B677DFDF9D49}"/>
                </a:ext>
              </a:extLst>
            </p:cNvPr>
            <p:cNvSpPr/>
            <p:nvPr/>
          </p:nvSpPr>
          <p:spPr>
            <a:xfrm rot="10799991">
              <a:off x="-12143" y="1452003"/>
              <a:ext cx="247198" cy="605396"/>
            </a:xfrm>
            <a:prstGeom prst="rect">
              <a:avLst/>
            </a:prstGeom>
            <a:solidFill>
              <a:srgbClr val="3B8D6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89;p10">
              <a:extLst>
                <a:ext uri="{FF2B5EF4-FFF2-40B4-BE49-F238E27FC236}">
                  <a16:creationId xmlns:a16="http://schemas.microsoft.com/office/drawing/2014/main" id="{2E45EC13-DF61-23B1-5541-9160C7707657}"/>
                </a:ext>
              </a:extLst>
            </p:cNvPr>
            <p:cNvSpPr/>
            <p:nvPr/>
          </p:nvSpPr>
          <p:spPr>
            <a:xfrm rot="10799991">
              <a:off x="-12143" y="-9"/>
              <a:ext cx="247198" cy="1452003"/>
            </a:xfrm>
            <a:prstGeom prst="rect">
              <a:avLst/>
            </a:prstGeom>
            <a:solidFill>
              <a:srgbClr val="94BF6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30;p27">
            <a:extLst>
              <a:ext uri="{FF2B5EF4-FFF2-40B4-BE49-F238E27FC236}">
                <a16:creationId xmlns:a16="http://schemas.microsoft.com/office/drawing/2014/main" id="{F92481C1-9E56-81AE-7FB5-601B27E641F9}"/>
              </a:ext>
            </a:extLst>
          </p:cNvPr>
          <p:cNvSpPr/>
          <p:nvPr/>
        </p:nvSpPr>
        <p:spPr>
          <a:xfrm>
            <a:off x="1146035" y="637775"/>
            <a:ext cx="7301630" cy="3478331"/>
          </a:xfrm>
          <a:custGeom>
            <a:avLst/>
            <a:gdLst>
              <a:gd name="f0" fmla="val w"/>
              <a:gd name="f1" fmla="val h"/>
              <a:gd name="f2" fmla="val 0"/>
              <a:gd name="f3" fmla="val 285750"/>
              <a:gd name="f4" fmla="val 136125"/>
              <a:gd name="f5" fmla="val 74830"/>
              <a:gd name="f6" fmla="val 1313"/>
              <a:gd name="f7" fmla="val 74352"/>
              <a:gd name="f8" fmla="val 1330"/>
              <a:gd name="f9" fmla="val 74864"/>
              <a:gd name="f10" fmla="val 77830"/>
              <a:gd name="f11" fmla="val 1739"/>
              <a:gd name="f12" fmla="val 176011"/>
              <a:gd name="f13" fmla="val 1432"/>
              <a:gd name="f14" fmla="val 176114"/>
              <a:gd name="f15" fmla="val 1636"/>
              <a:gd name="f16" fmla="val 175500"/>
              <a:gd name="f17" fmla="val 1841"/>
              <a:gd name="f18" fmla="val 175807"/>
              <a:gd name="f19" fmla="val 1943"/>
              <a:gd name="f20" fmla="val 178875"/>
              <a:gd name="f21" fmla="val 178773"/>
              <a:gd name="f22" fmla="val 135102"/>
              <a:gd name="f23" fmla="val 134898"/>
              <a:gd name="f24" fmla="val 2045"/>
              <a:gd name="f25" fmla="val 134489"/>
              <a:gd name="f26" fmla="val 134795"/>
              <a:gd name="f27" fmla="val 2148"/>
              <a:gd name="f28" fmla="val 135920"/>
              <a:gd name="f29" fmla="val 2352"/>
              <a:gd name="f30" fmla="val 135307"/>
              <a:gd name="f31" fmla="val 2455"/>
              <a:gd name="f32" fmla="val 137148"/>
              <a:gd name="f33" fmla="val 2557"/>
              <a:gd name="f34" fmla="val 2659"/>
              <a:gd name="f35" fmla="val 139500"/>
              <a:gd name="f36" fmla="val 137250"/>
              <a:gd name="f37" fmla="val 136739"/>
              <a:gd name="f38" fmla="val 178466"/>
              <a:gd name="f39" fmla="val 177443"/>
              <a:gd name="f40" fmla="val 177136"/>
              <a:gd name="f41" fmla="val 181534"/>
              <a:gd name="f42" fmla="val 2864"/>
              <a:gd name="f43" fmla="val 180716"/>
              <a:gd name="f44" fmla="val 181023"/>
              <a:gd name="f45" fmla="val 180818"/>
              <a:gd name="f46" fmla="val 2250"/>
              <a:gd name="f47" fmla="val 75068"/>
              <a:gd name="f48" fmla="val 3170"/>
              <a:gd name="f49" fmla="val 74870"/>
              <a:gd name="f50" fmla="val 3225"/>
              <a:gd name="f51" fmla="val 75022"/>
              <a:gd name="f52" fmla="val 3201"/>
              <a:gd name="f53" fmla="val 72920"/>
              <a:gd name="f54" fmla="val 1227"/>
              <a:gd name="f55" fmla="val 72102"/>
              <a:gd name="f56" fmla="val 72511"/>
              <a:gd name="f57" fmla="val 70977"/>
              <a:gd name="f58" fmla="val 1534"/>
              <a:gd name="f59" fmla="val 71591"/>
              <a:gd name="f60" fmla="val 70364"/>
              <a:gd name="f61" fmla="val 70568"/>
              <a:gd name="f62" fmla="val 70057"/>
              <a:gd name="f63" fmla="val 71080"/>
              <a:gd name="f64" fmla="val 69648"/>
              <a:gd name="f65" fmla="val 69750"/>
              <a:gd name="f66" fmla="val 70670"/>
              <a:gd name="f67" fmla="val 69545"/>
              <a:gd name="f68" fmla="val 70466"/>
              <a:gd name="f69" fmla="val 70773"/>
              <a:gd name="f70" fmla="val 2761"/>
              <a:gd name="f71" fmla="val 2966"/>
              <a:gd name="f72" fmla="val 70159"/>
              <a:gd name="f73" fmla="val 3068"/>
              <a:gd name="f74" fmla="val 3273"/>
              <a:gd name="f75" fmla="val 3477"/>
              <a:gd name="f76" fmla="val 72307"/>
              <a:gd name="f77" fmla="val 73330"/>
              <a:gd name="f78" fmla="val 73227"/>
              <a:gd name="f79" fmla="val 73739"/>
              <a:gd name="f80" fmla="val 73432"/>
              <a:gd name="f81" fmla="val 75580"/>
              <a:gd name="f82" fmla="val 74557"/>
              <a:gd name="f83" fmla="val 74659"/>
              <a:gd name="f84" fmla="val 74966"/>
              <a:gd name="f85" fmla="val 74455"/>
              <a:gd name="f86" fmla="val 73534"/>
              <a:gd name="f87" fmla="val 74301"/>
              <a:gd name="f88" fmla="val 3380"/>
              <a:gd name="f89" fmla="val 3375"/>
              <a:gd name="f90" fmla="val 73943"/>
              <a:gd name="f91" fmla="val 182148"/>
              <a:gd name="f92" fmla="val 182250"/>
              <a:gd name="f93" fmla="val 182045"/>
              <a:gd name="f94" fmla="val 3580"/>
              <a:gd name="f95" fmla="val 185114"/>
              <a:gd name="f96" fmla="val 183682"/>
              <a:gd name="f97" fmla="val 183170"/>
              <a:gd name="f98" fmla="val 182966"/>
              <a:gd name="f99" fmla="val 183068"/>
              <a:gd name="f100" fmla="val 182455"/>
              <a:gd name="f101" fmla="val 182557"/>
              <a:gd name="f102" fmla="val 64739"/>
              <a:gd name="f103" fmla="val 63614"/>
              <a:gd name="f104" fmla="val 64023"/>
              <a:gd name="f105" fmla="val 63716"/>
              <a:gd name="f106" fmla="val 64432"/>
              <a:gd name="f107" fmla="val 64125"/>
              <a:gd name="f108" fmla="val 64534"/>
              <a:gd name="f109" fmla="val 64330"/>
              <a:gd name="f110" fmla="val 63511"/>
              <a:gd name="f111" fmla="val 65352"/>
              <a:gd name="f112" fmla="val 66068"/>
              <a:gd name="f113" fmla="val 3682"/>
              <a:gd name="f114" fmla="val 66273"/>
              <a:gd name="f115" fmla="val 66580"/>
              <a:gd name="f116" fmla="val 65966"/>
              <a:gd name="f117" fmla="val 65148"/>
              <a:gd name="f118" fmla="val 67705"/>
              <a:gd name="f119" fmla="val 67295"/>
              <a:gd name="f120" fmla="val 67398"/>
              <a:gd name="f121" fmla="val 69136"/>
              <a:gd name="f122" fmla="val 136943"/>
              <a:gd name="f123" fmla="val 135818"/>
              <a:gd name="f124" fmla="val 136841"/>
              <a:gd name="f125" fmla="val 136432"/>
              <a:gd name="f126" fmla="val 3886"/>
              <a:gd name="f127" fmla="val 137557"/>
              <a:gd name="f128" fmla="val 137352"/>
              <a:gd name="f129" fmla="val 3989"/>
              <a:gd name="f130" fmla="val 137761"/>
              <a:gd name="f131" fmla="val 4091"/>
              <a:gd name="f132" fmla="val 138784"/>
              <a:gd name="f133" fmla="val 3784"/>
              <a:gd name="f134" fmla="val 137659"/>
              <a:gd name="f135" fmla="val 131114"/>
              <a:gd name="f136" fmla="val 130295"/>
              <a:gd name="f137" fmla="val 131318"/>
              <a:gd name="f138" fmla="val 130705"/>
              <a:gd name="f139" fmla="val 131625"/>
              <a:gd name="f140" fmla="val 132648"/>
              <a:gd name="f141" fmla="val 132545"/>
              <a:gd name="f142" fmla="val 132955"/>
              <a:gd name="f143" fmla="val 133261"/>
              <a:gd name="f144" fmla="val 133875"/>
              <a:gd name="f145" fmla="val 133670"/>
              <a:gd name="f146" fmla="val 134080"/>
              <a:gd name="f147" fmla="val 132443"/>
              <a:gd name="f148" fmla="val 132750"/>
              <a:gd name="f149" fmla="val 134284"/>
              <a:gd name="f150" fmla="val 4602"/>
              <a:gd name="f151" fmla="val 134386"/>
              <a:gd name="f152" fmla="val 4398"/>
              <a:gd name="f153" fmla="val 4295"/>
              <a:gd name="f154" fmla="val 135205"/>
              <a:gd name="f155" fmla="val 135511"/>
              <a:gd name="f156" fmla="val 136023"/>
              <a:gd name="f157" fmla="val 134182"/>
              <a:gd name="f158" fmla="val 133568"/>
              <a:gd name="f159" fmla="val 131932"/>
              <a:gd name="f160" fmla="val 66682"/>
              <a:gd name="f161" fmla="val 66784"/>
              <a:gd name="f162" fmla="val 4500"/>
              <a:gd name="f163" fmla="val 66477"/>
              <a:gd name="f164" fmla="val 67091"/>
              <a:gd name="f165" fmla="val 4705"/>
              <a:gd name="f166" fmla="val 68232"/>
              <a:gd name="f167" fmla="val 4795"/>
              <a:gd name="f168" fmla="val 68625"/>
              <a:gd name="f169" fmla="val 68216"/>
              <a:gd name="f170" fmla="val 4807"/>
              <a:gd name="f171" fmla="val 68324"/>
              <a:gd name="f172" fmla="val 4801"/>
              <a:gd name="f173" fmla="val 71489"/>
              <a:gd name="f174" fmla="val 81102"/>
              <a:gd name="f175" fmla="val 205"/>
              <a:gd name="f176" fmla="val 81614"/>
              <a:gd name="f177" fmla="val 409"/>
              <a:gd name="f178" fmla="val 80386"/>
              <a:gd name="f179" fmla="val 307"/>
              <a:gd name="f180" fmla="val 80489"/>
              <a:gd name="f181" fmla="val 79773"/>
              <a:gd name="f182" fmla="val 79977"/>
              <a:gd name="f183" fmla="val 511"/>
              <a:gd name="f184" fmla="val 79466"/>
              <a:gd name="f185" fmla="val 80693"/>
              <a:gd name="f186" fmla="val 920"/>
              <a:gd name="f187" fmla="val 79159"/>
              <a:gd name="f188" fmla="val 716"/>
              <a:gd name="f189" fmla="val 77011"/>
              <a:gd name="f190" fmla="val 77727"/>
              <a:gd name="f191" fmla="val 818"/>
              <a:gd name="f192" fmla="val 73841"/>
              <a:gd name="f193" fmla="val 1023"/>
              <a:gd name="f194" fmla="val 1125"/>
              <a:gd name="f195" fmla="val 74250"/>
              <a:gd name="f196" fmla="val 75989"/>
              <a:gd name="f197" fmla="val 77216"/>
              <a:gd name="f198" fmla="val 78034"/>
              <a:gd name="f199" fmla="val 75784"/>
              <a:gd name="f200" fmla="val 78341"/>
              <a:gd name="f201" fmla="val 81818"/>
              <a:gd name="f202" fmla="val 81409"/>
              <a:gd name="f203" fmla="val 77523"/>
              <a:gd name="f204" fmla="val 78648"/>
              <a:gd name="f205" fmla="val 75375"/>
              <a:gd name="f206" fmla="val 76193"/>
              <a:gd name="f207" fmla="val 75682"/>
              <a:gd name="f208" fmla="val 74761"/>
              <a:gd name="f209" fmla="val 75170"/>
              <a:gd name="f210" fmla="val 74148"/>
              <a:gd name="f211" fmla="val 74045"/>
              <a:gd name="f212" fmla="val 72716"/>
              <a:gd name="f213" fmla="val 72818"/>
              <a:gd name="f214" fmla="val 4193"/>
              <a:gd name="f215" fmla="val 71284"/>
              <a:gd name="f216" fmla="val 71898"/>
              <a:gd name="f217" fmla="val 75477"/>
              <a:gd name="f218" fmla="val 5011"/>
              <a:gd name="f219" fmla="val 77318"/>
              <a:gd name="f220" fmla="val 77114"/>
              <a:gd name="f221" fmla="val 76091"/>
              <a:gd name="f222" fmla="val 78545"/>
              <a:gd name="f223" fmla="val 81205"/>
              <a:gd name="f224" fmla="val 82534"/>
              <a:gd name="f225" fmla="val 81920"/>
              <a:gd name="f226" fmla="val 83966"/>
              <a:gd name="f227" fmla="val 83864"/>
              <a:gd name="f228" fmla="val 84375"/>
              <a:gd name="f229" fmla="val 83557"/>
              <a:gd name="f230" fmla="val 84682"/>
              <a:gd name="f231" fmla="val 84580"/>
              <a:gd name="f232" fmla="val 88466"/>
              <a:gd name="f233" fmla="val 86216"/>
              <a:gd name="f234" fmla="val 90920"/>
              <a:gd name="f235" fmla="val 614"/>
              <a:gd name="f236" fmla="val 89898"/>
              <a:gd name="f237" fmla="val 90000"/>
              <a:gd name="f238" fmla="val 89795"/>
              <a:gd name="f239" fmla="val 87136"/>
              <a:gd name="f240" fmla="val 84989"/>
              <a:gd name="f241" fmla="val 82739"/>
              <a:gd name="f242" fmla="val 83352"/>
              <a:gd name="f243" fmla="val 62898"/>
              <a:gd name="f244" fmla="val 4909"/>
              <a:gd name="f245" fmla="val 63205"/>
              <a:gd name="f246" fmla="val 55227"/>
              <a:gd name="f247" fmla="val 55330"/>
              <a:gd name="f248" fmla="val 50318"/>
              <a:gd name="f249" fmla="val 50523"/>
              <a:gd name="f250" fmla="val 5216"/>
              <a:gd name="f251" fmla="val 51545"/>
              <a:gd name="f252" fmla="val 51443"/>
              <a:gd name="f253" fmla="val 5318"/>
              <a:gd name="f254" fmla="val 54102"/>
              <a:gd name="f255" fmla="val 53591"/>
              <a:gd name="f256" fmla="val 56045"/>
              <a:gd name="f257" fmla="val 65761"/>
              <a:gd name="f258" fmla="val 63818"/>
              <a:gd name="f259" fmla="val 64227"/>
              <a:gd name="f260" fmla="val 63920"/>
              <a:gd name="f261" fmla="val 5114"/>
              <a:gd name="f262" fmla="val 63000"/>
              <a:gd name="f263" fmla="val 63102"/>
              <a:gd name="f264" fmla="val 62489"/>
              <a:gd name="f265" fmla="val 61875"/>
              <a:gd name="f266" fmla="val 5420"/>
              <a:gd name="f267" fmla="val 5625"/>
              <a:gd name="f268" fmla="val 5727"/>
              <a:gd name="f269" fmla="val 5932"/>
              <a:gd name="f270" fmla="val 64943"/>
              <a:gd name="f271" fmla="val 209148"/>
              <a:gd name="f272" fmla="val 209455"/>
              <a:gd name="f273" fmla="val 207102"/>
              <a:gd name="f274" fmla="val 207409"/>
              <a:gd name="f275" fmla="val 207205"/>
              <a:gd name="f276" fmla="val 207716"/>
              <a:gd name="f277" fmla="val 207511"/>
              <a:gd name="f278" fmla="val 211705"/>
              <a:gd name="f279" fmla="val 210170"/>
              <a:gd name="f280" fmla="val 212420"/>
              <a:gd name="f281" fmla="val 212318"/>
              <a:gd name="f282" fmla="val 5523"/>
              <a:gd name="f283" fmla="val 6239"/>
              <a:gd name="f284" fmla="val 66989"/>
              <a:gd name="f285" fmla="val 59523"/>
              <a:gd name="f286" fmla="val 58193"/>
              <a:gd name="f287" fmla="val 58295"/>
              <a:gd name="f288" fmla="val 57886"/>
              <a:gd name="f289" fmla="val 56455"/>
              <a:gd name="f290" fmla="val 56659"/>
              <a:gd name="f291" fmla="val 55739"/>
              <a:gd name="f292" fmla="val 55841"/>
              <a:gd name="f293" fmla="val 54716"/>
              <a:gd name="f294" fmla="val 53795"/>
              <a:gd name="f295" fmla="val 54818"/>
              <a:gd name="f296" fmla="val 53182"/>
              <a:gd name="f297" fmla="val 54511"/>
              <a:gd name="f298" fmla="val 52466"/>
              <a:gd name="f299" fmla="val 53386"/>
              <a:gd name="f300" fmla="val 53693"/>
              <a:gd name="f301" fmla="val 5830"/>
              <a:gd name="f302" fmla="val 53898"/>
              <a:gd name="f303" fmla="val 54307"/>
              <a:gd name="f304" fmla="val 54409"/>
              <a:gd name="f305" fmla="val 54614"/>
              <a:gd name="f306" fmla="val 6136"/>
              <a:gd name="f307" fmla="val 6341"/>
              <a:gd name="f308" fmla="val 57784"/>
              <a:gd name="f309" fmla="val 57682"/>
              <a:gd name="f310" fmla="val 59625"/>
              <a:gd name="f311" fmla="val 60443"/>
              <a:gd name="f312" fmla="val 58909"/>
              <a:gd name="f313" fmla="val 59216"/>
              <a:gd name="f314" fmla="val 68420"/>
              <a:gd name="f315" fmla="val 67909"/>
              <a:gd name="f316" fmla="val 67807"/>
              <a:gd name="f317" fmla="val 6034"/>
              <a:gd name="f318" fmla="val 68318"/>
              <a:gd name="f319" fmla="val 69955"/>
              <a:gd name="f320" fmla="val 72000"/>
              <a:gd name="f321" fmla="val 70261"/>
              <a:gd name="f322" fmla="val 69239"/>
              <a:gd name="f323" fmla="val 69443"/>
              <a:gd name="f324" fmla="val 165273"/>
              <a:gd name="f325" fmla="val 160773"/>
              <a:gd name="f326" fmla="val 160875"/>
              <a:gd name="f327" fmla="val 160364"/>
              <a:gd name="f328" fmla="val 159341"/>
              <a:gd name="f329" fmla="val 158727"/>
              <a:gd name="f330" fmla="val 158830"/>
              <a:gd name="f331" fmla="val 158216"/>
              <a:gd name="f332" fmla="val 158318"/>
              <a:gd name="f333" fmla="val 6443"/>
              <a:gd name="f334" fmla="val 158114"/>
              <a:gd name="f335" fmla="val 6648"/>
              <a:gd name="f336" fmla="val 157602"/>
              <a:gd name="f337" fmla="val 6955"/>
              <a:gd name="f338" fmla="val 7261"/>
              <a:gd name="f339" fmla="val 160057"/>
              <a:gd name="f340" fmla="val 7057"/>
              <a:gd name="f341" fmla="val 159750"/>
              <a:gd name="f342" fmla="val 6852"/>
              <a:gd name="f343" fmla="val 160159"/>
              <a:gd name="f344" fmla="val 161182"/>
              <a:gd name="f345" fmla="val 160977"/>
              <a:gd name="f346" fmla="val 212114"/>
              <a:gd name="f347" fmla="val 211500"/>
              <a:gd name="f348" fmla="val 214057"/>
              <a:gd name="f349" fmla="val 7364"/>
              <a:gd name="f350" fmla="val 177955"/>
              <a:gd name="f351" fmla="val 7159"/>
              <a:gd name="f352" fmla="val 178568"/>
              <a:gd name="f353" fmla="val 7466"/>
              <a:gd name="f354" fmla="val 177852"/>
              <a:gd name="f355" fmla="val 58602"/>
              <a:gd name="f356" fmla="val 57375"/>
              <a:gd name="f357" fmla="val 7568"/>
              <a:gd name="f358" fmla="val 108307"/>
              <a:gd name="f359" fmla="val 108211"/>
              <a:gd name="f360" fmla="val 7587"/>
              <a:gd name="f361" fmla="val 108381"/>
              <a:gd name="f362" fmla="val 7603"/>
              <a:gd name="f363" fmla="val 73636"/>
              <a:gd name="f364" fmla="val 7670"/>
              <a:gd name="f365" fmla="val 109841"/>
              <a:gd name="f366" fmla="val 8284"/>
              <a:gd name="f367" fmla="val 110250"/>
              <a:gd name="f368" fmla="val 7773"/>
              <a:gd name="f369" fmla="val 68011"/>
              <a:gd name="f370" fmla="val 8386"/>
              <a:gd name="f371" fmla="val 8182"/>
              <a:gd name="f372" fmla="val 216716"/>
              <a:gd name="f373" fmla="val 217227"/>
              <a:gd name="f374" fmla="val 8489"/>
              <a:gd name="f375" fmla="val 217330"/>
              <a:gd name="f376" fmla="val 62080"/>
              <a:gd name="f377" fmla="val 60852"/>
              <a:gd name="f378" fmla="val 61568"/>
              <a:gd name="f379" fmla="val 61057"/>
              <a:gd name="f380" fmla="val 60341"/>
              <a:gd name="f381" fmla="val 60034"/>
              <a:gd name="f382" fmla="val 59420"/>
              <a:gd name="f383" fmla="val 59727"/>
              <a:gd name="f384" fmla="val 60136"/>
              <a:gd name="f385" fmla="val 8898"/>
              <a:gd name="f386" fmla="val 61159"/>
              <a:gd name="f387" fmla="val 61364"/>
              <a:gd name="f388" fmla="val 62182"/>
              <a:gd name="f389" fmla="val 8591"/>
              <a:gd name="f390" fmla="val 62795"/>
              <a:gd name="f391" fmla="val 7875"/>
              <a:gd name="f392" fmla="val 63409"/>
              <a:gd name="f393" fmla="val 47250"/>
              <a:gd name="f394" fmla="val 47148"/>
              <a:gd name="f395" fmla="val 43977"/>
              <a:gd name="f396" fmla="val 44284"/>
              <a:gd name="f397" fmla="val 44898"/>
              <a:gd name="f398" fmla="val 8693"/>
              <a:gd name="f399" fmla="val 44795"/>
              <a:gd name="f400" fmla="val 9102"/>
              <a:gd name="f401" fmla="val 51955"/>
              <a:gd name="f402" fmla="val 6545"/>
              <a:gd name="f403" fmla="val 6750"/>
              <a:gd name="f404" fmla="val 50420"/>
              <a:gd name="f405" fmla="val 50011"/>
              <a:gd name="f406" fmla="val 50216"/>
              <a:gd name="f407" fmla="val 158625"/>
              <a:gd name="f408" fmla="val 157500"/>
              <a:gd name="f409" fmla="val 156989"/>
              <a:gd name="f410" fmla="val 159034"/>
              <a:gd name="f411" fmla="val 9205"/>
              <a:gd name="f412" fmla="val 9307"/>
              <a:gd name="f413" fmla="val 9614"/>
              <a:gd name="f414" fmla="val 160568"/>
              <a:gd name="f415" fmla="val 9511"/>
              <a:gd name="f416" fmla="val 161489"/>
              <a:gd name="f417" fmla="val 159239"/>
              <a:gd name="f418" fmla="val 8080"/>
              <a:gd name="f419" fmla="val 159545"/>
              <a:gd name="f420" fmla="val 18920"/>
              <a:gd name="f421" fmla="val 9818"/>
              <a:gd name="f422" fmla="val 18511"/>
              <a:gd name="f423" fmla="val 9920"/>
              <a:gd name="f424" fmla="val 18637"/>
              <a:gd name="f425" fmla="val 9901"/>
              <a:gd name="f426" fmla="val 10125"/>
              <a:gd name="f427" fmla="val 88977"/>
              <a:gd name="f428" fmla="val 88670"/>
              <a:gd name="f429" fmla="val 88364"/>
              <a:gd name="f430" fmla="val 10432"/>
              <a:gd name="f431" fmla="val 88875"/>
              <a:gd name="f432" fmla="val 10534"/>
              <a:gd name="f433" fmla="val 88568"/>
              <a:gd name="f434" fmla="val 10636"/>
              <a:gd name="f435" fmla="val 89489"/>
              <a:gd name="f436" fmla="val 10227"/>
              <a:gd name="f437" fmla="val 48170"/>
              <a:gd name="f438" fmla="val 48784"/>
              <a:gd name="f439" fmla="val 48375"/>
              <a:gd name="f440" fmla="val 8795"/>
              <a:gd name="f441" fmla="val 49705"/>
              <a:gd name="f442" fmla="val 49807"/>
              <a:gd name="f443" fmla="val 47761"/>
              <a:gd name="f444" fmla="val 48273"/>
              <a:gd name="f445" fmla="val 47557"/>
              <a:gd name="f446" fmla="val 49193"/>
              <a:gd name="f447" fmla="val 10739"/>
              <a:gd name="f448" fmla="val 48989"/>
              <a:gd name="f449" fmla="val 11352"/>
              <a:gd name="f450" fmla="val 10841"/>
              <a:gd name="f451" fmla="val 10943"/>
              <a:gd name="f452" fmla="val 56148"/>
              <a:gd name="f453" fmla="val 11045"/>
              <a:gd name="f454" fmla="val 57170"/>
              <a:gd name="f455" fmla="val 56250"/>
              <a:gd name="f456" fmla="val 56352"/>
              <a:gd name="f457" fmla="val 10023"/>
              <a:gd name="f458" fmla="val 57989"/>
              <a:gd name="f459" fmla="val 56864"/>
              <a:gd name="f460" fmla="val 9409"/>
              <a:gd name="f461" fmla="val 55023"/>
              <a:gd name="f462" fmla="val 7977"/>
              <a:gd name="f463" fmla="val 51750"/>
              <a:gd name="f464" fmla="val 10330"/>
              <a:gd name="f465" fmla="val 59114"/>
              <a:gd name="f466" fmla="val 11148"/>
              <a:gd name="f467" fmla="val 60239"/>
              <a:gd name="f468" fmla="val 175193"/>
              <a:gd name="f469" fmla="val 11250"/>
              <a:gd name="f470" fmla="val 11557"/>
              <a:gd name="f471" fmla="val 12068"/>
              <a:gd name="f472" fmla="val 12170"/>
              <a:gd name="f473" fmla="val 73023"/>
              <a:gd name="f474" fmla="val 12375"/>
              <a:gd name="f475" fmla="val 11659"/>
              <a:gd name="f476" fmla="val 108409"/>
              <a:gd name="f477" fmla="val 13295"/>
              <a:gd name="f478" fmla="val 108716"/>
              <a:gd name="f479" fmla="val 13398"/>
              <a:gd name="f480" fmla="val 108818"/>
              <a:gd name="f481" fmla="val 13807"/>
              <a:gd name="f482" fmla="val 13909"/>
              <a:gd name="f483" fmla="val 14420"/>
              <a:gd name="f484" fmla="val 14318"/>
              <a:gd name="f485" fmla="val 13705"/>
              <a:gd name="f486" fmla="val 13500"/>
              <a:gd name="f487" fmla="val 13193"/>
              <a:gd name="f488" fmla="val 14011"/>
              <a:gd name="f489" fmla="val 14114"/>
              <a:gd name="f490" fmla="val 14625"/>
              <a:gd name="f491" fmla="val 15034"/>
              <a:gd name="f492" fmla="val 14932"/>
              <a:gd name="f493" fmla="val 15136"/>
              <a:gd name="f494" fmla="val 14727"/>
              <a:gd name="f495" fmla="val 12886"/>
              <a:gd name="f496" fmla="val 12682"/>
              <a:gd name="f497" fmla="val 12784"/>
              <a:gd name="f498" fmla="val 12989"/>
              <a:gd name="f499" fmla="val 13091"/>
              <a:gd name="f500" fmla="val 113011"/>
              <a:gd name="f501" fmla="val 112807"/>
              <a:gd name="f502" fmla="val 112500"/>
              <a:gd name="f503" fmla="val 112193"/>
              <a:gd name="f504" fmla="val 13602"/>
              <a:gd name="f505" fmla="val 111682"/>
              <a:gd name="f506" fmla="val 111784"/>
              <a:gd name="f507" fmla="val 111170"/>
              <a:gd name="f508" fmla="val 110864"/>
              <a:gd name="f509" fmla="val 110148"/>
              <a:gd name="f510" fmla="val 109739"/>
              <a:gd name="f511" fmla="val 109636"/>
              <a:gd name="f512" fmla="val 14216"/>
              <a:gd name="f513" fmla="val 109432"/>
              <a:gd name="f514" fmla="val 109534"/>
              <a:gd name="f515" fmla="val 109330"/>
              <a:gd name="f516" fmla="val 108511"/>
              <a:gd name="f517" fmla="val 108102"/>
              <a:gd name="f518" fmla="val 108205"/>
              <a:gd name="f519" fmla="val 107898"/>
              <a:gd name="f520" fmla="val 107693"/>
              <a:gd name="f521" fmla="val 107795"/>
              <a:gd name="f522" fmla="val 107386"/>
              <a:gd name="f523" fmla="val 109125"/>
              <a:gd name="f524" fmla="val 108614"/>
              <a:gd name="f525" fmla="val 14523"/>
              <a:gd name="f526" fmla="val 109227"/>
              <a:gd name="f527" fmla="val 14830"/>
              <a:gd name="f528" fmla="val 15341"/>
              <a:gd name="f529" fmla="val 15545"/>
              <a:gd name="f530" fmla="val 15443"/>
              <a:gd name="f531" fmla="val 111375"/>
              <a:gd name="f532" fmla="val 15852"/>
              <a:gd name="f533" fmla="val 114648"/>
              <a:gd name="f534" fmla="val 114034"/>
              <a:gd name="f535" fmla="val 113830"/>
              <a:gd name="f536" fmla="val 114239"/>
              <a:gd name="f537" fmla="val 65557"/>
              <a:gd name="f538" fmla="val 15750"/>
              <a:gd name="f539" fmla="val 16159"/>
              <a:gd name="f540" fmla="val 66309"/>
              <a:gd name="f541" fmla="val 15364"/>
              <a:gd name="f542" fmla="val 68114"/>
              <a:gd name="f543" fmla="val 65659"/>
              <a:gd name="f544" fmla="val 128864"/>
              <a:gd name="f545" fmla="val 16773"/>
              <a:gd name="f546" fmla="val 128455"/>
              <a:gd name="f547" fmla="val 16875"/>
              <a:gd name="f548" fmla="val 128785"/>
              <a:gd name="f549" fmla="val 16804"/>
              <a:gd name="f550" fmla="val 67193"/>
              <a:gd name="f551" fmla="val 9716"/>
              <a:gd name="f552" fmla="val 70875"/>
              <a:gd name="f553" fmla="val 72205"/>
              <a:gd name="f554" fmla="val 72614"/>
              <a:gd name="f555" fmla="val 74685"/>
              <a:gd name="f556" fmla="val 10969"/>
              <a:gd name="f557" fmla="val 12273"/>
              <a:gd name="f558" fmla="val 73125"/>
              <a:gd name="f559" fmla="val 15648"/>
              <a:gd name="f560" fmla="val 15955"/>
              <a:gd name="f561" fmla="val 16261"/>
              <a:gd name="f562" fmla="val 16364"/>
              <a:gd name="f563" fmla="val 76909"/>
              <a:gd name="f564" fmla="val 17386"/>
              <a:gd name="f565" fmla="val 17080"/>
              <a:gd name="f566" fmla="val 76398"/>
              <a:gd name="f567" fmla="val 76500"/>
              <a:gd name="f568" fmla="val 76705"/>
              <a:gd name="f569" fmla="val 16568"/>
              <a:gd name="f570" fmla="val 78239"/>
              <a:gd name="f571" fmla="val 78955"/>
              <a:gd name="f572" fmla="val 79057"/>
              <a:gd name="f573" fmla="val 78750"/>
              <a:gd name="f574" fmla="val 78136"/>
              <a:gd name="f575" fmla="val 80284"/>
              <a:gd name="f576" fmla="val 79568"/>
              <a:gd name="f577" fmla="val 80182"/>
              <a:gd name="f578" fmla="val 81511"/>
              <a:gd name="f579" fmla="val 81716"/>
              <a:gd name="f580" fmla="val 82023"/>
              <a:gd name="f581" fmla="val 82227"/>
              <a:gd name="f582" fmla="val 81000"/>
              <a:gd name="f583" fmla="val 12477"/>
              <a:gd name="f584" fmla="val 80591"/>
              <a:gd name="f585" fmla="val 81307"/>
              <a:gd name="f586" fmla="val 11966"/>
              <a:gd name="f587" fmla="val 80795"/>
              <a:gd name="f588" fmla="val 11864"/>
              <a:gd name="f589" fmla="val 80080"/>
              <a:gd name="f590" fmla="val 11761"/>
              <a:gd name="f591" fmla="val 79670"/>
              <a:gd name="f592" fmla="val 11455"/>
              <a:gd name="f593" fmla="val 79364"/>
              <a:gd name="f594" fmla="val 78443"/>
              <a:gd name="f595" fmla="val 77625"/>
              <a:gd name="f596" fmla="val 77420"/>
              <a:gd name="f597" fmla="val 75886"/>
              <a:gd name="f598" fmla="val 9000"/>
              <a:gd name="f599" fmla="val 76807"/>
              <a:gd name="f600" fmla="val 103500"/>
              <a:gd name="f601" fmla="val 103807"/>
              <a:gd name="f602" fmla="val 102"/>
              <a:gd name="f603" fmla="val 99205"/>
              <a:gd name="f604" fmla="val 101864"/>
              <a:gd name="f605" fmla="val 99614"/>
              <a:gd name="f606" fmla="val 100125"/>
              <a:gd name="f607" fmla="val 99818"/>
              <a:gd name="f608" fmla="val 97057"/>
              <a:gd name="f609" fmla="val 94705"/>
              <a:gd name="f610" fmla="val 91841"/>
              <a:gd name="f611" fmla="val 92966"/>
              <a:gd name="f612" fmla="val 90716"/>
              <a:gd name="f613" fmla="val 86625"/>
              <a:gd name="f614" fmla="val 86932"/>
              <a:gd name="f615" fmla="val 87955"/>
              <a:gd name="f616" fmla="val 83148"/>
              <a:gd name="f617" fmla="val 82841"/>
              <a:gd name="f618" fmla="val 85091"/>
              <a:gd name="f619" fmla="val 82125"/>
              <a:gd name="f620" fmla="val 89386"/>
              <a:gd name="f621" fmla="val 89182"/>
              <a:gd name="f622" fmla="val 89591"/>
              <a:gd name="f623" fmla="val 89080"/>
              <a:gd name="f624" fmla="val 88773"/>
              <a:gd name="f625" fmla="val 90102"/>
              <a:gd name="f626" fmla="val 90205"/>
              <a:gd name="f627" fmla="val 91023"/>
              <a:gd name="f628" fmla="val 91227"/>
              <a:gd name="f629" fmla="val 91330"/>
              <a:gd name="f630" fmla="val 90511"/>
              <a:gd name="f631" fmla="val 88057"/>
              <a:gd name="f632" fmla="val 88261"/>
              <a:gd name="f633" fmla="val 87648"/>
              <a:gd name="f634" fmla="val 87750"/>
              <a:gd name="f635" fmla="val 87852"/>
              <a:gd name="f636" fmla="val 15239"/>
              <a:gd name="f637" fmla="val 16466"/>
              <a:gd name="f638" fmla="val 17182"/>
              <a:gd name="f639" fmla="val 17591"/>
              <a:gd name="f640" fmla="val 18205"/>
              <a:gd name="f641" fmla="val 18409"/>
              <a:gd name="f642" fmla="val 18307"/>
              <a:gd name="f643" fmla="val 18000"/>
              <a:gd name="f644" fmla="val 18614"/>
              <a:gd name="f645" fmla="val 91943"/>
              <a:gd name="f646" fmla="val 92148"/>
              <a:gd name="f647" fmla="val 18818"/>
              <a:gd name="f648" fmla="val 19227"/>
              <a:gd name="f649" fmla="val 92455"/>
              <a:gd name="f650" fmla="val 92250"/>
              <a:gd name="f651" fmla="val 19125"/>
              <a:gd name="f652" fmla="val 93375"/>
              <a:gd name="f653" fmla="val 93989"/>
              <a:gd name="f654" fmla="val 93784"/>
              <a:gd name="f655" fmla="val 17489"/>
              <a:gd name="f656" fmla="val 94091"/>
              <a:gd name="f657" fmla="val 94295"/>
              <a:gd name="f658" fmla="val 16670"/>
              <a:gd name="f659" fmla="val 94807"/>
              <a:gd name="f660" fmla="val 94500"/>
              <a:gd name="f661" fmla="val 95830"/>
              <a:gd name="f662" fmla="val 95216"/>
              <a:gd name="f663" fmla="val 96136"/>
              <a:gd name="f664" fmla="val 96955"/>
              <a:gd name="f665" fmla="val 96545"/>
              <a:gd name="f666" fmla="val 98489"/>
              <a:gd name="f667" fmla="val 98182"/>
              <a:gd name="f668" fmla="val 98795"/>
              <a:gd name="f669" fmla="val 98386"/>
              <a:gd name="f670" fmla="val 99307"/>
              <a:gd name="f671" fmla="val 102580"/>
              <a:gd name="f672" fmla="val 102682"/>
              <a:gd name="f673" fmla="val 109023"/>
              <a:gd name="f674" fmla="val 106159"/>
              <a:gd name="f675" fmla="val 106977"/>
              <a:gd name="f676" fmla="val 105239"/>
              <a:gd name="f677" fmla="val 105852"/>
              <a:gd name="f678" fmla="val 106773"/>
              <a:gd name="f679" fmla="val 107284"/>
              <a:gd name="f680" fmla="val 106875"/>
              <a:gd name="f681" fmla="val 107489"/>
              <a:gd name="f682" fmla="val 107080"/>
              <a:gd name="f683" fmla="val 111068"/>
              <a:gd name="f684" fmla="val 110352"/>
              <a:gd name="f685" fmla="val 110659"/>
              <a:gd name="f686" fmla="val 110557"/>
              <a:gd name="f687" fmla="val 112295"/>
              <a:gd name="f688" fmla="val 111989"/>
              <a:gd name="f689" fmla="val 111273"/>
              <a:gd name="f690" fmla="val 112091"/>
              <a:gd name="f691" fmla="val 113216"/>
              <a:gd name="f692" fmla="val 111580"/>
              <a:gd name="f693" fmla="val 113114"/>
              <a:gd name="f694" fmla="val 112909"/>
              <a:gd name="f695" fmla="val 115261"/>
              <a:gd name="f696" fmla="val 114750"/>
              <a:gd name="f697" fmla="val 116284"/>
              <a:gd name="f698" fmla="val 116080"/>
              <a:gd name="f699" fmla="val 117818"/>
              <a:gd name="f700" fmla="val 112398"/>
              <a:gd name="f701" fmla="val 22807"/>
              <a:gd name="f702" fmla="val 5069"/>
              <a:gd name="f703" fmla="val 22823"/>
              <a:gd name="f704" fmla="val 22909"/>
              <a:gd name="f705" fmla="val 133057"/>
              <a:gd name="f706" fmla="val 23011"/>
              <a:gd name="f707" fmla="val 23216"/>
              <a:gd name="f708" fmla="val 23727"/>
              <a:gd name="f709" fmla="val 23625"/>
              <a:gd name="f710" fmla="val 24034"/>
              <a:gd name="f711" fmla="val 1120"/>
              <a:gd name="f712" fmla="val 23634"/>
              <a:gd name="f713" fmla="val 138170"/>
              <a:gd name="f714" fmla="val 24136"/>
              <a:gd name="f715" fmla="val 138375"/>
              <a:gd name="f716" fmla="val 24239"/>
              <a:gd name="f717" fmla="val 138477"/>
              <a:gd name="f718" fmla="val 118534"/>
              <a:gd name="f719" fmla="val 23523"/>
              <a:gd name="f720" fmla="val 118636"/>
              <a:gd name="f721" fmla="val 118330"/>
              <a:gd name="f722" fmla="val 23932"/>
              <a:gd name="f723" fmla="val 23830"/>
              <a:gd name="f724" fmla="val 117511"/>
              <a:gd name="f725" fmla="val 117920"/>
              <a:gd name="f726" fmla="val 117614"/>
              <a:gd name="f727" fmla="val 24648"/>
              <a:gd name="f728" fmla="val 116489"/>
              <a:gd name="f729" fmla="val 24750"/>
              <a:gd name="f730" fmla="val 116591"/>
              <a:gd name="f731" fmla="val 24852"/>
              <a:gd name="f732" fmla="val 25057"/>
              <a:gd name="f733" fmla="val 116795"/>
              <a:gd name="f734" fmla="val 24955"/>
              <a:gd name="f735" fmla="val 116693"/>
              <a:gd name="f736" fmla="val 25261"/>
              <a:gd name="f737" fmla="val 116386"/>
              <a:gd name="f738" fmla="val 25364"/>
              <a:gd name="f739" fmla="val 25466"/>
              <a:gd name="f740" fmla="val 25568"/>
              <a:gd name="f741" fmla="val 117307"/>
              <a:gd name="f742" fmla="val 25670"/>
              <a:gd name="f743" fmla="val 26284"/>
              <a:gd name="f744" fmla="val 117409"/>
              <a:gd name="f745" fmla="val 26182"/>
              <a:gd name="f746" fmla="val 26489"/>
              <a:gd name="f747" fmla="val 26591"/>
              <a:gd name="f748" fmla="val 26693"/>
              <a:gd name="f749" fmla="val 27000"/>
              <a:gd name="f750" fmla="val 27205"/>
              <a:gd name="f751" fmla="val 27102"/>
              <a:gd name="f752" fmla="val 27307"/>
              <a:gd name="f753" fmla="val 119250"/>
              <a:gd name="f754" fmla="val 119148"/>
              <a:gd name="f755" fmla="val 119455"/>
              <a:gd name="f756" fmla="val 119352"/>
              <a:gd name="f757" fmla="val 119966"/>
              <a:gd name="f758" fmla="val 24545"/>
              <a:gd name="f759" fmla="val 119864"/>
              <a:gd name="f760" fmla="val 24341"/>
              <a:gd name="f761" fmla="val 119659"/>
              <a:gd name="f762" fmla="val 118841"/>
              <a:gd name="f763" fmla="val 121398"/>
              <a:gd name="f764" fmla="val 20455"/>
              <a:gd name="f765" fmla="val 120477"/>
              <a:gd name="f766" fmla="val 20761"/>
              <a:gd name="f767" fmla="val 21682"/>
              <a:gd name="f768" fmla="val 119761"/>
              <a:gd name="f769" fmla="val 22091"/>
              <a:gd name="f770" fmla="val 119557"/>
              <a:gd name="f771" fmla="val 22295"/>
              <a:gd name="f772" fmla="val 120273"/>
              <a:gd name="f773" fmla="val 22193"/>
              <a:gd name="f774" fmla="val 120170"/>
              <a:gd name="f775" fmla="val 120580"/>
              <a:gd name="f776" fmla="val 120682"/>
              <a:gd name="f777" fmla="val 120375"/>
              <a:gd name="f778" fmla="val 121807"/>
              <a:gd name="f779" fmla="val 122011"/>
              <a:gd name="f780" fmla="val 26080"/>
              <a:gd name="f781" fmla="val 120989"/>
              <a:gd name="f782" fmla="val 25977"/>
              <a:gd name="f783" fmla="val 121091"/>
              <a:gd name="f784" fmla="val 120068"/>
              <a:gd name="f785" fmla="val 120886"/>
              <a:gd name="f786" fmla="val 121602"/>
              <a:gd name="f787" fmla="val 27409"/>
              <a:gd name="f788" fmla="val 122216"/>
              <a:gd name="f789" fmla="val 27614"/>
              <a:gd name="f790" fmla="val 28739"/>
              <a:gd name="f791" fmla="val 28841"/>
              <a:gd name="f792" fmla="val 28534"/>
              <a:gd name="f793" fmla="val 28125"/>
              <a:gd name="f794" fmla="val 122625"/>
              <a:gd name="f795" fmla="val 28227"/>
              <a:gd name="f796" fmla="val 122523"/>
              <a:gd name="f797" fmla="val 123136"/>
              <a:gd name="f798" fmla="val 28023"/>
              <a:gd name="f799" fmla="val 123034"/>
              <a:gd name="f800" fmla="val 27920"/>
              <a:gd name="f801" fmla="val 124773"/>
              <a:gd name="f802" fmla="val 125182"/>
              <a:gd name="f803" fmla="val 124466"/>
              <a:gd name="f804" fmla="val 125080"/>
              <a:gd name="f805" fmla="val 26898"/>
              <a:gd name="f806" fmla="val 125284"/>
              <a:gd name="f807" fmla="val 124159"/>
              <a:gd name="f808" fmla="val 123648"/>
              <a:gd name="f809" fmla="val 25159"/>
              <a:gd name="f810" fmla="val 124261"/>
              <a:gd name="f811" fmla="val 124057"/>
              <a:gd name="f812" fmla="val 123239"/>
              <a:gd name="f813" fmla="val 122932"/>
              <a:gd name="f814" fmla="val 23420"/>
              <a:gd name="f815" fmla="val 121295"/>
              <a:gd name="f816" fmla="val 22705"/>
              <a:gd name="f817" fmla="val 121705"/>
              <a:gd name="f818" fmla="val 22602"/>
              <a:gd name="f819" fmla="val 122318"/>
              <a:gd name="f820" fmla="val 122830"/>
              <a:gd name="f821" fmla="val 21580"/>
              <a:gd name="f822" fmla="val 21375"/>
              <a:gd name="f823" fmla="val 21170"/>
              <a:gd name="f824" fmla="val 121193"/>
              <a:gd name="f825" fmla="val 20659"/>
              <a:gd name="f826" fmla="val 28330"/>
              <a:gd name="f827" fmla="val 28432"/>
              <a:gd name="f828" fmla="val 28636"/>
              <a:gd name="f829" fmla="val 28943"/>
              <a:gd name="f830" fmla="val 24443"/>
              <a:gd name="f831" fmla="val 29148"/>
              <a:gd name="f832" fmla="val 29455"/>
              <a:gd name="f833" fmla="val 29557"/>
              <a:gd name="f834" fmla="val 29659"/>
              <a:gd name="f835" fmla="val 29761"/>
              <a:gd name="f836" fmla="val 30273"/>
              <a:gd name="f837" fmla="val 25875"/>
              <a:gd name="f838" fmla="val 30170"/>
              <a:gd name="f839" fmla="val 30989"/>
              <a:gd name="f840" fmla="val 72146"/>
              <a:gd name="f841" fmla="val 31003"/>
              <a:gd name="f842" fmla="val 31398"/>
              <a:gd name="f843" fmla="val 31500"/>
              <a:gd name="f844" fmla="val 29864"/>
              <a:gd name="f845" fmla="val 29966"/>
              <a:gd name="f846" fmla="val 30068"/>
              <a:gd name="f847" fmla="val 31295"/>
              <a:gd name="f848" fmla="val 31193"/>
              <a:gd name="f849" fmla="val 79261"/>
              <a:gd name="f850" fmla="val 32011"/>
              <a:gd name="f851" fmla="val 31705"/>
              <a:gd name="f852" fmla="val 32216"/>
              <a:gd name="f853" fmla="val 32114"/>
              <a:gd name="f854" fmla="val 31091"/>
              <a:gd name="f855" fmla="val 30682"/>
              <a:gd name="f856" fmla="val 30784"/>
              <a:gd name="f857" fmla="val 30477"/>
              <a:gd name="f858" fmla="val 29250"/>
              <a:gd name="f859" fmla="val 29352"/>
              <a:gd name="f860" fmla="val 27716"/>
              <a:gd name="f861" fmla="val 27511"/>
              <a:gd name="f862" fmla="val 80898"/>
              <a:gd name="f863" fmla="val 239523"/>
              <a:gd name="f864" fmla="val 240239"/>
              <a:gd name="f865" fmla="val 32830"/>
              <a:gd name="f866" fmla="val 239727"/>
              <a:gd name="f867" fmla="val 32318"/>
              <a:gd name="f868" fmla="val 232875"/>
              <a:gd name="f869" fmla="val 232773"/>
              <a:gd name="f870" fmla="val 233591"/>
              <a:gd name="f871" fmla="val 233489"/>
              <a:gd name="f872" fmla="val 233386"/>
              <a:gd name="f873" fmla="val 234511"/>
              <a:gd name="f874" fmla="val 239216"/>
              <a:gd name="f875" fmla="val 32932"/>
              <a:gd name="f876" fmla="val 239114"/>
              <a:gd name="f877" fmla="val 238193"/>
              <a:gd name="f878" fmla="val 237784"/>
              <a:gd name="f879" fmla="val 239318"/>
              <a:gd name="f880" fmla="val 244841"/>
              <a:gd name="f881" fmla="val 33341"/>
              <a:gd name="f882" fmla="val 244330"/>
              <a:gd name="f883" fmla="val 33443"/>
              <a:gd name="f884" fmla="val 244432"/>
              <a:gd name="f885" fmla="val 33648"/>
              <a:gd name="f886" fmla="val 244125"/>
              <a:gd name="f887" fmla="val 34364"/>
              <a:gd name="f888" fmla="val 34466"/>
              <a:gd name="f889" fmla="val 33955"/>
              <a:gd name="f890" fmla="val 245045"/>
              <a:gd name="f891" fmla="val 33545"/>
              <a:gd name="f892" fmla="val 243409"/>
              <a:gd name="f893" fmla="val 35080"/>
              <a:gd name="f894" fmla="val 243614"/>
              <a:gd name="f895" fmla="val 35284"/>
              <a:gd name="f896" fmla="val 243920"/>
              <a:gd name="f897" fmla="val 30886"/>
              <a:gd name="f898" fmla="val 31602"/>
              <a:gd name="f899" fmla="val 31807"/>
              <a:gd name="f900" fmla="val 55943"/>
              <a:gd name="f901" fmla="val 32727"/>
              <a:gd name="f902" fmla="val 58091"/>
              <a:gd name="f903" fmla="val 58500"/>
              <a:gd name="f904" fmla="val 33239"/>
              <a:gd name="f905" fmla="val 34057"/>
              <a:gd name="f906" fmla="val 34159"/>
              <a:gd name="f907" fmla="val 59011"/>
              <a:gd name="f908" fmla="val 58807"/>
              <a:gd name="f909" fmla="val 34261"/>
              <a:gd name="f910" fmla="val 35898"/>
              <a:gd name="f911" fmla="val 34875"/>
              <a:gd name="f912" fmla="val 35182"/>
              <a:gd name="f913" fmla="val 33750"/>
              <a:gd name="f914" fmla="val 33136"/>
              <a:gd name="f915" fmla="val 52568"/>
              <a:gd name="f916" fmla="val 36818"/>
              <a:gd name="f917" fmla="val 37125"/>
              <a:gd name="f918" fmla="val 52773"/>
              <a:gd name="f919" fmla="val 52364"/>
              <a:gd name="f920" fmla="val 55125"/>
              <a:gd name="f921" fmla="val 55534"/>
              <a:gd name="f922" fmla="val 55636"/>
              <a:gd name="f923" fmla="val 52977"/>
              <a:gd name="f924" fmla="val 50830"/>
              <a:gd name="f925" fmla="val 31909"/>
              <a:gd name="f926" fmla="val 53489"/>
              <a:gd name="f927" fmla="val 30375"/>
              <a:gd name="f928" fmla="val 36000"/>
              <a:gd name="f929" fmla="val 131830"/>
              <a:gd name="f930" fmla="val 36205"/>
              <a:gd name="f931" fmla="val 131216"/>
              <a:gd name="f932" fmla="val 36511"/>
              <a:gd name="f933" fmla="val 36614"/>
              <a:gd name="f934" fmla="val 37023"/>
              <a:gd name="f935" fmla="val 37432"/>
              <a:gd name="f936" fmla="val 240341"/>
              <a:gd name="f937" fmla="val 35693"/>
              <a:gd name="f938" fmla="val 239625"/>
              <a:gd name="f939" fmla="val 35591"/>
              <a:gd name="f940" fmla="val 240750"/>
              <a:gd name="f941" fmla="val 241159"/>
              <a:gd name="f942" fmla="val 36307"/>
              <a:gd name="f943" fmla="val 241364"/>
              <a:gd name="f944" fmla="val 36409"/>
              <a:gd name="f945" fmla="val 242795"/>
              <a:gd name="f946" fmla="val 36920"/>
              <a:gd name="f947" fmla="val 242693"/>
              <a:gd name="f948" fmla="val 244023"/>
              <a:gd name="f949" fmla="val 35489"/>
              <a:gd name="f950" fmla="val 243716"/>
              <a:gd name="f951" fmla="val 243205"/>
              <a:gd name="f952" fmla="val 242898"/>
              <a:gd name="f953" fmla="val 34568"/>
              <a:gd name="f954" fmla="val 242284"/>
              <a:gd name="f955" fmla="val 143693"/>
              <a:gd name="f956" fmla="val 38659"/>
              <a:gd name="f957" fmla="val 144000"/>
              <a:gd name="f958" fmla="val 38864"/>
              <a:gd name="f959" fmla="val 143740"/>
              <a:gd name="f960" fmla="val 38678"/>
              <a:gd name="f961" fmla="val 155250"/>
              <a:gd name="f962" fmla="val 155148"/>
              <a:gd name="f963" fmla="val 155659"/>
              <a:gd name="f964" fmla="val 154636"/>
              <a:gd name="f965" fmla="val 154943"/>
              <a:gd name="f966" fmla="val 154739"/>
              <a:gd name="f967" fmla="val 154023"/>
              <a:gd name="f968" fmla="val 154125"/>
              <a:gd name="f969" fmla="val 153920"/>
              <a:gd name="f970" fmla="val 37636"/>
              <a:gd name="f971" fmla="val 148398"/>
              <a:gd name="f972" fmla="val 149011"/>
              <a:gd name="f973" fmla="val 38148"/>
              <a:gd name="f974" fmla="val 148193"/>
              <a:gd name="f975" fmla="val 38352"/>
              <a:gd name="f976" fmla="val 38455"/>
              <a:gd name="f977" fmla="val 147477"/>
              <a:gd name="f978" fmla="val 38557"/>
              <a:gd name="f979" fmla="val 147273"/>
              <a:gd name="f980" fmla="val 147375"/>
              <a:gd name="f981" fmla="val 146761"/>
              <a:gd name="f982" fmla="val 146045"/>
              <a:gd name="f983" fmla="val 147580"/>
              <a:gd name="f984" fmla="val 37841"/>
              <a:gd name="f985" fmla="val 148091"/>
              <a:gd name="f986" fmla="val 37943"/>
              <a:gd name="f987" fmla="val 146864"/>
              <a:gd name="f988" fmla="val 147682"/>
              <a:gd name="f989" fmla="val 147886"/>
              <a:gd name="f990" fmla="val 148295"/>
              <a:gd name="f991" fmla="val 149523"/>
              <a:gd name="f992" fmla="val 149830"/>
              <a:gd name="f993" fmla="val 149625"/>
              <a:gd name="f994" fmla="val 150443"/>
              <a:gd name="f995" fmla="val 150341"/>
              <a:gd name="f996" fmla="val 151159"/>
              <a:gd name="f997" fmla="val 151261"/>
              <a:gd name="f998" fmla="val 33034"/>
              <a:gd name="f999" fmla="val 150545"/>
              <a:gd name="f1000" fmla="val 151466"/>
              <a:gd name="f1001" fmla="val 33852"/>
              <a:gd name="f1002" fmla="val 152080"/>
              <a:gd name="f1003" fmla="val 153102"/>
              <a:gd name="f1004" fmla="val 153614"/>
              <a:gd name="f1005" fmla="val 153818"/>
              <a:gd name="f1006" fmla="val 152795"/>
              <a:gd name="f1007" fmla="val 152386"/>
              <a:gd name="f1008" fmla="val 152591"/>
              <a:gd name="f1009" fmla="val 32420"/>
              <a:gd name="f1010" fmla="val 152489"/>
              <a:gd name="f1011" fmla="val 131011"/>
              <a:gd name="f1012" fmla="val 38250"/>
              <a:gd name="f1013" fmla="val 39580"/>
              <a:gd name="f1014" fmla="val 132136"/>
              <a:gd name="f1015" fmla="val 39682"/>
              <a:gd name="f1016" fmla="val 165580"/>
              <a:gd name="f1017" fmla="val 166091"/>
              <a:gd name="f1018" fmla="val 166295"/>
              <a:gd name="f1019" fmla="val 166705"/>
              <a:gd name="f1020" fmla="val 167420"/>
              <a:gd name="f1021" fmla="val 165886"/>
              <a:gd name="f1022" fmla="val 166193"/>
              <a:gd name="f1023" fmla="val 165682"/>
              <a:gd name="f1024" fmla="val 34670"/>
              <a:gd name="f1025" fmla="val 166398"/>
              <a:gd name="f1026" fmla="val 35795"/>
              <a:gd name="f1027" fmla="val 166909"/>
              <a:gd name="f1028" fmla="val 36102"/>
              <a:gd name="f1029" fmla="val 168136"/>
              <a:gd name="f1030" fmla="val 37739"/>
              <a:gd name="f1031" fmla="val 169670"/>
              <a:gd name="f1032" fmla="val 169466"/>
              <a:gd name="f1033" fmla="val 168239"/>
              <a:gd name="f1034" fmla="val 168648"/>
              <a:gd name="f1035" fmla="val 39068"/>
              <a:gd name="f1036" fmla="val 168955"/>
              <a:gd name="f1037" fmla="val 169159"/>
              <a:gd name="f1038" fmla="val 39273"/>
              <a:gd name="f1039" fmla="val 168852"/>
              <a:gd name="f1040" fmla="val 169261"/>
              <a:gd name="f1041" fmla="val 169773"/>
              <a:gd name="f1042" fmla="val 42034"/>
              <a:gd name="f1043" fmla="val 169977"/>
              <a:gd name="f1044" fmla="val 42136"/>
              <a:gd name="f1045" fmla="val 41114"/>
              <a:gd name="f1046" fmla="val 165375"/>
              <a:gd name="f1047" fmla="val 165477"/>
              <a:gd name="f1048" fmla="val 39886"/>
              <a:gd name="f1049" fmla="val 163227"/>
              <a:gd name="f1050" fmla="val 163125"/>
              <a:gd name="f1051" fmla="val 35386"/>
              <a:gd name="f1052" fmla="val 162307"/>
              <a:gd name="f1053" fmla="val 162409"/>
              <a:gd name="f1054" fmla="val 162511"/>
              <a:gd name="f1055" fmla="val 162614"/>
              <a:gd name="f1056" fmla="val 162818"/>
              <a:gd name="f1057" fmla="val 163636"/>
              <a:gd name="f1058" fmla="val 163534"/>
              <a:gd name="f1059" fmla="val 163943"/>
              <a:gd name="f1060" fmla="val 32523"/>
              <a:gd name="f1061" fmla="val 164045"/>
              <a:gd name="f1062" fmla="val 40602"/>
              <a:gd name="f1063" fmla="val 40807"/>
              <a:gd name="f1064" fmla="val 40705"/>
              <a:gd name="f1065" fmla="val 137045"/>
              <a:gd name="f1066" fmla="val 42239"/>
              <a:gd name="f1067" fmla="val 41932"/>
              <a:gd name="f1068" fmla="val 41625"/>
              <a:gd name="f1069" fmla="val 146659"/>
              <a:gd name="f1070" fmla="val 43670"/>
              <a:gd name="f1071" fmla="val 146148"/>
              <a:gd name="f1072" fmla="val 43875"/>
              <a:gd name="f1073" fmla="val 146250"/>
              <a:gd name="f1074" fmla="val 144409"/>
              <a:gd name="f1075" fmla="val 43364"/>
              <a:gd name="f1076" fmla="val 144307"/>
              <a:gd name="f1077" fmla="val 43466"/>
              <a:gd name="f1078" fmla="val 43773"/>
              <a:gd name="f1079" fmla="val 145330"/>
              <a:gd name="f1080" fmla="val 44080"/>
              <a:gd name="f1081" fmla="val 144716"/>
              <a:gd name="f1082" fmla="val 43568"/>
              <a:gd name="f1083" fmla="val 144818"/>
              <a:gd name="f1084" fmla="val 151773"/>
              <a:gd name="f1085" fmla="val 44489"/>
              <a:gd name="f1086" fmla="val 153307"/>
              <a:gd name="f1087" fmla="val 241568"/>
              <a:gd name="f1088" fmla="val 37534"/>
              <a:gd name="f1089" fmla="val 241261"/>
              <a:gd name="f1090" fmla="val 241670"/>
              <a:gd name="f1091" fmla="val 241466"/>
              <a:gd name="f1092" fmla="val 38045"/>
              <a:gd name="f1093" fmla="val 240955"/>
              <a:gd name="f1094" fmla="val 241057"/>
              <a:gd name="f1095" fmla="val 241875"/>
              <a:gd name="f1096" fmla="val 41727"/>
              <a:gd name="f1097" fmla="val 240443"/>
              <a:gd name="f1098" fmla="val 240545"/>
              <a:gd name="f1099" fmla="val 41420"/>
              <a:gd name="f1100" fmla="val 240136"/>
              <a:gd name="f1101" fmla="val 43261"/>
              <a:gd name="f1102" fmla="val 239420"/>
              <a:gd name="f1103" fmla="val 237477"/>
              <a:gd name="f1104" fmla="val 236761"/>
              <a:gd name="f1105" fmla="val 45102"/>
              <a:gd name="f1106" fmla="val 237886"/>
              <a:gd name="f1107" fmla="val 45205"/>
              <a:gd name="f1108" fmla="val 45614"/>
              <a:gd name="f1109" fmla="val 44386"/>
              <a:gd name="f1110" fmla="val 44182"/>
              <a:gd name="f1111" fmla="val 243102"/>
              <a:gd name="f1112" fmla="val 243307"/>
              <a:gd name="f1113" fmla="val 243511"/>
              <a:gd name="f1114" fmla="val 243818"/>
              <a:gd name="f1115" fmla="val 42852"/>
              <a:gd name="f1116" fmla="val 40500"/>
              <a:gd name="f1117" fmla="val 39784"/>
              <a:gd name="f1118" fmla="val 238909"/>
              <a:gd name="f1119" fmla="val 238807"/>
              <a:gd name="f1120" fmla="val 238398"/>
              <a:gd name="f1121" fmla="val 45000"/>
              <a:gd name="f1122" fmla="val 238295"/>
              <a:gd name="f1123" fmla="val 45307"/>
              <a:gd name="f1124" fmla="val 237989"/>
              <a:gd name="f1125" fmla="val 45716"/>
              <a:gd name="f1126" fmla="val 45920"/>
              <a:gd name="f1127" fmla="val 238705"/>
              <a:gd name="f1128" fmla="val 46330"/>
              <a:gd name="f1129" fmla="val 239830"/>
              <a:gd name="f1130" fmla="val 45818"/>
              <a:gd name="f1131" fmla="val 240034"/>
              <a:gd name="f1132" fmla="val 151875"/>
              <a:gd name="f1133" fmla="val 47659"/>
              <a:gd name="f1134" fmla="val 47864"/>
              <a:gd name="f1135" fmla="val 236455"/>
              <a:gd name="f1136" fmla="val 236045"/>
              <a:gd name="f1137" fmla="val 235943"/>
              <a:gd name="f1138" fmla="val 236352"/>
              <a:gd name="f1139" fmla="val 46227"/>
              <a:gd name="f1140" fmla="val 46023"/>
              <a:gd name="f1141" fmla="val 46534"/>
              <a:gd name="f1142" fmla="val 236659"/>
              <a:gd name="f1143" fmla="val 46125"/>
              <a:gd name="f1144" fmla="val 236966"/>
              <a:gd name="f1145" fmla="val 237068"/>
              <a:gd name="f1146" fmla="val 237580"/>
              <a:gd name="f1147" fmla="val 47966"/>
              <a:gd name="f1148" fmla="val 47455"/>
              <a:gd name="f1149" fmla="val 45409"/>
              <a:gd name="f1150" fmla="val 237273"/>
              <a:gd name="f1151" fmla="val 45511"/>
              <a:gd name="f1152" fmla="val 236864"/>
              <a:gd name="f1153" fmla="val 49602"/>
              <a:gd name="f1154" fmla="val 49398"/>
              <a:gd name="f1155" fmla="val 49500"/>
              <a:gd name="f1156" fmla="val 49655"/>
              <a:gd name="f1157" fmla="val 49401"/>
              <a:gd name="f1158" fmla="val 53485"/>
              <a:gd name="f1159" fmla="val 53390"/>
              <a:gd name="f1160" fmla="val 231648"/>
              <a:gd name="f1161" fmla="val 231239"/>
              <a:gd name="f1162" fmla="val 54205"/>
              <a:gd name="f1163" fmla="val 230625"/>
              <a:gd name="f1164" fmla="val 57477"/>
              <a:gd name="f1165" fmla="val 231852"/>
              <a:gd name="f1166" fmla="val 46432"/>
              <a:gd name="f1167" fmla="val 46636"/>
              <a:gd name="f1168" fmla="val 176216"/>
              <a:gd name="f1169" fmla="val 52057"/>
              <a:gd name="f1170" fmla="val 49091"/>
              <a:gd name="f1171" fmla="val 48682"/>
              <a:gd name="f1172" fmla="val 57580"/>
              <a:gd name="f1173" fmla="val 56761"/>
              <a:gd name="f1174" fmla="val 51239"/>
              <a:gd name="f1175" fmla="val 56966"/>
              <a:gd name="f1176" fmla="val 57068"/>
              <a:gd name="f1177" fmla="val 207307"/>
              <a:gd name="f1178" fmla="val 222648"/>
              <a:gd name="f1179" fmla="val 221625"/>
              <a:gd name="f1180" fmla="val 221727"/>
              <a:gd name="f1181" fmla="val 221216"/>
              <a:gd name="f1182" fmla="val 222750"/>
              <a:gd name="f1183" fmla="val 223159"/>
              <a:gd name="f1184" fmla="val 59932"/>
              <a:gd name="f1185" fmla="val 60955"/>
              <a:gd name="f1186" fmla="val 61670"/>
              <a:gd name="f1187" fmla="val 61773"/>
              <a:gd name="f1188" fmla="val 61466"/>
              <a:gd name="f1189" fmla="val 61261"/>
              <a:gd name="f1190" fmla="val 60545"/>
              <a:gd name="f1191" fmla="val 62693"/>
              <a:gd name="f1192" fmla="val 60750"/>
              <a:gd name="f1193" fmla="val 61977"/>
              <a:gd name="f1194" fmla="val 62284"/>
              <a:gd name="f1195" fmla="val 208739"/>
              <a:gd name="f1196" fmla="val 66375"/>
              <a:gd name="f1197" fmla="val 232261"/>
              <a:gd name="f1198" fmla="val 231955"/>
              <a:gd name="f1199" fmla="val 232159"/>
              <a:gd name="f1200" fmla="val 63307"/>
              <a:gd name="f1201" fmla="val 232364"/>
              <a:gd name="f1202" fmla="val 232568"/>
              <a:gd name="f1203" fmla="val 232977"/>
              <a:gd name="f1204" fmla="val 65864"/>
              <a:gd name="f1205" fmla="val 233795"/>
              <a:gd name="f1206" fmla="val 234716"/>
              <a:gd name="f1207" fmla="val 234409"/>
              <a:gd name="f1208" fmla="val 235432"/>
              <a:gd name="f1209" fmla="val 235739"/>
              <a:gd name="f1210" fmla="val 235125"/>
              <a:gd name="f1211" fmla="val 234205"/>
              <a:gd name="f1212" fmla="val 65455"/>
              <a:gd name="f1213" fmla="val 234307"/>
              <a:gd name="f1214" fmla="val 233284"/>
              <a:gd name="f1215" fmla="val 232670"/>
              <a:gd name="f1216" fmla="val 66170"/>
              <a:gd name="f1217" fmla="val 233693"/>
              <a:gd name="f1218" fmla="val 233080"/>
              <a:gd name="f1219" fmla="val 222737"/>
              <a:gd name="f1220" fmla="val 67743"/>
              <a:gd name="f1221" fmla="val 235330"/>
              <a:gd name="f1222" fmla="val 67602"/>
              <a:gd name="f1223" fmla="val 236148"/>
              <a:gd name="f1224" fmla="val 235534"/>
              <a:gd name="f1225" fmla="val 236250"/>
              <a:gd name="f1226" fmla="val 237682"/>
              <a:gd name="f1227" fmla="val 237170"/>
              <a:gd name="f1228" fmla="val 69341"/>
              <a:gd name="f1229" fmla="val 236557"/>
              <a:gd name="f1230" fmla="val 68932"/>
              <a:gd name="f1231" fmla="val 193091"/>
              <a:gd name="f1232" fmla="val 69852"/>
              <a:gd name="f1233" fmla="val 193295"/>
              <a:gd name="f1234" fmla="val 193160"/>
              <a:gd name="f1235" fmla="val 69965"/>
              <a:gd name="f1236" fmla="val 235636"/>
              <a:gd name="f1237" fmla="val 68830"/>
              <a:gd name="f1238" fmla="val 235227"/>
              <a:gd name="f1239" fmla="val 69034"/>
              <a:gd name="f1240" fmla="val 234818"/>
              <a:gd name="f1241" fmla="val 232057"/>
              <a:gd name="f1242" fmla="val 230318"/>
              <a:gd name="f1243" fmla="val 71386"/>
              <a:gd name="f1244" fmla="val 196568"/>
              <a:gd name="f1245" fmla="val 196364"/>
              <a:gd name="f1246" fmla="val 71795"/>
              <a:gd name="f1247" fmla="val 197591"/>
              <a:gd name="f1248" fmla="val 198102"/>
              <a:gd name="f1249" fmla="val 196875"/>
              <a:gd name="f1250" fmla="val 71182"/>
              <a:gd name="f1251" fmla="val 71693"/>
              <a:gd name="f1252" fmla="val 72409"/>
              <a:gd name="f1253" fmla="val 238091"/>
              <a:gd name="f1254" fmla="val 238500"/>
              <a:gd name="f1255" fmla="val 240852"/>
              <a:gd name="f1256" fmla="val 78852"/>
              <a:gd name="f1257" fmla="val 79875"/>
              <a:gd name="f1258" fmla="val 261102"/>
              <a:gd name="f1259" fmla="val 82636"/>
              <a:gd name="f1260" fmla="val 261000"/>
              <a:gd name="f1261" fmla="val 261205"/>
              <a:gd name="f1262" fmla="val 82943"/>
              <a:gd name="f1263" fmla="val 261307"/>
              <a:gd name="f1264" fmla="val 220500"/>
              <a:gd name="f1265" fmla="val 219784"/>
              <a:gd name="f1266" fmla="val 219886"/>
              <a:gd name="f1267" fmla="val 220295"/>
              <a:gd name="f1268" fmla="val 221011"/>
              <a:gd name="f1269" fmla="val 221114"/>
              <a:gd name="f1270" fmla="val 222034"/>
              <a:gd name="f1271" fmla="val 221830"/>
              <a:gd name="f1272" fmla="val 83045"/>
              <a:gd name="f1273" fmla="val 222341"/>
              <a:gd name="f1274" fmla="val 83659"/>
              <a:gd name="f1275" fmla="val 83455"/>
              <a:gd name="f1276" fmla="val 241977"/>
              <a:gd name="f1277" fmla="val 230011"/>
              <a:gd name="f1278" fmla="val 228989"/>
              <a:gd name="f1279" fmla="val 228477"/>
              <a:gd name="f1280" fmla="val 227557"/>
              <a:gd name="f1281" fmla="val 227045"/>
              <a:gd name="f1282" fmla="val 225409"/>
              <a:gd name="f1283" fmla="val 225307"/>
              <a:gd name="f1284" fmla="val 225205"/>
              <a:gd name="f1285" fmla="val 223670"/>
              <a:gd name="f1286" fmla="val 77932"/>
              <a:gd name="f1287" fmla="val 223261"/>
              <a:gd name="f1288" fmla="val 224182"/>
              <a:gd name="f1289" fmla="val 225511"/>
              <a:gd name="f1290" fmla="val 225818"/>
              <a:gd name="f1291" fmla="val 226023"/>
              <a:gd name="f1292" fmla="val 226330"/>
              <a:gd name="f1293" fmla="val 226739"/>
              <a:gd name="f1294" fmla="val 227352"/>
              <a:gd name="f1295" fmla="val 227966"/>
              <a:gd name="f1296" fmla="val 228068"/>
              <a:gd name="f1297" fmla="val 228375"/>
              <a:gd name="f1298" fmla="val 84273"/>
              <a:gd name="f1299" fmla="val 229398"/>
              <a:gd name="f1300" fmla="val 229705"/>
              <a:gd name="f1301" fmla="val 83250"/>
              <a:gd name="f1302" fmla="val 229602"/>
              <a:gd name="f1303" fmla="val 229807"/>
              <a:gd name="f1304" fmla="val 230216"/>
              <a:gd name="f1305" fmla="val 230523"/>
              <a:gd name="f1306" fmla="val 231136"/>
              <a:gd name="f1307" fmla="val 231034"/>
              <a:gd name="f1308" fmla="val 230932"/>
              <a:gd name="f1309" fmla="val 230420"/>
              <a:gd name="f1310" fmla="val 76295"/>
              <a:gd name="f1311" fmla="val 230830"/>
              <a:gd name="f1312" fmla="val 231750"/>
              <a:gd name="f1313" fmla="val 231443"/>
              <a:gd name="f1314" fmla="val 230727"/>
              <a:gd name="f1315" fmla="val 262841"/>
              <a:gd name="f1316" fmla="val 262330"/>
              <a:gd name="f1317" fmla="val 83761"/>
              <a:gd name="f1318" fmla="val 234614"/>
              <a:gd name="f1319" fmla="val 85909"/>
              <a:gd name="f1320" fmla="val 85807"/>
              <a:gd name="f1321" fmla="val 84784"/>
              <a:gd name="f1322" fmla="val 233182"/>
              <a:gd name="f1323" fmla="val 210580"/>
              <a:gd name="f1324" fmla="val 219068"/>
              <a:gd name="f1325" fmla="val 86114"/>
              <a:gd name="f1326" fmla="val 85705"/>
              <a:gd name="f1327" fmla="val 219989"/>
              <a:gd name="f1328" fmla="val 86011"/>
              <a:gd name="f1329" fmla="val 220398"/>
              <a:gd name="f1330" fmla="val 219273"/>
              <a:gd name="f1331" fmla="val 218966"/>
              <a:gd name="f1332" fmla="val 218352"/>
              <a:gd name="f1333" fmla="val 218148"/>
              <a:gd name="f1334" fmla="val 218455"/>
              <a:gd name="f1335" fmla="val 218045"/>
              <a:gd name="f1336" fmla="val 217739"/>
              <a:gd name="f1337" fmla="val 216102"/>
              <a:gd name="f1338" fmla="val 215795"/>
              <a:gd name="f1339" fmla="val 212625"/>
              <a:gd name="f1340" fmla="val 246170"/>
              <a:gd name="f1341" fmla="val 85602"/>
              <a:gd name="f1342" fmla="val 245864"/>
              <a:gd name="f1343" fmla="val 245761"/>
              <a:gd name="f1344" fmla="val 246273"/>
              <a:gd name="f1345" fmla="val 86523"/>
              <a:gd name="f1346" fmla="val 246375"/>
              <a:gd name="f1347" fmla="val 261818"/>
              <a:gd name="f1348" fmla="val 261716"/>
              <a:gd name="f1349" fmla="val 84886"/>
              <a:gd name="f1350" fmla="val 260693"/>
              <a:gd name="f1351" fmla="val 260386"/>
              <a:gd name="f1352" fmla="val 260284"/>
              <a:gd name="f1353" fmla="val 85193"/>
              <a:gd name="f1354" fmla="val 260080"/>
              <a:gd name="f1355" fmla="val 258648"/>
              <a:gd name="f1356" fmla="val 259773"/>
              <a:gd name="f1357" fmla="val 262125"/>
              <a:gd name="f1358" fmla="val 85500"/>
              <a:gd name="f1359" fmla="val 262023"/>
              <a:gd name="f1360" fmla="val 85295"/>
              <a:gd name="f1361" fmla="val 262227"/>
              <a:gd name="f1362" fmla="val 262432"/>
              <a:gd name="f1363" fmla="val 84477"/>
              <a:gd name="f1364" fmla="val 249239"/>
              <a:gd name="f1365" fmla="val 248727"/>
              <a:gd name="f1366" fmla="val 249648"/>
              <a:gd name="f1367" fmla="val 219682"/>
              <a:gd name="f1368" fmla="val 227250"/>
              <a:gd name="f1369" fmla="val 227761"/>
              <a:gd name="f1370" fmla="val 226125"/>
              <a:gd name="f1371" fmla="val 224591"/>
              <a:gd name="f1372" fmla="val 86727"/>
              <a:gd name="f1373" fmla="val 224284"/>
              <a:gd name="f1374" fmla="val 87034"/>
              <a:gd name="f1375" fmla="val 222239"/>
              <a:gd name="f1376" fmla="val 228273"/>
              <a:gd name="f1377" fmla="val 228886"/>
              <a:gd name="f1378" fmla="val 234920"/>
              <a:gd name="f1379" fmla="val 231341"/>
              <a:gd name="f1380" fmla="val 90409"/>
              <a:gd name="f1381" fmla="val 244636"/>
              <a:gd name="f1382" fmla="val 82330"/>
              <a:gd name="f1383" fmla="val 245557"/>
              <a:gd name="f1384" fmla="val 244534"/>
              <a:gd name="f1385" fmla="val 244739"/>
              <a:gd name="f1386" fmla="val 84068"/>
              <a:gd name="f1387" fmla="val 245659"/>
              <a:gd name="f1388" fmla="val 246580"/>
              <a:gd name="f1389" fmla="val 246784"/>
              <a:gd name="f1390" fmla="val 249443"/>
              <a:gd name="f1391" fmla="val 250261"/>
              <a:gd name="f1392" fmla="val 87443"/>
              <a:gd name="f1393" fmla="val 249852"/>
              <a:gd name="f1394" fmla="val 87545"/>
              <a:gd name="f1395" fmla="val 250057"/>
              <a:gd name="f1396" fmla="val 251080"/>
              <a:gd name="f1397" fmla="val 88159"/>
              <a:gd name="f1398" fmla="val 251693"/>
              <a:gd name="f1399" fmla="val 253534"/>
              <a:gd name="f1400" fmla="val 253841"/>
              <a:gd name="f1401" fmla="val 252920"/>
              <a:gd name="f1402" fmla="val 254455"/>
              <a:gd name="f1403" fmla="val 254557"/>
              <a:gd name="f1404" fmla="val 254250"/>
              <a:gd name="f1405" fmla="val 254864"/>
              <a:gd name="f1406" fmla="val 255375"/>
              <a:gd name="f1407" fmla="val 257625"/>
              <a:gd name="f1408" fmla="val 90307"/>
              <a:gd name="f1409" fmla="val 260489"/>
              <a:gd name="f1410" fmla="val 90614"/>
              <a:gd name="f1411" fmla="val 259670"/>
              <a:gd name="f1412" fmla="val 259159"/>
              <a:gd name="f1413" fmla="val 257318"/>
              <a:gd name="f1414" fmla="val 258136"/>
              <a:gd name="f1415" fmla="val 256500"/>
              <a:gd name="f1416" fmla="val 256398"/>
              <a:gd name="f1417" fmla="val 251898"/>
              <a:gd name="f1418" fmla="val 249545"/>
              <a:gd name="f1419" fmla="val 246989"/>
              <a:gd name="f1420" fmla="val 91534"/>
              <a:gd name="f1421" fmla="val 91636"/>
              <a:gd name="f1422" fmla="val 242386"/>
              <a:gd name="f1423" fmla="val 92352"/>
              <a:gd name="f1424" fmla="val 96648"/>
              <a:gd name="f1425" fmla="val 285545"/>
              <a:gd name="f1426" fmla="val 96750"/>
              <a:gd name="f1427" fmla="val 284420"/>
              <a:gd name="f1428" fmla="val 97159"/>
              <a:gd name="f1429" fmla="val 284216"/>
              <a:gd name="f1430" fmla="val 97261"/>
              <a:gd name="f1431" fmla="val 285239"/>
              <a:gd name="f1432" fmla="val 285648"/>
              <a:gd name="f1433" fmla="val 284011"/>
              <a:gd name="f1434" fmla="val 98080"/>
              <a:gd name="f1435" fmla="val 282886"/>
              <a:gd name="f1436" fmla="val 98591"/>
              <a:gd name="f1437" fmla="val 283807"/>
              <a:gd name="f1438" fmla="val 98693"/>
              <a:gd name="f1439" fmla="val 284114"/>
              <a:gd name="f1440" fmla="val 92761"/>
              <a:gd name="f1441" fmla="val 92864"/>
              <a:gd name="f1442" fmla="val 93682"/>
              <a:gd name="f1443" fmla="val 167318"/>
              <a:gd name="f1444" fmla="val 95114"/>
              <a:gd name="f1445" fmla="val 166807"/>
              <a:gd name="f1446" fmla="val 95420"/>
              <a:gd name="f1447" fmla="val 95318"/>
              <a:gd name="f1448" fmla="val 96341"/>
              <a:gd name="f1449" fmla="val 96239"/>
              <a:gd name="f1450" fmla="val 164966"/>
              <a:gd name="f1451" fmla="val 96443"/>
              <a:gd name="f1452" fmla="val 164761"/>
              <a:gd name="f1453" fmla="val 163330"/>
              <a:gd name="f1454" fmla="val 105955"/>
              <a:gd name="f1455" fmla="val 106261"/>
              <a:gd name="f1456" fmla="val 168750"/>
              <a:gd name="f1457" fmla="val 96034"/>
              <a:gd name="f1458" fmla="val 169364"/>
              <a:gd name="f1459" fmla="val 184091"/>
              <a:gd name="f1460" fmla="val 184909"/>
              <a:gd name="f1461" fmla="val 183273"/>
              <a:gd name="f1462" fmla="val 183989"/>
              <a:gd name="f1463" fmla="val 184193"/>
              <a:gd name="f1464" fmla="val 183784"/>
              <a:gd name="f1465" fmla="val 180102"/>
              <a:gd name="f1466" fmla="val 180920"/>
              <a:gd name="f1467" fmla="val 177341"/>
              <a:gd name="f1468" fmla="val 177545"/>
              <a:gd name="f1469" fmla="val 176830"/>
              <a:gd name="f1470" fmla="val 177239"/>
              <a:gd name="f1471" fmla="val 178057"/>
              <a:gd name="f1472" fmla="val 178261"/>
              <a:gd name="f1473" fmla="val 174477"/>
              <a:gd name="f1474" fmla="val 174682"/>
              <a:gd name="f1475" fmla="val 174989"/>
              <a:gd name="f1476" fmla="val 175091"/>
              <a:gd name="f1477" fmla="val 177648"/>
              <a:gd name="f1478" fmla="val 178169"/>
              <a:gd name="f1479" fmla="val 9789"/>
              <a:gd name="f1480" fmla="val 177034"/>
              <a:gd name="f1481" fmla="val 173352"/>
              <a:gd name="f1482" fmla="val 173966"/>
              <a:gd name="f1483" fmla="val 172636"/>
              <a:gd name="f1484" fmla="val 172432"/>
              <a:gd name="f1485" fmla="val 172227"/>
              <a:gd name="f1486" fmla="val 171307"/>
              <a:gd name="f1487" fmla="val 171716"/>
              <a:gd name="f1488" fmla="val 171102"/>
              <a:gd name="f1489" fmla="val 172330"/>
              <a:gd name="f1490" fmla="val 174886"/>
              <a:gd name="f1491" fmla="val 174170"/>
              <a:gd name="f1492" fmla="val 12580"/>
              <a:gd name="f1493" fmla="val 173250"/>
              <a:gd name="f1494" fmla="val 170898"/>
              <a:gd name="f1495" fmla="val 172023"/>
              <a:gd name="f1496" fmla="val 172125"/>
              <a:gd name="f1497" fmla="val 173045"/>
              <a:gd name="f1498" fmla="val 170284"/>
              <a:gd name="f1499" fmla="val 170182"/>
              <a:gd name="f1500" fmla="val 168545"/>
              <a:gd name="f1501" fmla="val 167727"/>
              <a:gd name="f1502" fmla="val 167625"/>
              <a:gd name="f1503" fmla="val 167114"/>
              <a:gd name="f1504" fmla="val 168034"/>
              <a:gd name="f1505" fmla="val 169875"/>
              <a:gd name="f1506" fmla="val 169568"/>
              <a:gd name="f1507" fmla="val 164148"/>
              <a:gd name="f1508" fmla="val 164352"/>
              <a:gd name="f1509" fmla="val 163841"/>
              <a:gd name="f1510" fmla="val 159648"/>
              <a:gd name="f1511" fmla="val 159955"/>
              <a:gd name="f1512" fmla="val 159852"/>
              <a:gd name="f1513" fmla="val 159136"/>
              <a:gd name="f1514" fmla="val 156682"/>
              <a:gd name="f1515" fmla="val 156886"/>
              <a:gd name="f1516" fmla="val 154330"/>
              <a:gd name="f1517" fmla="val 155352"/>
              <a:gd name="f1518" fmla="val 152898"/>
              <a:gd name="f1519" fmla="val 154227"/>
              <a:gd name="f1520" fmla="val 151568"/>
              <a:gd name="f1521" fmla="val 149420"/>
              <a:gd name="f1522" fmla="val 147068"/>
              <a:gd name="f1523" fmla="val 145636"/>
              <a:gd name="f1524" fmla="val 151057"/>
              <a:gd name="f1525" fmla="val 151977"/>
              <a:gd name="f1526" fmla="val 150648"/>
              <a:gd name="f1527" fmla="val 150750"/>
              <a:gd name="f1528" fmla="val 146455"/>
              <a:gd name="f1529" fmla="val 145841"/>
              <a:gd name="f1530" fmla="val 145227"/>
              <a:gd name="f1531" fmla="val 145739"/>
              <a:gd name="f1532" fmla="val 145023"/>
              <a:gd name="f1533" fmla="val 145125"/>
              <a:gd name="f1534" fmla="val 143591"/>
              <a:gd name="f1535" fmla="val 143489"/>
              <a:gd name="f1536" fmla="val 142875"/>
              <a:gd name="f1537" fmla="val 144102"/>
              <a:gd name="f1538" fmla="val 143080"/>
              <a:gd name="f1539" fmla="val 142466"/>
              <a:gd name="f1540" fmla="val 141955"/>
              <a:gd name="f1541" fmla="val 141443"/>
              <a:gd name="f1542" fmla="val 141341"/>
              <a:gd name="f1543" fmla="val 141136"/>
              <a:gd name="f1544" fmla="val 140727"/>
              <a:gd name="f1545" fmla="val 140830"/>
              <a:gd name="f1546" fmla="val 140318"/>
              <a:gd name="f1547" fmla="val 139398"/>
              <a:gd name="f1548" fmla="val 138886"/>
              <a:gd name="f1549" fmla="val 138068"/>
              <a:gd name="f1550" fmla="val 137864"/>
              <a:gd name="f1551" fmla="val 136330"/>
              <a:gd name="f1552" fmla="val 136636"/>
              <a:gd name="f1553" fmla="val 135716"/>
              <a:gd name="f1554" fmla="val 134591"/>
              <a:gd name="f1555" fmla="val 134693"/>
              <a:gd name="f1556" fmla="val 133364"/>
              <a:gd name="f1557" fmla="val 132852"/>
              <a:gd name="f1558" fmla="val 132239"/>
              <a:gd name="f1559" fmla="val 130909"/>
              <a:gd name="f1560" fmla="val 131727"/>
              <a:gd name="f1561" fmla="val 130091"/>
              <a:gd name="f1562" fmla="val 129886"/>
              <a:gd name="f1563" fmla="val 16057"/>
              <a:gd name="f1564" fmla="val 130193"/>
              <a:gd name="f1565" fmla="val 127841"/>
              <a:gd name="f1566" fmla="val 128966"/>
              <a:gd name="f1567" fmla="val 127739"/>
              <a:gd name="f1568" fmla="val 128045"/>
              <a:gd name="f1569" fmla="val 18102"/>
              <a:gd name="f1570" fmla="val 129477"/>
              <a:gd name="f1571" fmla="val 17795"/>
              <a:gd name="f1572" fmla="val 129580"/>
              <a:gd name="f1573" fmla="val 129273"/>
              <a:gd name="f1574" fmla="val 128250"/>
              <a:gd name="f1575" fmla="val 127943"/>
              <a:gd name="f1576" fmla="val 19023"/>
              <a:gd name="f1577" fmla="val 19330"/>
              <a:gd name="f1578" fmla="val 129170"/>
              <a:gd name="f1579" fmla="val 128557"/>
              <a:gd name="f1580" fmla="val 128659"/>
              <a:gd name="f1581" fmla="val 19841"/>
              <a:gd name="f1582" fmla="val 19534"/>
              <a:gd name="f1583" fmla="val 20045"/>
              <a:gd name="f1584" fmla="val 20352"/>
              <a:gd name="f1585" fmla="val 129068"/>
              <a:gd name="f1586" fmla="val 20864"/>
              <a:gd name="f1587" fmla="val 20148"/>
              <a:gd name="f1588" fmla="val 19943"/>
              <a:gd name="f1589" fmla="val 132034"/>
              <a:gd name="f1590" fmla="val 22500"/>
              <a:gd name="f1591" fmla="val 133773"/>
              <a:gd name="f1592" fmla="val 133466"/>
              <a:gd name="f1593" fmla="val 135000"/>
              <a:gd name="f1594" fmla="val 23318"/>
              <a:gd name="f1595" fmla="val 20557"/>
              <a:gd name="f1596" fmla="val 19739"/>
              <a:gd name="f1597" fmla="val 137966"/>
              <a:gd name="f1598" fmla="val 137455"/>
              <a:gd name="f1599" fmla="val 139091"/>
              <a:gd name="f1600" fmla="val 138989"/>
              <a:gd name="f1601" fmla="val 139193"/>
              <a:gd name="f1602" fmla="val 139295"/>
              <a:gd name="f1603" fmla="val 141034"/>
              <a:gd name="f1604" fmla="val 141545"/>
              <a:gd name="f1605" fmla="val 141648"/>
              <a:gd name="f1606" fmla="val 139807"/>
              <a:gd name="f1607" fmla="val 139602"/>
              <a:gd name="f1608" fmla="val 140523"/>
              <a:gd name="f1609" fmla="val 18716"/>
              <a:gd name="f1610" fmla="val 142977"/>
              <a:gd name="f1611" fmla="val 143386"/>
              <a:gd name="f1612" fmla="val 143284"/>
              <a:gd name="f1613" fmla="val 144731"/>
              <a:gd name="f1614" fmla="val 18619"/>
              <a:gd name="f1615" fmla="val 144920"/>
              <a:gd name="f1616" fmla="val 19432"/>
              <a:gd name="f1617" fmla="val 144614"/>
              <a:gd name="f1618" fmla="val 144511"/>
              <a:gd name="f1619" fmla="val 19636"/>
              <a:gd name="f1620" fmla="val 141750"/>
              <a:gd name="f1621" fmla="val 142261"/>
              <a:gd name="f1622" fmla="val 21784"/>
              <a:gd name="f1623" fmla="val 139909"/>
              <a:gd name="f1624" fmla="val 22398"/>
              <a:gd name="f1625" fmla="val 140011"/>
              <a:gd name="f1626" fmla="val 140114"/>
              <a:gd name="f1627" fmla="val 131420"/>
              <a:gd name="f1628" fmla="val 23114"/>
              <a:gd name="f1629" fmla="val 132341"/>
              <a:gd name="f1630" fmla="val 21273"/>
              <a:gd name="f1631" fmla="val 130602"/>
              <a:gd name="f1632" fmla="val 21886"/>
              <a:gd name="f1633" fmla="val 130807"/>
              <a:gd name="f1634" fmla="val 127432"/>
              <a:gd name="f1635" fmla="val 127227"/>
              <a:gd name="f1636" fmla="val 127534"/>
              <a:gd name="f1637" fmla="val 126818"/>
              <a:gd name="f1638" fmla="val 125386"/>
              <a:gd name="f1639" fmla="val 124977"/>
              <a:gd name="f1640" fmla="val 122727"/>
              <a:gd name="f1641" fmla="val 120784"/>
              <a:gd name="f1642" fmla="val 30580"/>
              <a:gd name="f1643" fmla="val 121909"/>
              <a:gd name="f1644" fmla="val 122114"/>
              <a:gd name="f1645" fmla="val 122420"/>
              <a:gd name="f1646" fmla="val 123341"/>
              <a:gd name="f1647" fmla="val 123750"/>
              <a:gd name="f1648" fmla="val 116898"/>
              <a:gd name="f1649" fmla="val 117000"/>
              <a:gd name="f1650" fmla="val 116182"/>
              <a:gd name="f1651" fmla="val 40091"/>
              <a:gd name="f1652" fmla="val 40295"/>
              <a:gd name="f1653" fmla="val 116687"/>
              <a:gd name="f1654" fmla="val 40446"/>
              <a:gd name="f1655" fmla="val 118739"/>
              <a:gd name="f1656" fmla="val 42955"/>
              <a:gd name="f1657" fmla="val 123545"/>
              <a:gd name="f1658" fmla="val 41318"/>
              <a:gd name="f1659" fmla="val 123852"/>
              <a:gd name="f1660" fmla="val 40193"/>
              <a:gd name="f1661" fmla="val 123955"/>
              <a:gd name="f1662" fmla="val 129682"/>
              <a:gd name="f1663" fmla="val 41011"/>
              <a:gd name="f1664" fmla="val 39989"/>
              <a:gd name="f1665" fmla="val 138580"/>
              <a:gd name="f1666" fmla="val 39375"/>
              <a:gd name="f1667" fmla="val 39170"/>
              <a:gd name="f1668" fmla="val 38966"/>
              <a:gd name="f1669" fmla="val 136534"/>
              <a:gd name="f1670" fmla="val 140420"/>
              <a:gd name="f1671" fmla="val 37330"/>
              <a:gd name="f1672" fmla="val 40398"/>
              <a:gd name="f1673" fmla="val 40909"/>
              <a:gd name="f1674" fmla="val 142159"/>
              <a:gd name="f1675" fmla="val 142773"/>
              <a:gd name="f1676" fmla="val 42545"/>
              <a:gd name="f1677" fmla="val 143898"/>
              <a:gd name="f1678" fmla="val 41523"/>
              <a:gd name="f1679" fmla="val 144205"/>
              <a:gd name="f1680" fmla="val 143182"/>
              <a:gd name="f1681" fmla="val 39477"/>
              <a:gd name="f1682" fmla="val 38761"/>
              <a:gd name="f1683" fmla="val 145943"/>
              <a:gd name="f1684" fmla="val 146557"/>
              <a:gd name="f1685" fmla="val 146352"/>
              <a:gd name="f1686" fmla="val 41830"/>
              <a:gd name="f1687" fmla="val 147989"/>
              <a:gd name="f1688" fmla="val 42341"/>
              <a:gd name="f1689" fmla="val 148602"/>
              <a:gd name="f1690" fmla="val 150136"/>
              <a:gd name="f1691" fmla="val 42648"/>
              <a:gd name="f1692" fmla="val 153511"/>
              <a:gd name="f1693" fmla="val 42443"/>
              <a:gd name="f1694" fmla="val 48068"/>
              <a:gd name="f1695" fmla="val 150955"/>
              <a:gd name="f1696" fmla="val 149114"/>
              <a:gd name="f1697" fmla="val 46739"/>
              <a:gd name="f1698" fmla="val 48580"/>
              <a:gd name="f1699" fmla="val 133159"/>
              <a:gd name="f1700" fmla="val 43057"/>
              <a:gd name="f1701" fmla="val 115568"/>
              <a:gd name="f1702" fmla="val 48477"/>
              <a:gd name="f1703" fmla="val 115773"/>
              <a:gd name="f1704" fmla="val 50932"/>
              <a:gd name="f1705" fmla="val 109943"/>
              <a:gd name="f1706" fmla="val 108920"/>
              <a:gd name="f1707" fmla="val 64841"/>
              <a:gd name="f1708" fmla="val 110455"/>
              <a:gd name="f1709" fmla="val 68523"/>
              <a:gd name="f1710" fmla="val 68727"/>
              <a:gd name="f1711" fmla="val 110966"/>
              <a:gd name="f1712" fmla="val 127330"/>
              <a:gd name="f1713" fmla="val 130398"/>
              <a:gd name="f1714" fmla="val 86318"/>
              <a:gd name="f1715" fmla="val 89284"/>
              <a:gd name="f1716" fmla="val 92557"/>
              <a:gd name="f1717" fmla="val 103602"/>
              <a:gd name="f1718" fmla="val 115364"/>
              <a:gd name="f1719" fmla="val 114955"/>
              <a:gd name="f1720" fmla="val 152693"/>
              <a:gd name="f1721" fmla="val 153205"/>
              <a:gd name="f1722" fmla="val 104523"/>
              <a:gd name="f1723" fmla="val 102784"/>
              <a:gd name="f1724" fmla="val 155557"/>
              <a:gd name="f1725" fmla="val 103091"/>
              <a:gd name="f1726" fmla="val 155045"/>
              <a:gd name="f1727" fmla="val 100330"/>
              <a:gd name="f1728" fmla="val 160670"/>
              <a:gd name="f1729" fmla="val 95932"/>
              <a:gd name="f1730" fmla="val 91125"/>
              <a:gd name="f1731" fmla="val 161284"/>
              <a:gd name="f1732" fmla="val 161693"/>
              <a:gd name="f1733" fmla="val 170591"/>
              <a:gd name="f1734" fmla="val 170386"/>
              <a:gd name="f1735" fmla="val 164557"/>
              <a:gd name="f1736" fmla="val 162920"/>
              <a:gd name="f1737" fmla="val 66886"/>
              <a:gd name="f1738" fmla="val 157193"/>
              <a:gd name="f1739" fmla="val 157295"/>
              <a:gd name="f1740" fmla="val 58398"/>
              <a:gd name="f1741" fmla="val 156375"/>
              <a:gd name="f1742" fmla="val 155966"/>
              <a:gd name="f1743" fmla="val 56557"/>
              <a:gd name="f1744" fmla="val 155864"/>
              <a:gd name="f1745" fmla="val 55432"/>
              <a:gd name="f1746" fmla="val 153716"/>
              <a:gd name="f1747" fmla="val 51136"/>
              <a:gd name="f1748" fmla="val 154534"/>
              <a:gd name="f1749" fmla="val 173557"/>
              <a:gd name="f1750" fmla="val 173659"/>
              <a:gd name="f1751" fmla="val 174580"/>
              <a:gd name="f1752" fmla="val 175705"/>
              <a:gd name="f1753" fmla="val 174273"/>
              <a:gd name="f1754" fmla="val 54920"/>
              <a:gd name="f1755" fmla="val 173864"/>
              <a:gd name="f1756" fmla="val 170080"/>
              <a:gd name="f1757" fmla="val 54000"/>
              <a:gd name="f1758" fmla="val 53284"/>
              <a:gd name="f1759" fmla="val 169057"/>
              <a:gd name="f1760" fmla="val 168341"/>
              <a:gd name="f1761" fmla="val 165989"/>
              <a:gd name="f1762" fmla="val 49295"/>
              <a:gd name="f1763" fmla="val 171409"/>
              <a:gd name="f1764" fmla="val 172943"/>
              <a:gd name="f1765" fmla="val 177750"/>
              <a:gd name="f1766" fmla="val 182761"/>
              <a:gd name="f1767" fmla="val 182864"/>
              <a:gd name="f1768" fmla="val 184500"/>
              <a:gd name="f1769" fmla="val 185727"/>
              <a:gd name="f1770" fmla="val 186750"/>
              <a:gd name="f1771" fmla="val 185420"/>
              <a:gd name="f1772" fmla="val 187568"/>
              <a:gd name="f1773" fmla="val 188386"/>
              <a:gd name="f1774" fmla="val 188284"/>
              <a:gd name="f1775" fmla="val 188898"/>
              <a:gd name="f1776" fmla="val 188693"/>
              <a:gd name="f1777" fmla="val 189205"/>
              <a:gd name="f1778" fmla="val 188795"/>
              <a:gd name="f1779" fmla="val 189307"/>
              <a:gd name="f1780" fmla="val 190636"/>
              <a:gd name="f1781" fmla="val 190534"/>
              <a:gd name="f1782" fmla="val 194216"/>
              <a:gd name="f1783" fmla="val 195955"/>
              <a:gd name="f1784" fmla="val 195545"/>
              <a:gd name="f1785" fmla="val 195852"/>
              <a:gd name="f1786" fmla="val 196466"/>
              <a:gd name="f1787" fmla="val 196261"/>
              <a:gd name="f1788" fmla="val 200455"/>
              <a:gd name="f1789" fmla="val 59830"/>
              <a:gd name="f1790" fmla="val 200250"/>
              <a:gd name="f1791" fmla="val 201580"/>
              <a:gd name="f1792" fmla="val 58705"/>
              <a:gd name="f1793" fmla="val 201477"/>
              <a:gd name="f1794" fmla="val 202398"/>
              <a:gd name="f1795" fmla="val 202295"/>
              <a:gd name="f1796" fmla="val 202500"/>
              <a:gd name="f1797" fmla="val 202705"/>
              <a:gd name="f1798" fmla="val 202909"/>
              <a:gd name="f1799" fmla="val 57273"/>
              <a:gd name="f1800" fmla="val 203114"/>
              <a:gd name="f1801" fmla="val 203216"/>
              <a:gd name="f1802" fmla="val 203420"/>
              <a:gd name="f1803" fmla="val 203318"/>
              <a:gd name="f1804" fmla="val 203625"/>
              <a:gd name="f1805" fmla="val 203830"/>
              <a:gd name="f1806" fmla="val 204136"/>
              <a:gd name="f1807" fmla="val 204341"/>
              <a:gd name="f1808" fmla="val 204648"/>
              <a:gd name="f1809" fmla="val 204545"/>
              <a:gd name="f1810" fmla="val 204239"/>
              <a:gd name="f1811" fmla="val 204443"/>
              <a:gd name="f1812" fmla="val 205773"/>
              <a:gd name="f1813" fmla="val 206795"/>
              <a:gd name="f1814" fmla="val 207818"/>
              <a:gd name="f1815" fmla="val 208125"/>
              <a:gd name="f1816" fmla="val 60648"/>
              <a:gd name="f1817" fmla="val 208432"/>
              <a:gd name="f1818" fmla="val 208330"/>
              <a:gd name="f1819" fmla="val 209352"/>
              <a:gd name="f1820" fmla="val 210477"/>
              <a:gd name="f1821" fmla="val 210886"/>
              <a:gd name="f1822" fmla="val 210989"/>
              <a:gd name="f1823" fmla="val 211807"/>
              <a:gd name="f1824" fmla="val 212216"/>
              <a:gd name="f1825" fmla="val 212523"/>
              <a:gd name="f1826" fmla="val 213239"/>
              <a:gd name="f1827" fmla="val 213341"/>
              <a:gd name="f1828" fmla="val 213136"/>
              <a:gd name="f1829" fmla="val 218557"/>
              <a:gd name="f1830" fmla="val 218864"/>
              <a:gd name="f1831" fmla="val 215182"/>
              <a:gd name="f1832" fmla="val 215284"/>
              <a:gd name="f1833" fmla="val 214875"/>
              <a:gd name="f1834" fmla="val 214773"/>
              <a:gd name="f1835" fmla="val 213852"/>
              <a:gd name="f1836" fmla="val 214364"/>
              <a:gd name="f1837" fmla="val 214261"/>
              <a:gd name="f1838" fmla="val 215080"/>
              <a:gd name="f1839" fmla="val 216409"/>
              <a:gd name="f1840" fmla="val 67500"/>
              <a:gd name="f1841" fmla="val 217023"/>
              <a:gd name="f1842" fmla="val 217125"/>
              <a:gd name="f1843" fmla="val 217636"/>
              <a:gd name="f1844" fmla="val 220091"/>
              <a:gd name="f1845" fmla="val 220602"/>
              <a:gd name="f1846" fmla="val 222545"/>
              <a:gd name="f1847" fmla="val 222852"/>
              <a:gd name="f1848" fmla="val 219375"/>
              <a:gd name="f1849" fmla="val 219477"/>
              <a:gd name="f1850" fmla="val 218659"/>
              <a:gd name="f1851" fmla="val 219170"/>
              <a:gd name="f1852" fmla="val 222136"/>
              <a:gd name="f1853" fmla="val 222443"/>
              <a:gd name="f1854" fmla="val 224080"/>
              <a:gd name="f1855" fmla="val 224693"/>
              <a:gd name="f1856" fmla="val 225102"/>
              <a:gd name="f1857" fmla="val 224795"/>
              <a:gd name="f1858" fmla="val 225000"/>
              <a:gd name="f1859" fmla="val 225716"/>
              <a:gd name="f1860" fmla="val 226534"/>
              <a:gd name="f1861" fmla="val 228170"/>
              <a:gd name="f1862" fmla="val 229193"/>
              <a:gd name="f1863" fmla="val 52670"/>
              <a:gd name="f1864" fmla="val 50114"/>
              <a:gd name="f1865" fmla="val 48886"/>
              <a:gd name="f1866" fmla="val 229295"/>
              <a:gd name="f1867" fmla="val 229909"/>
              <a:gd name="f1868" fmla="val 228682"/>
              <a:gd name="f1869" fmla="val 47045"/>
              <a:gd name="f1870" fmla="val 226227"/>
              <a:gd name="f1871" fmla="val 42750"/>
              <a:gd name="f1872" fmla="val 226943"/>
              <a:gd name="f1873" fmla="val 225920"/>
              <a:gd name="f1874" fmla="val 41216"/>
              <a:gd name="f1875" fmla="val 224898"/>
              <a:gd name="f1876" fmla="val 225614"/>
              <a:gd name="f1877" fmla="val 226432"/>
              <a:gd name="f1878" fmla="val 226636"/>
              <a:gd name="f1879" fmla="val 228784"/>
              <a:gd name="f1880" fmla="val 229500"/>
              <a:gd name="f1881" fmla="val 230114"/>
              <a:gd name="f1882" fmla="val 232466"/>
              <a:gd name="f1883" fmla="val 44591"/>
              <a:gd name="f1884" fmla="val 234102"/>
              <a:gd name="f1885" fmla="val 25773"/>
              <a:gd name="f1886" fmla="val 226841"/>
              <a:gd name="f1887" fmla="val 21068"/>
              <a:gd name="f1888" fmla="val 227864"/>
              <a:gd name="f1889" fmla="val 233898"/>
              <a:gd name="f1890" fmla="val 238602"/>
              <a:gd name="f1891" fmla="val 17693"/>
              <a:gd name="f1892" fmla="val 239011"/>
              <a:gd name="f1893" fmla="val 239932"/>
              <a:gd name="f1894" fmla="val 240648"/>
              <a:gd name="f1895" fmla="val 20966"/>
              <a:gd name="f1896" fmla="val 247091"/>
              <a:gd name="f1897" fmla="val 247398"/>
              <a:gd name="f1898" fmla="val 246477"/>
              <a:gd name="f1899" fmla="val 247193"/>
              <a:gd name="f1900" fmla="val 246068"/>
              <a:gd name="f1901" fmla="val 244943"/>
              <a:gd name="f1902" fmla="val 245250"/>
              <a:gd name="f1903" fmla="val 247807"/>
              <a:gd name="f1904" fmla="val 247909"/>
              <a:gd name="f1905" fmla="val 17898"/>
              <a:gd name="f1906" fmla="val 248011"/>
              <a:gd name="f1907" fmla="val 249136"/>
              <a:gd name="f1908" fmla="val 251182"/>
              <a:gd name="f1909" fmla="val 16977"/>
              <a:gd name="f1910" fmla="val 248114"/>
              <a:gd name="f1911" fmla="val 246682"/>
              <a:gd name="f1912" fmla="val 248318"/>
              <a:gd name="f1913" fmla="val 237375"/>
              <a:gd name="f1914" fmla="val 234000"/>
              <a:gd name="f1915" fmla="val 216614"/>
              <a:gd name="f1916" fmla="val 215693"/>
              <a:gd name="f1917" fmla="val 216920"/>
              <a:gd name="f1918" fmla="val 212727"/>
              <a:gd name="f1919" fmla="val 213034"/>
              <a:gd name="f1920" fmla="val 212932"/>
              <a:gd name="f1921" fmla="val 212830"/>
              <a:gd name="f1922" fmla="val 209045"/>
              <a:gd name="f1923" fmla="val 208534"/>
              <a:gd name="f1924" fmla="val 206591"/>
              <a:gd name="f1925" fmla="val 206898"/>
              <a:gd name="f1926" fmla="val 205057"/>
              <a:gd name="f1927" fmla="val 206386"/>
              <a:gd name="f1928" fmla="val 205364"/>
              <a:gd name="f1929" fmla="val 201068"/>
              <a:gd name="f1930" fmla="val 201682"/>
              <a:gd name="f1931" fmla="val 201170"/>
              <a:gd name="f1932" fmla="val 198205"/>
              <a:gd name="f1933" fmla="val 195034"/>
              <a:gd name="f1934" fmla="val 195443"/>
              <a:gd name="f1935" fmla="val 194830"/>
              <a:gd name="f1936" fmla="val 194011"/>
              <a:gd name="f1937" fmla="val 193193"/>
              <a:gd name="f1938" fmla="val 192989"/>
              <a:gd name="f1939" fmla="val 192375"/>
              <a:gd name="f1940" fmla="val 190432"/>
              <a:gd name="f1941" fmla="val 191966"/>
              <a:gd name="f1942" fmla="val 192068"/>
              <a:gd name="f1943" fmla="val 188489"/>
              <a:gd name="f1944" fmla="val 188591"/>
              <a:gd name="f1945" fmla="val 187670"/>
              <a:gd name="f1946" fmla="val 187977"/>
              <a:gd name="f1947" fmla="val 185830"/>
              <a:gd name="f1948" fmla="val 186648"/>
              <a:gd name="f1949" fmla="val 252818"/>
              <a:gd name="f1950" fmla="val 252307"/>
              <a:gd name="f1951" fmla="val 252205"/>
              <a:gd name="f1952" fmla="val 252000"/>
              <a:gd name="f1953" fmla="val 252102"/>
              <a:gd name="f1954" fmla="val 93170"/>
              <a:gd name="f1955" fmla="val 250364"/>
              <a:gd name="f1956" fmla="val 97875"/>
              <a:gd name="f1957" fmla="val 249341"/>
              <a:gd name="f1958" fmla="val 95727"/>
              <a:gd name="f1959" fmla="val 95011"/>
              <a:gd name="f1960" fmla="val 246886"/>
              <a:gd name="f1961" fmla="val 93580"/>
              <a:gd name="f1962" fmla="val 247705"/>
              <a:gd name="f1963" fmla="val 244227"/>
              <a:gd name="f1964" fmla="val 92659"/>
              <a:gd name="f1965" fmla="val 242591"/>
              <a:gd name="f1966" fmla="val 242182"/>
              <a:gd name="f1967" fmla="val 93068"/>
              <a:gd name="f1968" fmla="val 241773"/>
              <a:gd name="f1969" fmla="val 95625"/>
              <a:gd name="f1970" fmla="val 94193"/>
              <a:gd name="f1971" fmla="val 94602"/>
              <a:gd name="f1972" fmla="val 235841"/>
              <a:gd name="f1973" fmla="val 235023"/>
              <a:gd name="f1974" fmla="val 97670"/>
              <a:gd name="f1975" fmla="val 97364"/>
              <a:gd name="f1976" fmla="val 97568"/>
              <a:gd name="f1977" fmla="val 103193"/>
              <a:gd name="f1978" fmla="val 102477"/>
              <a:gd name="f1979" fmla="val 105034"/>
              <a:gd name="f1980" fmla="val 106466"/>
              <a:gd name="f1981" fmla="val 224386"/>
              <a:gd name="f1982" fmla="val 223977"/>
              <a:gd name="f1983" fmla="val 223875"/>
              <a:gd name="f1984" fmla="val 113318"/>
              <a:gd name="f1985" fmla="val 222955"/>
              <a:gd name="f1986" fmla="val 223568"/>
              <a:gd name="f1987" fmla="val 114852"/>
              <a:gd name="f1988" fmla="val 113523"/>
              <a:gd name="f1989" fmla="val 113727"/>
              <a:gd name="f1990" fmla="val 115977"/>
              <a:gd name="f1991" fmla="val 115670"/>
              <a:gd name="f1992" fmla="val 115159"/>
              <a:gd name="f1993" fmla="val 243000"/>
              <a:gd name="f1994" fmla="val 247500"/>
              <a:gd name="f1995" fmla="val 247295"/>
              <a:gd name="f1996" fmla="val 254148"/>
              <a:gd name="f1997" fmla="val 115057"/>
              <a:gd name="f1998" fmla="val 254045"/>
              <a:gd name="f1999" fmla="val 259261"/>
              <a:gd name="f2000" fmla="val 104932"/>
              <a:gd name="f2001" fmla="val 258034"/>
              <a:gd name="f2002" fmla="val 104420"/>
              <a:gd name="f2003" fmla="val 257932"/>
              <a:gd name="f2004" fmla="val 257114"/>
              <a:gd name="f2005" fmla="val 256909"/>
              <a:gd name="f2006" fmla="val 101148"/>
              <a:gd name="f2007" fmla="val 254966"/>
              <a:gd name="f2008" fmla="val 254761"/>
              <a:gd name="f2009" fmla="val 253739"/>
              <a:gd name="f2010" fmla="val 94909"/>
              <a:gd name="f2011" fmla="val 272352"/>
              <a:gd name="f2012" fmla="val 115466"/>
              <a:gd name="f2013" fmla="val 272659"/>
              <a:gd name="f2014" fmla="val 272557"/>
              <a:gd name="f2015" fmla="val 117205"/>
              <a:gd name="f2016" fmla="val 272455"/>
              <a:gd name="f2017" fmla="val 117716"/>
              <a:gd name="f2018" fmla="val 118125"/>
              <a:gd name="f2019" fmla="val 118227"/>
              <a:gd name="f2020" fmla="val 270920"/>
              <a:gd name="f2021" fmla="val 270205"/>
              <a:gd name="f2022" fmla="val 270716"/>
              <a:gd name="f2023" fmla="val 269386"/>
              <a:gd name="f2024" fmla="val 269591"/>
              <a:gd name="f2025" fmla="val 269489"/>
              <a:gd name="f2026" fmla="val 270102"/>
              <a:gd name="f2027" fmla="val 275216"/>
              <a:gd name="f2028" fmla="val 274091"/>
              <a:gd name="f2029" fmla="val 273273"/>
              <a:gd name="f2030" fmla="val 273580"/>
              <a:gd name="f2031" fmla="val 273477"/>
              <a:gd name="f2032" fmla="val 273170"/>
              <a:gd name="f2033" fmla="val 273068"/>
              <a:gd name="f2034" fmla="val 272761"/>
              <a:gd name="f2035" fmla="val 115875"/>
              <a:gd name="f2036" fmla="val 246959"/>
              <a:gd name="f2037" fmla="val 123166"/>
              <a:gd name="f2038" fmla="val 246901"/>
              <a:gd name="f2039" fmla="val 123224"/>
              <a:gd name="f2040" fmla="val 123443"/>
              <a:gd name="f2041" fmla="val 124670"/>
              <a:gd name="f2042" fmla="val 245966"/>
              <a:gd name="f2043" fmla="val 124364"/>
              <a:gd name="f2044" fmla="val 247602"/>
              <a:gd name="f2045" fmla="val 265623"/>
              <a:gd name="f2046" fmla="val 124957"/>
              <a:gd name="f2047" fmla="val 265500"/>
              <a:gd name="f2048" fmla="val 265705"/>
              <a:gd name="f2049" fmla="val 268568"/>
              <a:gd name="f2050" fmla="val 265091"/>
              <a:gd name="f2051" fmla="val 265193"/>
              <a:gd name="f2052" fmla="val 264784"/>
              <a:gd name="f2053" fmla="val 264580"/>
              <a:gd name="f2054" fmla="val 264375"/>
              <a:gd name="f2055" fmla="val 126102"/>
              <a:gd name="f2056" fmla="val 260591"/>
              <a:gd name="f2057" fmla="val 126000"/>
              <a:gd name="f2058" fmla="val 259466"/>
              <a:gd name="f2059" fmla="val 259364"/>
              <a:gd name="f2060" fmla="val 126920"/>
              <a:gd name="f2061" fmla="val 259568"/>
              <a:gd name="f2062" fmla="val 259063"/>
              <a:gd name="f2063" fmla="val 127173"/>
              <a:gd name="f2064" fmla="val 127125"/>
              <a:gd name="f2065" fmla="val 258955"/>
              <a:gd name="f2066" fmla="val 127636"/>
              <a:gd name="f2067" fmla="val 259875"/>
              <a:gd name="f2068" fmla="val 265295"/>
              <a:gd name="f2069" fmla="val 124875"/>
              <a:gd name="f2070" fmla="val 266114"/>
              <a:gd name="f2071" fmla="val 266011"/>
              <a:gd name="f2072" fmla="val 265909"/>
              <a:gd name="f2073" fmla="val 269284"/>
              <a:gd name="f2074" fmla="val 268875"/>
              <a:gd name="f2075" fmla="val 269080"/>
              <a:gd name="f2076" fmla="val 268670"/>
              <a:gd name="f2077" fmla="val 268159"/>
              <a:gd name="f2078" fmla="val 268261"/>
              <a:gd name="f2079" fmla="val 67970"/>
              <a:gd name="f2080" fmla="val 133970"/>
              <a:gd name="f2081" fmla="val 62386"/>
              <a:gd name="f2082" fmla="val 62591"/>
              <a:gd name="f2083" fmla="val 50727"/>
              <a:gd name="f2084" fmla="val 50625"/>
              <a:gd name="f2085" fmla="val 46943"/>
              <a:gd name="f2086" fmla="val 7745"/>
              <a:gd name="f2087" fmla="val 16624"/>
              <a:gd name="f2088" fmla="val 2276"/>
              <a:gd name="f2089" fmla="val 23472"/>
              <a:gd name="f2090" fmla="val 17284"/>
              <a:gd name="f2091" fmla="val 17554"/>
              <a:gd name="f2092" fmla="val 18186"/>
              <a:gd name="f2093" fmla="val 21477"/>
              <a:gd name="f2094" fmla="val 23495"/>
              <a:gd name="f2095" fmla="val 26386"/>
              <a:gd name="f2096" fmla="val 26795"/>
              <a:gd name="f2097" fmla="val 27818"/>
              <a:gd name="f2098" fmla="val 32625"/>
              <a:gd name="f2099" fmla="val 21989"/>
              <a:gd name="f2100" fmla="val 20250"/>
              <a:gd name="f2101" fmla="val 20348"/>
              <a:gd name="f2102" fmla="val 40709"/>
              <a:gd name="f2103" fmla="val 44693"/>
              <a:gd name="f2104" fmla="val 51341"/>
              <a:gd name="f2105" fmla="val 52159"/>
              <a:gd name="f2106" fmla="val 51034"/>
              <a:gd name="f2107" fmla="val 51852"/>
              <a:gd name="f2108" fmla="val 53080"/>
              <a:gd name="f2109" fmla="val 29045"/>
              <a:gd name="f2110" fmla="val 47352"/>
              <a:gd name="f2111" fmla="val 51648"/>
              <a:gd name="f2112" fmla="val 82432"/>
              <a:gd name="f2113" fmla="val 64636"/>
              <a:gd name="f2114" fmla="val 125489"/>
              <a:gd name="f2115" fmla="val 126511"/>
              <a:gd name="f2116" fmla="val 126716"/>
              <a:gd name="f2117" fmla="val 127023"/>
              <a:gd name="f2118" fmla="val 126614"/>
              <a:gd name="f2119" fmla="val 128148"/>
              <a:gd name="f2120" fmla="val 65250"/>
              <a:gd name="f2121" fmla="val 67926"/>
              <a:gd name="f2122" fmla="val 134000"/>
              <a:gd name="f2123" fmla="val 133977"/>
              <a:gd name="f2124" fmla="val 69767"/>
              <a:gd name="f2125" fmla="val 133988"/>
              <a:gd name="f2126" fmla="val 135614"/>
              <a:gd name="f2127" fmla="val 69782"/>
              <a:gd name="f2128" fmla="val 133975"/>
              <a:gd name="f2129" fmla="val 130500"/>
              <a:gd name="f2130" fmla="val 126409"/>
              <a:gd name="f2131" fmla="val 126205"/>
              <a:gd name="f2132" fmla="val 114545"/>
              <a:gd name="f2133" fmla="val 113420"/>
              <a:gd name="f2134" fmla="val 113932"/>
              <a:gd name="f2135" fmla="val 114341"/>
              <a:gd name="f2136" fmla="val 106057"/>
              <a:gd name="f2137" fmla="val 85398"/>
              <a:gd name="f2138" fmla="val 103705"/>
              <a:gd name="f2139" fmla="val 103398"/>
              <a:gd name="f2140" fmla="val 86830"/>
              <a:gd name="f2141" fmla="val 94398"/>
              <a:gd name="f2142" fmla="val 91739"/>
              <a:gd name="f2143" fmla="val 75273"/>
              <a:gd name="f2144" fmla="val 65045"/>
              <a:gd name="f2145" fmla="val 59318"/>
              <a:gd name="f2146" fmla="val 37227"/>
              <a:gd name="f2147" fmla="val 49909"/>
              <a:gd name="f2148" fmla="val 52875"/>
              <a:gd name="f2149" fmla="val 53403"/>
              <a:gd name="f2150" fmla="val 50915"/>
              <a:gd name="f2151" fmla="val 46841"/>
              <a:gd name="f2152" fmla="val 34977"/>
              <a:gd name="f2153" fmla="*/ f0 1 285750"/>
              <a:gd name="f2154" fmla="*/ f1 1 136125"/>
              <a:gd name="f2155" fmla="val f2"/>
              <a:gd name="f2156" fmla="val f3"/>
              <a:gd name="f2157" fmla="val f4"/>
              <a:gd name="f2158" fmla="+- f2157 0 f2155"/>
              <a:gd name="f2159" fmla="+- f2156 0 f2155"/>
              <a:gd name="f2160" fmla="*/ f2159 1 285750"/>
              <a:gd name="f2161" fmla="*/ f2158 1 136125"/>
              <a:gd name="f2162" fmla="*/ f2155 1 f2160"/>
              <a:gd name="f2163" fmla="*/ f2156 1 f2160"/>
              <a:gd name="f2164" fmla="*/ f2155 1 f2161"/>
              <a:gd name="f2165" fmla="*/ f2157 1 f2161"/>
              <a:gd name="f2166" fmla="*/ f2162 f2153 1"/>
              <a:gd name="f2167" fmla="*/ f2163 f2153 1"/>
              <a:gd name="f2168" fmla="*/ f2165 f2154 1"/>
              <a:gd name="f2169" fmla="*/ f2164 f21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66" t="f2169" r="f2167" b="f2168"/>
            <a:pathLst>
              <a:path w="285750" h="136125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5" y="f6"/>
                </a:lnTo>
                <a:close/>
                <a:moveTo>
                  <a:pt x="f10" y="f11"/>
                </a:moveTo>
                <a:lnTo>
                  <a:pt x="f10" y="f11"/>
                </a:lnTo>
                <a:lnTo>
                  <a:pt x="f10" y="f11"/>
                </a:lnTo>
                <a:close/>
                <a:moveTo>
                  <a:pt x="f12" y="f13"/>
                </a:move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5"/>
                </a:lnTo>
                <a:lnTo>
                  <a:pt x="f12" y="f13"/>
                </a:lnTo>
                <a:close/>
                <a:moveTo>
                  <a:pt x="f22" y="f17"/>
                </a:moveTo>
                <a:lnTo>
                  <a:pt x="f23" y="f19"/>
                </a:lnTo>
                <a:lnTo>
                  <a:pt x="f22" y="f24"/>
                </a:lnTo>
                <a:lnTo>
                  <a:pt x="f25" y="f24"/>
                </a:lnTo>
                <a:lnTo>
                  <a:pt x="f26" y="f27"/>
                </a:lnTo>
                <a:lnTo>
                  <a:pt x="f25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2" y="f34"/>
                </a:lnTo>
                <a:lnTo>
                  <a:pt x="f35" y="f27"/>
                </a:lnTo>
                <a:lnTo>
                  <a:pt x="f32" y="f24"/>
                </a:lnTo>
                <a:lnTo>
                  <a:pt x="f36" y="f17"/>
                </a:lnTo>
                <a:lnTo>
                  <a:pt x="f37" y="f17"/>
                </a:lnTo>
                <a:lnTo>
                  <a:pt x="f37" y="f24"/>
                </a:lnTo>
                <a:lnTo>
                  <a:pt x="f22" y="f17"/>
                </a:lnTo>
                <a:close/>
                <a:moveTo>
                  <a:pt x="f38" y="f24"/>
                </a:moveTo>
                <a:lnTo>
                  <a:pt x="f39" y="f27"/>
                </a:lnTo>
                <a:lnTo>
                  <a:pt x="f40" y="f31"/>
                </a:lnTo>
                <a:lnTo>
                  <a:pt x="f41" y="f42"/>
                </a:lnTo>
                <a:lnTo>
                  <a:pt x="f41" y="f42"/>
                </a:lnTo>
                <a:lnTo>
                  <a:pt x="f43" y="f34"/>
                </a:lnTo>
                <a:lnTo>
                  <a:pt x="f44" y="f34"/>
                </a:lnTo>
                <a:lnTo>
                  <a:pt x="f45" y="f46"/>
                </a:lnTo>
                <a:lnTo>
                  <a:pt x="f38" y="f24"/>
                </a:lnTo>
                <a:close/>
                <a:moveTo>
                  <a:pt x="f47" y="f48"/>
                </a:moveTo>
                <a:lnTo>
                  <a:pt x="f49" y="f50"/>
                </a:lnTo>
                <a:lnTo>
                  <a:pt x="f51" y="f52"/>
                </a:lnTo>
                <a:lnTo>
                  <a:pt x="f51" y="f52"/>
                </a:lnTo>
                <a:lnTo>
                  <a:pt x="f47" y="f48"/>
                </a:lnTo>
                <a:close/>
                <a:moveTo>
                  <a:pt x="f53" y="f54"/>
                </a:moveTo>
                <a:lnTo>
                  <a:pt x="f55" y="f8"/>
                </a:lnTo>
                <a:lnTo>
                  <a:pt x="f56" y="f8"/>
                </a:lnTo>
                <a:lnTo>
                  <a:pt x="f57" y="f58"/>
                </a:lnTo>
                <a:lnTo>
                  <a:pt x="f59" y="f11"/>
                </a:lnTo>
                <a:lnTo>
                  <a:pt x="f60" y="f11"/>
                </a:lnTo>
                <a:lnTo>
                  <a:pt x="f61" y="f17"/>
                </a:lnTo>
                <a:lnTo>
                  <a:pt x="f62" y="f19"/>
                </a:lnTo>
                <a:lnTo>
                  <a:pt x="f63" y="f24"/>
                </a:lnTo>
                <a:lnTo>
                  <a:pt x="f64" y="f24"/>
                </a:lnTo>
                <a:lnTo>
                  <a:pt x="f65" y="f29"/>
                </a:lnTo>
                <a:lnTo>
                  <a:pt x="f66" y="f29"/>
                </a:lnTo>
                <a:lnTo>
                  <a:pt x="f67" y="f33"/>
                </a:lnTo>
                <a:lnTo>
                  <a:pt x="f61" y="f33"/>
                </a:lnTo>
                <a:lnTo>
                  <a:pt x="f68" y="f34"/>
                </a:lnTo>
                <a:lnTo>
                  <a:pt x="f55" y="f33"/>
                </a:lnTo>
                <a:lnTo>
                  <a:pt x="f69" y="f70"/>
                </a:lnTo>
                <a:lnTo>
                  <a:pt x="f68" y="f71"/>
                </a:lnTo>
                <a:lnTo>
                  <a:pt x="f72" y="f73"/>
                </a:lnTo>
                <a:lnTo>
                  <a:pt x="f57" y="f48"/>
                </a:lnTo>
                <a:lnTo>
                  <a:pt x="f60" y="f74"/>
                </a:lnTo>
                <a:lnTo>
                  <a:pt x="f55" y="f75"/>
                </a:lnTo>
                <a:lnTo>
                  <a:pt x="f55" y="f48"/>
                </a:lnTo>
                <a:lnTo>
                  <a:pt x="f76" y="f74"/>
                </a:lnTo>
                <a:lnTo>
                  <a:pt x="f77" y="f48"/>
                </a:lnTo>
                <a:lnTo>
                  <a:pt x="f78" y="f73"/>
                </a:lnTo>
                <a:lnTo>
                  <a:pt x="f79" y="f42"/>
                </a:lnTo>
                <a:lnTo>
                  <a:pt x="f80" y="f73"/>
                </a:lnTo>
                <a:lnTo>
                  <a:pt x="f81" y="f33"/>
                </a:lnTo>
                <a:lnTo>
                  <a:pt x="f82" y="f31"/>
                </a:lnTo>
                <a:lnTo>
                  <a:pt x="f83" y="f24"/>
                </a:lnTo>
                <a:lnTo>
                  <a:pt x="f84" y="f17"/>
                </a:lnTo>
                <a:lnTo>
                  <a:pt x="f7" y="f19"/>
                </a:lnTo>
                <a:lnTo>
                  <a:pt x="f85" y="f24"/>
                </a:lnTo>
                <a:lnTo>
                  <a:pt x="f86" y="f11"/>
                </a:lnTo>
                <a:lnTo>
                  <a:pt x="f86" y="f15"/>
                </a:lnTo>
                <a:lnTo>
                  <a:pt x="f53" y="f54"/>
                </a:lnTo>
                <a:close/>
                <a:moveTo>
                  <a:pt x="f49" y="f50"/>
                </a:moveTo>
                <a:lnTo>
                  <a:pt x="f78" y="f75"/>
                </a:lnTo>
                <a:lnTo>
                  <a:pt x="f87" y="f88"/>
                </a:lnTo>
                <a:lnTo>
                  <a:pt x="f87" y="f88"/>
                </a:lnTo>
                <a:lnTo>
                  <a:pt x="f49" y="f50"/>
                </a:lnTo>
                <a:close/>
                <a:moveTo>
                  <a:pt x="f7" y="f89"/>
                </a:moveTo>
                <a:lnTo>
                  <a:pt x="f87" y="f88"/>
                </a:lnTo>
                <a:lnTo>
                  <a:pt x="f87" y="f88"/>
                </a:lnTo>
                <a:lnTo>
                  <a:pt x="f90" y="f75"/>
                </a:lnTo>
                <a:lnTo>
                  <a:pt x="f7" y="f89"/>
                </a:lnTo>
                <a:close/>
                <a:moveTo>
                  <a:pt x="f91" y="f33"/>
                </a:moveTo>
                <a:lnTo>
                  <a:pt x="f92" y="f71"/>
                </a:lnTo>
                <a:lnTo>
                  <a:pt x="f91" y="f48"/>
                </a:lnTo>
                <a:lnTo>
                  <a:pt x="f93" y="f94"/>
                </a:lnTo>
                <a:lnTo>
                  <a:pt x="f95" y="f48"/>
                </a:lnTo>
                <a:lnTo>
                  <a:pt x="f96" y="f70"/>
                </a:lnTo>
                <a:lnTo>
                  <a:pt x="f97" y="f42"/>
                </a:lnTo>
                <a:lnTo>
                  <a:pt x="f98" y="f70"/>
                </a:lnTo>
                <a:lnTo>
                  <a:pt x="f99" y="f34"/>
                </a:lnTo>
                <a:lnTo>
                  <a:pt x="f100" y="f33"/>
                </a:lnTo>
                <a:lnTo>
                  <a:pt x="f100" y="f33"/>
                </a:lnTo>
                <a:lnTo>
                  <a:pt x="f101" y="f34"/>
                </a:lnTo>
                <a:lnTo>
                  <a:pt x="f91" y="f33"/>
                </a:lnTo>
                <a:close/>
                <a:moveTo>
                  <a:pt x="f102" y="f33"/>
                </a:moveTo>
                <a:lnTo>
                  <a:pt x="f103" y="f42"/>
                </a:lnTo>
                <a:lnTo>
                  <a:pt x="f104" y="f42"/>
                </a:lnTo>
                <a:lnTo>
                  <a:pt x="f105" y="f71"/>
                </a:lnTo>
                <a:lnTo>
                  <a:pt x="f105" y="f71"/>
                </a:lnTo>
                <a:lnTo>
                  <a:pt x="f106" y="f42"/>
                </a:lnTo>
                <a:lnTo>
                  <a:pt x="f107" y="f71"/>
                </a:lnTo>
                <a:lnTo>
                  <a:pt x="f108" y="f73"/>
                </a:lnTo>
                <a:lnTo>
                  <a:pt x="f107" y="f73"/>
                </a:lnTo>
                <a:lnTo>
                  <a:pt x="f109" y="f48"/>
                </a:lnTo>
                <a:lnTo>
                  <a:pt x="f110" y="f89"/>
                </a:lnTo>
                <a:lnTo>
                  <a:pt x="f111" y="f75"/>
                </a:lnTo>
                <a:lnTo>
                  <a:pt x="f111" y="f94"/>
                </a:lnTo>
                <a:lnTo>
                  <a:pt x="f112" y="f113"/>
                </a:lnTo>
                <a:lnTo>
                  <a:pt x="f114" y="f89"/>
                </a:lnTo>
                <a:lnTo>
                  <a:pt x="f115" y="f48"/>
                </a:lnTo>
                <a:lnTo>
                  <a:pt x="f116" y="f71"/>
                </a:lnTo>
                <a:lnTo>
                  <a:pt x="f112" y="f42"/>
                </a:lnTo>
                <a:lnTo>
                  <a:pt x="f117" y="f71"/>
                </a:lnTo>
                <a:lnTo>
                  <a:pt x="f117" y="f42"/>
                </a:lnTo>
                <a:lnTo>
                  <a:pt x="f102" y="f33"/>
                </a:lnTo>
                <a:close/>
                <a:moveTo>
                  <a:pt x="f118" y="f71"/>
                </a:moveTo>
                <a:lnTo>
                  <a:pt x="f119" y="f74"/>
                </a:lnTo>
                <a:lnTo>
                  <a:pt x="f118" y="f75"/>
                </a:lnTo>
                <a:lnTo>
                  <a:pt x="f120" y="f113"/>
                </a:lnTo>
                <a:lnTo>
                  <a:pt x="f121" y="f74"/>
                </a:lnTo>
                <a:lnTo>
                  <a:pt x="f118" y="f71"/>
                </a:lnTo>
                <a:close/>
                <a:moveTo>
                  <a:pt x="f122" y="f48"/>
                </a:moveTo>
                <a:lnTo>
                  <a:pt x="f123" y="f74"/>
                </a:lnTo>
                <a:lnTo>
                  <a:pt x="f124" y="f113"/>
                </a:lnTo>
                <a:lnTo>
                  <a:pt x="f125" y="f126"/>
                </a:lnTo>
                <a:lnTo>
                  <a:pt x="f127" y="f126"/>
                </a:lnTo>
                <a:lnTo>
                  <a:pt x="f128" y="f129"/>
                </a:lnTo>
                <a:lnTo>
                  <a:pt x="f130" y="f131"/>
                </a:lnTo>
                <a:lnTo>
                  <a:pt x="f132" y="f133"/>
                </a:lnTo>
                <a:lnTo>
                  <a:pt x="f134" y="f75"/>
                </a:lnTo>
                <a:lnTo>
                  <a:pt x="f130" y="f75"/>
                </a:lnTo>
                <a:lnTo>
                  <a:pt x="f32" y="f89"/>
                </a:lnTo>
                <a:lnTo>
                  <a:pt x="f122" y="f48"/>
                </a:lnTo>
                <a:close/>
                <a:moveTo>
                  <a:pt x="f135" y="f46"/>
                </a:moveTo>
                <a:lnTo>
                  <a:pt x="f135" y="f29"/>
                </a:lnTo>
                <a:lnTo>
                  <a:pt x="f136" y="f29"/>
                </a:lnTo>
                <a:lnTo>
                  <a:pt x="f137" y="f42"/>
                </a:lnTo>
                <a:lnTo>
                  <a:pt x="f138" y="f42"/>
                </a:lnTo>
                <a:lnTo>
                  <a:pt x="f139" y="f89"/>
                </a:lnTo>
                <a:lnTo>
                  <a:pt x="f140" y="f74"/>
                </a:lnTo>
                <a:lnTo>
                  <a:pt x="f141" y="f48"/>
                </a:lnTo>
                <a:lnTo>
                  <a:pt x="f141" y="f73"/>
                </a:lnTo>
                <a:lnTo>
                  <a:pt x="f142" y="f73"/>
                </a:lnTo>
                <a:lnTo>
                  <a:pt x="f143" y="f74"/>
                </a:lnTo>
                <a:lnTo>
                  <a:pt x="f144" y="f73"/>
                </a:lnTo>
                <a:lnTo>
                  <a:pt x="f145" y="f48"/>
                </a:lnTo>
                <a:lnTo>
                  <a:pt x="f146" y="f74"/>
                </a:lnTo>
                <a:lnTo>
                  <a:pt x="f147" y="f94"/>
                </a:lnTo>
                <a:lnTo>
                  <a:pt x="f148" y="f133"/>
                </a:lnTo>
                <a:lnTo>
                  <a:pt x="f146" y="f133"/>
                </a:lnTo>
                <a:lnTo>
                  <a:pt x="f141" y="f131"/>
                </a:lnTo>
                <a:lnTo>
                  <a:pt x="f149" y="f150"/>
                </a:lnTo>
                <a:lnTo>
                  <a:pt x="f151" y="f152"/>
                </a:lnTo>
                <a:lnTo>
                  <a:pt x="f149" y="f153"/>
                </a:lnTo>
                <a:lnTo>
                  <a:pt x="f23" y="f126"/>
                </a:lnTo>
                <a:lnTo>
                  <a:pt x="f23" y="f94"/>
                </a:lnTo>
                <a:lnTo>
                  <a:pt x="f154" y="f75"/>
                </a:lnTo>
                <a:lnTo>
                  <a:pt x="f155" y="f48"/>
                </a:lnTo>
                <a:lnTo>
                  <a:pt x="f125" y="f73"/>
                </a:lnTo>
                <a:lnTo>
                  <a:pt x="f28" y="f42"/>
                </a:lnTo>
                <a:lnTo>
                  <a:pt x="f156" y="f70"/>
                </a:lnTo>
                <a:lnTo>
                  <a:pt x="f26" y="f34"/>
                </a:lnTo>
                <a:lnTo>
                  <a:pt x="f26" y="f31"/>
                </a:lnTo>
                <a:lnTo>
                  <a:pt x="f157" y="f33"/>
                </a:lnTo>
                <a:lnTo>
                  <a:pt x="f151" y="f29"/>
                </a:lnTo>
                <a:lnTo>
                  <a:pt x="f143" y="f46"/>
                </a:lnTo>
                <a:lnTo>
                  <a:pt x="f143" y="f46"/>
                </a:lnTo>
                <a:lnTo>
                  <a:pt x="f158" y="f42"/>
                </a:lnTo>
                <a:lnTo>
                  <a:pt x="f158" y="f42"/>
                </a:lnTo>
                <a:lnTo>
                  <a:pt x="f148" y="f31"/>
                </a:lnTo>
                <a:lnTo>
                  <a:pt x="f137" y="f31"/>
                </a:lnTo>
                <a:lnTo>
                  <a:pt x="f159" y="f46"/>
                </a:lnTo>
                <a:close/>
                <a:moveTo>
                  <a:pt x="f160" y="f152"/>
                </a:moveTo>
                <a:lnTo>
                  <a:pt x="f161" y="f162"/>
                </a:lnTo>
                <a:lnTo>
                  <a:pt x="f163" y="f162"/>
                </a:lnTo>
                <a:lnTo>
                  <a:pt x="f164" y="f165"/>
                </a:lnTo>
                <a:lnTo>
                  <a:pt x="f161" y="f165"/>
                </a:lnTo>
                <a:lnTo>
                  <a:pt x="f166" y="f167"/>
                </a:lnTo>
                <a:lnTo>
                  <a:pt x="f166" y="f167"/>
                </a:lnTo>
                <a:lnTo>
                  <a:pt x="f168" y="f162"/>
                </a:lnTo>
                <a:lnTo>
                  <a:pt x="f160" y="f152"/>
                </a:lnTo>
                <a:close/>
                <a:moveTo>
                  <a:pt x="f166" y="f167"/>
                </a:moveTo>
                <a:lnTo>
                  <a:pt x="f169" y="f170"/>
                </a:lnTo>
                <a:lnTo>
                  <a:pt x="f171" y="f172"/>
                </a:lnTo>
                <a:lnTo>
                  <a:pt x="f171" y="f172"/>
                </a:lnTo>
                <a:lnTo>
                  <a:pt x="f166" y="f167"/>
                </a:lnTo>
                <a:close/>
                <a:moveTo>
                  <a:pt x="f173" y="f162"/>
                </a:moveTo>
                <a:lnTo>
                  <a:pt x="f61" y="f165"/>
                </a:lnTo>
                <a:lnTo>
                  <a:pt x="f63" y="f170"/>
                </a:lnTo>
                <a:lnTo>
                  <a:pt x="f173" y="f162"/>
                </a:lnTo>
                <a:close/>
                <a:moveTo>
                  <a:pt x="f174" y="f175"/>
                </a:moveTo>
                <a:lnTo>
                  <a:pt x="f176" y="f177"/>
                </a:lnTo>
                <a:lnTo>
                  <a:pt x="f178" y="f179"/>
                </a:lnTo>
                <a:lnTo>
                  <a:pt x="f180" y="f177"/>
                </a:lnTo>
                <a:lnTo>
                  <a:pt x="f181" y="f177"/>
                </a:lnTo>
                <a:lnTo>
                  <a:pt x="f182" y="f183"/>
                </a:lnTo>
                <a:lnTo>
                  <a:pt x="f184" y="f183"/>
                </a:lnTo>
                <a:lnTo>
                  <a:pt x="f185" y="f186"/>
                </a:lnTo>
                <a:lnTo>
                  <a:pt x="f185" y="f186"/>
                </a:lnTo>
                <a:lnTo>
                  <a:pt x="f187" y="f188"/>
                </a:lnTo>
                <a:lnTo>
                  <a:pt x="f189" y="f188"/>
                </a:lnTo>
                <a:lnTo>
                  <a:pt x="f190" y="f191"/>
                </a:lnTo>
                <a:lnTo>
                  <a:pt x="f192" y="f193"/>
                </a:lnTo>
                <a:lnTo>
                  <a:pt x="f90" y="f194"/>
                </a:lnTo>
                <a:lnTo>
                  <a:pt x="f9" y="f193"/>
                </a:lnTo>
                <a:lnTo>
                  <a:pt x="f9" y="f193"/>
                </a:lnTo>
                <a:lnTo>
                  <a:pt x="f195" y="f194"/>
                </a:lnTo>
                <a:lnTo>
                  <a:pt x="f196" y="f194"/>
                </a:lnTo>
                <a:lnTo>
                  <a:pt x="f83" y="f54"/>
                </a:lnTo>
                <a:lnTo>
                  <a:pt x="f5" y="f6"/>
                </a:lnTo>
                <a:lnTo>
                  <a:pt x="f5" y="f6"/>
                </a:lnTo>
                <a:lnTo>
                  <a:pt x="f197" y="f54"/>
                </a:lnTo>
                <a:lnTo>
                  <a:pt x="f82" y="f58"/>
                </a:lnTo>
                <a:lnTo>
                  <a:pt x="f82" y="f58"/>
                </a:lnTo>
                <a:lnTo>
                  <a:pt x="f198" y="f8"/>
                </a:lnTo>
                <a:lnTo>
                  <a:pt x="f199" y="f11"/>
                </a:lnTo>
                <a:lnTo>
                  <a:pt x="f199" y="f11"/>
                </a:lnTo>
                <a:lnTo>
                  <a:pt x="f200" y="f15"/>
                </a:lnTo>
                <a:lnTo>
                  <a:pt x="f200" y="f15"/>
                </a:lnTo>
                <a:lnTo>
                  <a:pt x="f10" y="f11"/>
                </a:lnTo>
                <a:lnTo>
                  <a:pt x="f201" y="f194"/>
                </a:lnTo>
                <a:lnTo>
                  <a:pt x="f201" y="f194"/>
                </a:lnTo>
                <a:lnTo>
                  <a:pt x="f178" y="f58"/>
                </a:lnTo>
                <a:lnTo>
                  <a:pt x="f202" y="f58"/>
                </a:lnTo>
                <a:lnTo>
                  <a:pt x="f203" y="f19"/>
                </a:lnTo>
                <a:lnTo>
                  <a:pt x="f204" y="f29"/>
                </a:lnTo>
                <a:lnTo>
                  <a:pt x="f204" y="f29"/>
                </a:lnTo>
                <a:lnTo>
                  <a:pt x="f205" y="f24"/>
                </a:lnTo>
                <a:lnTo>
                  <a:pt x="f205" y="f29"/>
                </a:lnTo>
                <a:lnTo>
                  <a:pt x="f206" y="f70"/>
                </a:lnTo>
                <a:lnTo>
                  <a:pt x="f207" y="f70"/>
                </a:lnTo>
                <a:lnTo>
                  <a:pt x="f197" y="f42"/>
                </a:lnTo>
                <a:lnTo>
                  <a:pt x="f51" y="f52"/>
                </a:lnTo>
                <a:lnTo>
                  <a:pt x="f51" y="f52"/>
                </a:lnTo>
                <a:lnTo>
                  <a:pt x="f208" y="f89"/>
                </a:lnTo>
                <a:lnTo>
                  <a:pt x="f209" y="f75"/>
                </a:lnTo>
                <a:lnTo>
                  <a:pt x="f210" y="f113"/>
                </a:lnTo>
                <a:lnTo>
                  <a:pt x="f211" y="f126"/>
                </a:lnTo>
                <a:lnTo>
                  <a:pt x="f196" y="f94"/>
                </a:lnTo>
                <a:lnTo>
                  <a:pt x="f79" y="f129"/>
                </a:lnTo>
                <a:lnTo>
                  <a:pt x="f80" y="f113"/>
                </a:lnTo>
                <a:lnTo>
                  <a:pt x="f212" y="f113"/>
                </a:lnTo>
                <a:lnTo>
                  <a:pt x="f213" y="f214"/>
                </a:lnTo>
                <a:lnTo>
                  <a:pt x="f173" y="f162"/>
                </a:lnTo>
                <a:lnTo>
                  <a:pt x="f173" y="f162"/>
                </a:lnTo>
                <a:lnTo>
                  <a:pt x="f173" y="f162"/>
                </a:lnTo>
                <a:lnTo>
                  <a:pt x="f215" y="f170"/>
                </a:lnTo>
                <a:lnTo>
                  <a:pt x="f216" y="f165"/>
                </a:lnTo>
                <a:lnTo>
                  <a:pt x="f216" y="f170"/>
                </a:lnTo>
                <a:lnTo>
                  <a:pt x="f199" y="f170"/>
                </a:lnTo>
                <a:lnTo>
                  <a:pt x="f217" y="f218"/>
                </a:lnTo>
                <a:lnTo>
                  <a:pt x="f217" y="f218"/>
                </a:lnTo>
                <a:lnTo>
                  <a:pt x="f219" y="f165"/>
                </a:lnTo>
                <a:lnTo>
                  <a:pt x="f190" y="f152"/>
                </a:lnTo>
                <a:lnTo>
                  <a:pt x="f220" y="f152"/>
                </a:lnTo>
                <a:lnTo>
                  <a:pt x="f197" y="f214"/>
                </a:lnTo>
                <a:lnTo>
                  <a:pt x="f207" y="f131"/>
                </a:lnTo>
                <a:lnTo>
                  <a:pt x="f206" y="f131"/>
                </a:lnTo>
                <a:lnTo>
                  <a:pt x="f221" y="f129"/>
                </a:lnTo>
                <a:lnTo>
                  <a:pt x="f200" y="f126"/>
                </a:lnTo>
                <a:lnTo>
                  <a:pt x="f222" y="f94"/>
                </a:lnTo>
                <a:lnTo>
                  <a:pt x="f180" y="f89"/>
                </a:lnTo>
                <a:lnTo>
                  <a:pt x="f182" y="f48"/>
                </a:lnTo>
                <a:lnTo>
                  <a:pt x="f223" y="f73"/>
                </a:lnTo>
                <a:lnTo>
                  <a:pt x="f187" y="f70"/>
                </a:lnTo>
                <a:lnTo>
                  <a:pt x="f176" y="f34"/>
                </a:lnTo>
                <a:lnTo>
                  <a:pt x="f178" y="f31"/>
                </a:lnTo>
                <a:lnTo>
                  <a:pt x="f224" y="f29"/>
                </a:lnTo>
                <a:lnTo>
                  <a:pt x="f225" y="f46"/>
                </a:lnTo>
                <a:lnTo>
                  <a:pt x="f226" y="f46"/>
                </a:lnTo>
                <a:lnTo>
                  <a:pt x="f227" y="f27"/>
                </a:lnTo>
                <a:lnTo>
                  <a:pt x="f228" y="f24"/>
                </a:lnTo>
                <a:lnTo>
                  <a:pt x="f229" y="f24"/>
                </a:lnTo>
                <a:lnTo>
                  <a:pt x="f230" y="f19"/>
                </a:lnTo>
                <a:lnTo>
                  <a:pt x="f231" y="f11"/>
                </a:lnTo>
                <a:lnTo>
                  <a:pt x="f232" y="f194"/>
                </a:lnTo>
                <a:lnTo>
                  <a:pt x="f233" y="f8"/>
                </a:lnTo>
                <a:lnTo>
                  <a:pt x="f234" y="f235"/>
                </a:lnTo>
                <a:lnTo>
                  <a:pt x="f236" y="f183"/>
                </a:lnTo>
                <a:lnTo>
                  <a:pt x="f237" y="f177"/>
                </a:lnTo>
                <a:lnTo>
                  <a:pt x="f238" y="f177"/>
                </a:lnTo>
                <a:lnTo>
                  <a:pt x="f236" y="f179"/>
                </a:lnTo>
                <a:lnTo>
                  <a:pt x="f236" y="f179"/>
                </a:lnTo>
                <a:lnTo>
                  <a:pt x="f239" y="f177"/>
                </a:lnTo>
                <a:lnTo>
                  <a:pt x="f232" y="f175"/>
                </a:lnTo>
                <a:lnTo>
                  <a:pt x="f230" y="f175"/>
                </a:lnTo>
                <a:lnTo>
                  <a:pt x="f240" y="f177"/>
                </a:lnTo>
                <a:lnTo>
                  <a:pt x="f241" y="f175"/>
                </a:lnTo>
                <a:lnTo>
                  <a:pt x="f242" y="f177"/>
                </a:lnTo>
                <a:lnTo>
                  <a:pt x="f242" y="f177"/>
                </a:lnTo>
                <a:lnTo>
                  <a:pt x="f174" y="f175"/>
                </a:lnTo>
                <a:close/>
                <a:moveTo>
                  <a:pt x="f243" y="f244"/>
                </a:moveTo>
                <a:lnTo>
                  <a:pt x="f245" y="f218"/>
                </a:lnTo>
                <a:lnTo>
                  <a:pt x="f245" y="f244"/>
                </a:lnTo>
                <a:close/>
                <a:moveTo>
                  <a:pt x="f246" y="f129"/>
                </a:moveTo>
                <a:lnTo>
                  <a:pt x="f247" y="f131"/>
                </a:lnTo>
                <a:lnTo>
                  <a:pt x="f248" y="f218"/>
                </a:lnTo>
                <a:lnTo>
                  <a:pt x="f249" y="f218"/>
                </a:lnTo>
                <a:lnTo>
                  <a:pt x="f248" y="f250"/>
                </a:lnTo>
                <a:lnTo>
                  <a:pt x="f248" y="f250"/>
                </a:lnTo>
                <a:lnTo>
                  <a:pt x="f251" y="f218"/>
                </a:lnTo>
                <a:lnTo>
                  <a:pt x="f252" y="f253"/>
                </a:lnTo>
                <a:lnTo>
                  <a:pt x="f254" y="f162"/>
                </a:lnTo>
                <a:lnTo>
                  <a:pt x="f255" y="f244"/>
                </a:lnTo>
                <a:lnTo>
                  <a:pt x="f255" y="f244"/>
                </a:lnTo>
                <a:lnTo>
                  <a:pt x="f256" y="f131"/>
                </a:lnTo>
                <a:lnTo>
                  <a:pt x="f246" y="f129"/>
                </a:lnTo>
                <a:close/>
                <a:moveTo>
                  <a:pt x="f257" y="f165"/>
                </a:moveTo>
                <a:lnTo>
                  <a:pt x="f258" y="f170"/>
                </a:lnTo>
                <a:lnTo>
                  <a:pt x="f259" y="f244"/>
                </a:lnTo>
                <a:lnTo>
                  <a:pt x="f260" y="f244"/>
                </a:lnTo>
                <a:lnTo>
                  <a:pt x="f109" y="f218"/>
                </a:lnTo>
                <a:lnTo>
                  <a:pt x="f104" y="f250"/>
                </a:lnTo>
                <a:lnTo>
                  <a:pt x="f245" y="f218"/>
                </a:lnTo>
                <a:lnTo>
                  <a:pt x="f243" y="f261"/>
                </a:lnTo>
                <a:lnTo>
                  <a:pt x="f262" y="f261"/>
                </a:lnTo>
                <a:lnTo>
                  <a:pt x="f263" y="f253"/>
                </a:lnTo>
                <a:lnTo>
                  <a:pt x="f263" y="f253"/>
                </a:lnTo>
                <a:lnTo>
                  <a:pt x="f264" y="f250"/>
                </a:lnTo>
                <a:lnTo>
                  <a:pt x="f265" y="f266"/>
                </a:lnTo>
                <a:lnTo>
                  <a:pt x="f107" y="f266"/>
                </a:lnTo>
                <a:lnTo>
                  <a:pt x="f243" y="f267"/>
                </a:lnTo>
                <a:lnTo>
                  <a:pt x="f263" y="f268"/>
                </a:lnTo>
                <a:lnTo>
                  <a:pt x="f262" y="f269"/>
                </a:lnTo>
                <a:lnTo>
                  <a:pt x="f262" y="f269"/>
                </a:lnTo>
                <a:lnTo>
                  <a:pt x="f117" y="f266"/>
                </a:lnTo>
                <a:lnTo>
                  <a:pt x="f270" y="f253"/>
                </a:lnTo>
                <a:lnTo>
                  <a:pt x="f257" y="f165"/>
                </a:lnTo>
                <a:close/>
                <a:moveTo>
                  <a:pt x="f271" y="f218"/>
                </a:moveTo>
                <a:lnTo>
                  <a:pt x="f272" y="f266"/>
                </a:lnTo>
                <a:lnTo>
                  <a:pt x="f273" y="f250"/>
                </a:lnTo>
                <a:lnTo>
                  <a:pt x="f274" y="f253"/>
                </a:lnTo>
                <a:lnTo>
                  <a:pt x="f275" y="f253"/>
                </a:lnTo>
                <a:lnTo>
                  <a:pt x="f276" y="f267"/>
                </a:lnTo>
                <a:lnTo>
                  <a:pt x="f277" y="f267"/>
                </a:lnTo>
                <a:lnTo>
                  <a:pt x="f278" y="f269"/>
                </a:lnTo>
                <a:lnTo>
                  <a:pt x="f279" y="f266"/>
                </a:lnTo>
                <a:lnTo>
                  <a:pt x="f279" y="f266"/>
                </a:lnTo>
                <a:lnTo>
                  <a:pt x="f280" y="f268"/>
                </a:lnTo>
                <a:lnTo>
                  <a:pt x="f281" y="f282"/>
                </a:lnTo>
                <a:lnTo>
                  <a:pt x="f271" y="f218"/>
                </a:lnTo>
                <a:close/>
                <a:moveTo>
                  <a:pt x="f117" y="f269"/>
                </a:moveTo>
                <a:lnTo>
                  <a:pt x="f116" y="f283"/>
                </a:lnTo>
                <a:lnTo>
                  <a:pt x="f284" y="f269"/>
                </a:lnTo>
                <a:close/>
                <a:moveTo>
                  <a:pt x="f285" y="f162"/>
                </a:moveTo>
                <a:lnTo>
                  <a:pt x="f286" y="f170"/>
                </a:lnTo>
                <a:lnTo>
                  <a:pt x="f287" y="f218"/>
                </a:lnTo>
                <a:lnTo>
                  <a:pt x="f288" y="f250"/>
                </a:lnTo>
                <a:lnTo>
                  <a:pt x="f286" y="f266"/>
                </a:lnTo>
                <a:lnTo>
                  <a:pt x="f289" y="f250"/>
                </a:lnTo>
                <a:lnTo>
                  <a:pt x="f290" y="f250"/>
                </a:lnTo>
                <a:lnTo>
                  <a:pt x="f291" y="f244"/>
                </a:lnTo>
                <a:lnTo>
                  <a:pt x="f292" y="f170"/>
                </a:lnTo>
                <a:lnTo>
                  <a:pt x="f293" y="f244"/>
                </a:lnTo>
                <a:lnTo>
                  <a:pt x="f246" y="f218"/>
                </a:lnTo>
                <a:lnTo>
                  <a:pt x="f294" y="f250"/>
                </a:lnTo>
                <a:lnTo>
                  <a:pt x="f295" y="f250"/>
                </a:lnTo>
                <a:lnTo>
                  <a:pt x="f296" y="f266"/>
                </a:lnTo>
                <a:lnTo>
                  <a:pt x="f297" y="f253"/>
                </a:lnTo>
                <a:lnTo>
                  <a:pt x="f298" y="f268"/>
                </a:lnTo>
                <a:lnTo>
                  <a:pt x="f299" y="f269"/>
                </a:lnTo>
                <a:lnTo>
                  <a:pt x="f300" y="f301"/>
                </a:lnTo>
                <a:lnTo>
                  <a:pt x="f302" y="f269"/>
                </a:lnTo>
                <a:lnTo>
                  <a:pt x="f303" y="f301"/>
                </a:lnTo>
                <a:lnTo>
                  <a:pt x="f304" y="f268"/>
                </a:lnTo>
                <a:lnTo>
                  <a:pt x="f246" y="f267"/>
                </a:lnTo>
                <a:lnTo>
                  <a:pt x="f305" y="f301"/>
                </a:lnTo>
                <a:lnTo>
                  <a:pt x="f289" y="f268"/>
                </a:lnTo>
                <a:lnTo>
                  <a:pt x="f289" y="f268"/>
                </a:lnTo>
                <a:lnTo>
                  <a:pt x="f254" y="f306"/>
                </a:lnTo>
                <a:lnTo>
                  <a:pt x="f254" y="f307"/>
                </a:lnTo>
                <a:lnTo>
                  <a:pt x="f308" y="f269"/>
                </a:lnTo>
                <a:lnTo>
                  <a:pt x="f309" y="f269"/>
                </a:lnTo>
                <a:lnTo>
                  <a:pt x="f310" y="f268"/>
                </a:lnTo>
                <a:lnTo>
                  <a:pt x="f311" y="f261"/>
                </a:lnTo>
                <a:lnTo>
                  <a:pt x="f312" y="f253"/>
                </a:lnTo>
                <a:lnTo>
                  <a:pt x="f313" y="f261"/>
                </a:lnTo>
                <a:lnTo>
                  <a:pt x="f312" y="f261"/>
                </a:lnTo>
                <a:lnTo>
                  <a:pt x="f285" y="f162"/>
                </a:lnTo>
                <a:close/>
                <a:moveTo>
                  <a:pt x="f62" y="f165"/>
                </a:moveTo>
                <a:lnTo>
                  <a:pt x="f171" y="f172"/>
                </a:lnTo>
                <a:lnTo>
                  <a:pt x="f171" y="f172"/>
                </a:lnTo>
                <a:lnTo>
                  <a:pt x="f314" y="f170"/>
                </a:lnTo>
                <a:lnTo>
                  <a:pt x="f314" y="f253"/>
                </a:lnTo>
                <a:lnTo>
                  <a:pt x="f315" y="f267"/>
                </a:lnTo>
                <a:lnTo>
                  <a:pt x="f316" y="f301"/>
                </a:lnTo>
                <a:lnTo>
                  <a:pt x="f314" y="f317"/>
                </a:lnTo>
                <a:lnTo>
                  <a:pt x="f318" y="f306"/>
                </a:lnTo>
                <a:lnTo>
                  <a:pt x="f319" y="f306"/>
                </a:lnTo>
                <a:lnTo>
                  <a:pt x="f64" y="f307"/>
                </a:lnTo>
                <a:lnTo>
                  <a:pt x="f81" y="f317"/>
                </a:lnTo>
                <a:lnTo>
                  <a:pt x="f47" y="f269"/>
                </a:lnTo>
                <a:lnTo>
                  <a:pt x="f81" y="f282"/>
                </a:lnTo>
                <a:lnTo>
                  <a:pt x="f84" y="f266"/>
                </a:lnTo>
                <a:lnTo>
                  <a:pt x="f47" y="f253"/>
                </a:lnTo>
                <a:lnTo>
                  <a:pt x="f216" y="f282"/>
                </a:lnTo>
                <a:lnTo>
                  <a:pt x="f320" y="f267"/>
                </a:lnTo>
                <a:lnTo>
                  <a:pt x="f321" y="f266"/>
                </a:lnTo>
                <a:lnTo>
                  <a:pt x="f72" y="f282"/>
                </a:lnTo>
                <a:lnTo>
                  <a:pt x="f65" y="f282"/>
                </a:lnTo>
                <a:lnTo>
                  <a:pt x="f321" y="f253"/>
                </a:lnTo>
                <a:lnTo>
                  <a:pt x="f322" y="f244"/>
                </a:lnTo>
                <a:lnTo>
                  <a:pt x="f61" y="f244"/>
                </a:lnTo>
                <a:lnTo>
                  <a:pt x="f323" y="f170"/>
                </a:lnTo>
                <a:lnTo>
                  <a:pt x="f62" y="f165"/>
                </a:lnTo>
                <a:close/>
                <a:moveTo>
                  <a:pt x="f324" y="f165"/>
                </a:moveTo>
                <a:lnTo>
                  <a:pt x="f325" y="f244"/>
                </a:lnTo>
                <a:lnTo>
                  <a:pt x="f326" y="f218"/>
                </a:lnTo>
                <a:lnTo>
                  <a:pt x="f327" y="f261"/>
                </a:lnTo>
                <a:lnTo>
                  <a:pt x="f328" y="f266"/>
                </a:lnTo>
                <a:lnTo>
                  <a:pt x="f329" y="f267"/>
                </a:lnTo>
                <a:lnTo>
                  <a:pt x="f330" y="f268"/>
                </a:lnTo>
                <a:lnTo>
                  <a:pt x="f331" y="f301"/>
                </a:lnTo>
                <a:lnTo>
                  <a:pt x="f329" y="f269"/>
                </a:lnTo>
                <a:lnTo>
                  <a:pt x="f332" y="f283"/>
                </a:lnTo>
                <a:lnTo>
                  <a:pt x="f329" y="f307"/>
                </a:lnTo>
                <a:lnTo>
                  <a:pt x="f332" y="f333"/>
                </a:lnTo>
                <a:lnTo>
                  <a:pt x="f334" y="f335"/>
                </a:lnTo>
                <a:lnTo>
                  <a:pt x="f336" y="f337"/>
                </a:lnTo>
                <a:lnTo>
                  <a:pt x="f334" y="f338"/>
                </a:lnTo>
                <a:lnTo>
                  <a:pt x="f339" y="f340"/>
                </a:lnTo>
                <a:lnTo>
                  <a:pt x="f341" y="f342"/>
                </a:lnTo>
                <a:lnTo>
                  <a:pt x="f343" y="f307"/>
                </a:lnTo>
                <a:lnTo>
                  <a:pt x="f326" y="f283"/>
                </a:lnTo>
                <a:lnTo>
                  <a:pt x="f326" y="f306"/>
                </a:lnTo>
                <a:lnTo>
                  <a:pt x="f344" y="f317"/>
                </a:lnTo>
                <a:lnTo>
                  <a:pt x="f345" y="f269"/>
                </a:lnTo>
                <a:lnTo>
                  <a:pt x="f324" y="f165"/>
                </a:lnTo>
                <a:close/>
                <a:moveTo>
                  <a:pt x="f346" y="f342"/>
                </a:moveTo>
                <a:lnTo>
                  <a:pt x="f347" y="f338"/>
                </a:lnTo>
                <a:lnTo>
                  <a:pt x="f348" y="f349"/>
                </a:lnTo>
                <a:lnTo>
                  <a:pt x="f346" y="f342"/>
                </a:lnTo>
                <a:close/>
                <a:moveTo>
                  <a:pt x="f350" y="f351"/>
                </a:moveTo>
                <a:lnTo>
                  <a:pt x="f352" y="f353"/>
                </a:lnTo>
                <a:lnTo>
                  <a:pt x="f354" y="f338"/>
                </a:lnTo>
                <a:lnTo>
                  <a:pt x="f350" y="f351"/>
                </a:lnTo>
                <a:close/>
                <a:moveTo>
                  <a:pt x="f355" y="f337"/>
                </a:moveTo>
                <a:lnTo>
                  <a:pt x="f356" y="f351"/>
                </a:lnTo>
                <a:lnTo>
                  <a:pt x="f308" y="f357"/>
                </a:lnTo>
                <a:lnTo>
                  <a:pt x="f355" y="f338"/>
                </a:lnTo>
                <a:lnTo>
                  <a:pt x="f355" y="f337"/>
                </a:lnTo>
                <a:close/>
                <a:moveTo>
                  <a:pt x="f358" y="f357"/>
                </a:moveTo>
                <a:lnTo>
                  <a:pt x="f359" y="f360"/>
                </a:lnTo>
                <a:lnTo>
                  <a:pt x="f359" y="f360"/>
                </a:lnTo>
                <a:lnTo>
                  <a:pt x="f361" y="f362"/>
                </a:lnTo>
                <a:lnTo>
                  <a:pt x="f361" y="f362"/>
                </a:lnTo>
                <a:lnTo>
                  <a:pt x="f358" y="f357"/>
                </a:lnTo>
                <a:close/>
                <a:moveTo>
                  <a:pt x="f363" y="f351"/>
                </a:moveTo>
                <a:lnTo>
                  <a:pt x="f83" y="f364"/>
                </a:lnTo>
                <a:lnTo>
                  <a:pt x="f206" y="f364"/>
                </a:lnTo>
                <a:lnTo>
                  <a:pt x="f206" y="f353"/>
                </a:lnTo>
                <a:lnTo>
                  <a:pt x="f196" y="f338"/>
                </a:lnTo>
                <a:lnTo>
                  <a:pt x="f363" y="f351"/>
                </a:lnTo>
                <a:close/>
                <a:moveTo>
                  <a:pt x="f361" y="f362"/>
                </a:moveTo>
                <a:lnTo>
                  <a:pt x="f365" y="f366"/>
                </a:lnTo>
                <a:lnTo>
                  <a:pt x="f367" y="f368"/>
                </a:lnTo>
                <a:lnTo>
                  <a:pt x="f361" y="f362"/>
                </a:lnTo>
                <a:close/>
                <a:moveTo>
                  <a:pt x="f369" y="f342"/>
                </a:moveTo>
                <a:lnTo>
                  <a:pt x="f259" y="f349"/>
                </a:lnTo>
                <a:lnTo>
                  <a:pt x="f110" y="f370"/>
                </a:lnTo>
                <a:lnTo>
                  <a:pt x="f110" y="f370"/>
                </a:lnTo>
                <a:lnTo>
                  <a:pt x="f108" y="f371"/>
                </a:lnTo>
                <a:lnTo>
                  <a:pt x="f102" y="f368"/>
                </a:lnTo>
                <a:lnTo>
                  <a:pt x="f111" y="f368"/>
                </a:lnTo>
                <a:lnTo>
                  <a:pt x="f369" y="f342"/>
                </a:lnTo>
                <a:close/>
                <a:moveTo>
                  <a:pt x="f372" y="f371"/>
                </a:moveTo>
                <a:lnTo>
                  <a:pt x="f373" y="f374"/>
                </a:lnTo>
                <a:lnTo>
                  <a:pt x="f375" y="f371"/>
                </a:lnTo>
                <a:close/>
                <a:moveTo>
                  <a:pt x="f376" y="f342"/>
                </a:moveTo>
                <a:lnTo>
                  <a:pt x="f377" y="f351"/>
                </a:lnTo>
                <a:lnTo>
                  <a:pt x="f378" y="f349"/>
                </a:lnTo>
                <a:lnTo>
                  <a:pt x="f379" y="f353"/>
                </a:lnTo>
                <a:lnTo>
                  <a:pt x="f379" y="f357"/>
                </a:lnTo>
                <a:lnTo>
                  <a:pt x="f380" y="f368"/>
                </a:lnTo>
                <a:lnTo>
                  <a:pt x="f381" y="f353"/>
                </a:lnTo>
                <a:lnTo>
                  <a:pt x="f382" y="f368"/>
                </a:lnTo>
                <a:lnTo>
                  <a:pt x="f383" y="f371"/>
                </a:lnTo>
                <a:lnTo>
                  <a:pt x="f384" y="f366"/>
                </a:lnTo>
                <a:lnTo>
                  <a:pt x="f311" y="f385"/>
                </a:lnTo>
                <a:lnTo>
                  <a:pt x="f386" y="f385"/>
                </a:lnTo>
                <a:lnTo>
                  <a:pt x="f387" y="f374"/>
                </a:lnTo>
                <a:lnTo>
                  <a:pt x="f388" y="f389"/>
                </a:lnTo>
                <a:lnTo>
                  <a:pt x="f245" y="f368"/>
                </a:lnTo>
                <a:lnTo>
                  <a:pt x="f390" y="f391"/>
                </a:lnTo>
                <a:lnTo>
                  <a:pt x="f390" y="f364"/>
                </a:lnTo>
                <a:lnTo>
                  <a:pt x="f243" y="f364"/>
                </a:lnTo>
                <a:lnTo>
                  <a:pt x="f388" y="f357"/>
                </a:lnTo>
                <a:lnTo>
                  <a:pt x="f392" y="f338"/>
                </a:lnTo>
                <a:lnTo>
                  <a:pt x="f245" y="f351"/>
                </a:lnTo>
                <a:lnTo>
                  <a:pt x="f110" y="f342"/>
                </a:lnTo>
                <a:close/>
                <a:moveTo>
                  <a:pt x="f393" y="f333"/>
                </a:moveTo>
                <a:lnTo>
                  <a:pt x="f394" y="f342"/>
                </a:lnTo>
                <a:lnTo>
                  <a:pt x="f395" y="f370"/>
                </a:lnTo>
                <a:lnTo>
                  <a:pt x="f396" y="f370"/>
                </a:lnTo>
                <a:lnTo>
                  <a:pt x="f397" y="f398"/>
                </a:lnTo>
                <a:lnTo>
                  <a:pt x="f399" y="f400"/>
                </a:lnTo>
                <a:lnTo>
                  <a:pt x="f399" y="f400"/>
                </a:lnTo>
                <a:lnTo>
                  <a:pt x="f401" y="f351"/>
                </a:lnTo>
                <a:lnTo>
                  <a:pt x="f251" y="f402"/>
                </a:lnTo>
                <a:lnTo>
                  <a:pt x="f248" y="f403"/>
                </a:lnTo>
                <a:lnTo>
                  <a:pt x="f404" y="f402"/>
                </a:lnTo>
                <a:lnTo>
                  <a:pt x="f405" y="f335"/>
                </a:lnTo>
                <a:lnTo>
                  <a:pt x="f406" y="f402"/>
                </a:lnTo>
                <a:lnTo>
                  <a:pt x="f393" y="f333"/>
                </a:lnTo>
                <a:close/>
                <a:moveTo>
                  <a:pt x="f407" y="f338"/>
                </a:moveTo>
                <a:lnTo>
                  <a:pt x="f336" y="f391"/>
                </a:lnTo>
                <a:lnTo>
                  <a:pt x="f408" y="f371"/>
                </a:lnTo>
                <a:lnTo>
                  <a:pt x="f409" y="f366"/>
                </a:lnTo>
                <a:lnTo>
                  <a:pt x="f410" y="f400"/>
                </a:lnTo>
                <a:lnTo>
                  <a:pt x="f330" y="f400"/>
                </a:lnTo>
                <a:lnTo>
                  <a:pt x="f330" y="f411"/>
                </a:lnTo>
                <a:lnTo>
                  <a:pt x="f329" y="f411"/>
                </a:lnTo>
                <a:lnTo>
                  <a:pt x="f329" y="f412"/>
                </a:lnTo>
                <a:lnTo>
                  <a:pt x="f407" y="f412"/>
                </a:lnTo>
                <a:lnTo>
                  <a:pt x="f325" y="f413"/>
                </a:lnTo>
                <a:lnTo>
                  <a:pt x="f325" y="f413"/>
                </a:lnTo>
                <a:lnTo>
                  <a:pt x="f414" y="f415"/>
                </a:lnTo>
                <a:lnTo>
                  <a:pt x="f416" y="f415"/>
                </a:lnTo>
                <a:lnTo>
                  <a:pt x="f417" y="f418"/>
                </a:lnTo>
                <a:lnTo>
                  <a:pt x="f328" y="f368"/>
                </a:lnTo>
                <a:lnTo>
                  <a:pt x="f419" y="f364"/>
                </a:lnTo>
                <a:lnTo>
                  <a:pt x="f419" y="f353"/>
                </a:lnTo>
                <a:lnTo>
                  <a:pt x="f407" y="f338"/>
                </a:lnTo>
                <a:close/>
                <a:moveTo>
                  <a:pt x="f420" y="f421"/>
                </a:moveTo>
                <a:lnTo>
                  <a:pt x="f422" y="f423"/>
                </a:lnTo>
                <a:lnTo>
                  <a:pt x="f422" y="f423"/>
                </a:lnTo>
                <a:lnTo>
                  <a:pt x="f424" y="f425"/>
                </a:lnTo>
                <a:lnTo>
                  <a:pt x="f424" y="f425"/>
                </a:lnTo>
                <a:lnTo>
                  <a:pt x="f420" y="f421"/>
                </a:lnTo>
                <a:close/>
                <a:moveTo>
                  <a:pt x="f128" y="f426"/>
                </a:moveTo>
                <a:lnTo>
                  <a:pt x="f128" y="f426"/>
                </a:lnTo>
                <a:lnTo>
                  <a:pt x="f128" y="f426"/>
                </a:lnTo>
                <a:close/>
                <a:moveTo>
                  <a:pt x="f427" y="f421"/>
                </a:moveTo>
                <a:lnTo>
                  <a:pt x="f428" y="f426"/>
                </a:lnTo>
                <a:lnTo>
                  <a:pt x="f232" y="f426"/>
                </a:lnTo>
                <a:lnTo>
                  <a:pt x="f429" y="f430"/>
                </a:lnTo>
                <a:lnTo>
                  <a:pt x="f431" y="f432"/>
                </a:lnTo>
                <a:lnTo>
                  <a:pt x="f433" y="f434"/>
                </a:lnTo>
                <a:lnTo>
                  <a:pt x="f435" y="f434"/>
                </a:lnTo>
                <a:lnTo>
                  <a:pt x="f237" y="f436"/>
                </a:lnTo>
                <a:lnTo>
                  <a:pt x="f427" y="f421"/>
                </a:lnTo>
                <a:close/>
                <a:moveTo>
                  <a:pt x="f298" y="f338"/>
                </a:moveTo>
                <a:lnTo>
                  <a:pt x="f437" y="f389"/>
                </a:lnTo>
                <a:lnTo>
                  <a:pt x="f438" y="f398"/>
                </a:lnTo>
                <a:lnTo>
                  <a:pt x="f439" y="f385"/>
                </a:lnTo>
                <a:lnTo>
                  <a:pt x="f406" y="f440"/>
                </a:lnTo>
                <a:lnTo>
                  <a:pt x="f406" y="f440"/>
                </a:lnTo>
                <a:lnTo>
                  <a:pt x="f441" y="f385"/>
                </a:lnTo>
                <a:lnTo>
                  <a:pt x="f442" y="f385"/>
                </a:lnTo>
                <a:lnTo>
                  <a:pt x="f443" y="f412"/>
                </a:lnTo>
                <a:lnTo>
                  <a:pt x="f251" y="f421"/>
                </a:lnTo>
                <a:lnTo>
                  <a:pt x="f444" y="f423"/>
                </a:lnTo>
                <a:lnTo>
                  <a:pt x="f445" y="f432"/>
                </a:lnTo>
                <a:lnTo>
                  <a:pt x="f446" y="f447"/>
                </a:lnTo>
                <a:lnTo>
                  <a:pt x="f448" y="f449"/>
                </a:lnTo>
                <a:lnTo>
                  <a:pt x="f254" y="f432"/>
                </a:lnTo>
                <a:lnTo>
                  <a:pt x="f254" y="f447"/>
                </a:lnTo>
                <a:lnTo>
                  <a:pt x="f295" y="f450"/>
                </a:lnTo>
                <a:lnTo>
                  <a:pt x="f305" y="f451"/>
                </a:lnTo>
                <a:lnTo>
                  <a:pt x="f452" y="f453"/>
                </a:lnTo>
                <a:lnTo>
                  <a:pt x="f454" y="f432"/>
                </a:lnTo>
                <a:lnTo>
                  <a:pt x="f455" y="f447"/>
                </a:lnTo>
                <a:lnTo>
                  <a:pt x="f289" y="f432"/>
                </a:lnTo>
                <a:lnTo>
                  <a:pt x="f456" y="f430"/>
                </a:lnTo>
                <a:lnTo>
                  <a:pt x="f287" y="f457"/>
                </a:lnTo>
                <a:lnTo>
                  <a:pt x="f458" y="f423"/>
                </a:lnTo>
                <a:lnTo>
                  <a:pt x="f458" y="f421"/>
                </a:lnTo>
                <a:lnTo>
                  <a:pt x="f459" y="f460"/>
                </a:lnTo>
                <a:lnTo>
                  <a:pt x="f309" y="f364"/>
                </a:lnTo>
                <a:lnTo>
                  <a:pt x="f289" y="f349"/>
                </a:lnTo>
                <a:lnTo>
                  <a:pt x="f291" y="f374"/>
                </a:lnTo>
                <a:lnTo>
                  <a:pt x="f461" y="f398"/>
                </a:lnTo>
                <a:lnTo>
                  <a:pt x="f461" y="f398"/>
                </a:lnTo>
                <a:lnTo>
                  <a:pt x="f246" y="f391"/>
                </a:lnTo>
                <a:lnTo>
                  <a:pt x="f305" y="f368"/>
                </a:lnTo>
                <a:lnTo>
                  <a:pt x="f255" y="f418"/>
                </a:lnTo>
                <a:lnTo>
                  <a:pt x="f300" y="f462"/>
                </a:lnTo>
                <a:lnTo>
                  <a:pt x="f296" y="f418"/>
                </a:lnTo>
                <a:lnTo>
                  <a:pt x="f296" y="f418"/>
                </a:lnTo>
                <a:lnTo>
                  <a:pt x="f302" y="f368"/>
                </a:lnTo>
                <a:lnTo>
                  <a:pt x="f463" y="f391"/>
                </a:lnTo>
                <a:lnTo>
                  <a:pt x="f298" y="f338"/>
                </a:lnTo>
                <a:close/>
                <a:moveTo>
                  <a:pt x="f380" y="f464"/>
                </a:moveTo>
                <a:lnTo>
                  <a:pt x="f355" y="f450"/>
                </a:lnTo>
                <a:lnTo>
                  <a:pt x="f465" y="f466"/>
                </a:lnTo>
                <a:lnTo>
                  <a:pt x="f384" y="f449"/>
                </a:lnTo>
                <a:lnTo>
                  <a:pt x="f386" y="f453"/>
                </a:lnTo>
                <a:lnTo>
                  <a:pt x="f467" y="f430"/>
                </a:lnTo>
                <a:lnTo>
                  <a:pt x="f380" y="f464"/>
                </a:lnTo>
                <a:close/>
                <a:moveTo>
                  <a:pt x="f468" y="f469"/>
                </a:moveTo>
                <a:lnTo>
                  <a:pt x="f14" y="f470"/>
                </a:lnTo>
                <a:lnTo>
                  <a:pt x="f14" y="f471"/>
                </a:lnTo>
                <a:lnTo>
                  <a:pt x="f40" y="f472"/>
                </a:lnTo>
                <a:lnTo>
                  <a:pt x="f40" y="f472"/>
                </a:lnTo>
                <a:lnTo>
                  <a:pt x="f12" y="f471"/>
                </a:lnTo>
                <a:lnTo>
                  <a:pt x="f468" y="f469"/>
                </a:lnTo>
                <a:close/>
                <a:moveTo>
                  <a:pt x="f473" y="f470"/>
                </a:moveTo>
                <a:lnTo>
                  <a:pt x="f76" y="f474"/>
                </a:lnTo>
                <a:lnTo>
                  <a:pt x="f80" y="f474"/>
                </a:lnTo>
                <a:lnTo>
                  <a:pt x="f210" y="f475"/>
                </a:lnTo>
                <a:lnTo>
                  <a:pt x="f473" y="f470"/>
                </a:lnTo>
                <a:close/>
                <a:moveTo>
                  <a:pt x="f476" y="f477"/>
                </a:moveTo>
                <a:lnTo>
                  <a:pt x="f478" y="f479"/>
                </a:lnTo>
                <a:lnTo>
                  <a:pt x="f480" y="f479"/>
                </a:lnTo>
                <a:lnTo>
                  <a:pt x="f476" y="f477"/>
                </a:lnTo>
                <a:close/>
                <a:moveTo>
                  <a:pt x="f411" y="f481"/>
                </a:moveTo>
                <a:lnTo>
                  <a:pt x="f400" y="f482"/>
                </a:lnTo>
                <a:lnTo>
                  <a:pt x="f411" y="f482"/>
                </a:lnTo>
                <a:lnTo>
                  <a:pt x="f411" y="f481"/>
                </a:lnTo>
                <a:close/>
                <a:moveTo>
                  <a:pt x="f266" y="f453"/>
                </a:moveTo>
                <a:lnTo>
                  <a:pt x="f2" y="f483"/>
                </a:lnTo>
                <a:lnTo>
                  <a:pt x="f183" y="f484"/>
                </a:lnTo>
                <a:lnTo>
                  <a:pt x="f54" y="f482"/>
                </a:lnTo>
                <a:lnTo>
                  <a:pt x="f54" y="f485"/>
                </a:lnTo>
                <a:lnTo>
                  <a:pt x="f11" y="f479"/>
                </a:lnTo>
                <a:lnTo>
                  <a:pt x="f15" y="f486"/>
                </a:lnTo>
                <a:lnTo>
                  <a:pt x="f29" y="f477"/>
                </a:lnTo>
                <a:lnTo>
                  <a:pt x="f27" y="f479"/>
                </a:lnTo>
                <a:lnTo>
                  <a:pt x="f70" y="f487"/>
                </a:lnTo>
                <a:lnTo>
                  <a:pt x="f70" y="f487"/>
                </a:lnTo>
                <a:lnTo>
                  <a:pt x="f15" y="f488"/>
                </a:lnTo>
                <a:lnTo>
                  <a:pt x="f74" y="f489"/>
                </a:lnTo>
                <a:lnTo>
                  <a:pt x="f73" y="f490"/>
                </a:lnTo>
                <a:lnTo>
                  <a:pt x="f89" y="f491"/>
                </a:lnTo>
                <a:lnTo>
                  <a:pt x="f129" y="f492"/>
                </a:lnTo>
                <a:lnTo>
                  <a:pt x="f113" y="f493"/>
                </a:lnTo>
                <a:lnTo>
                  <a:pt x="f153" y="f492"/>
                </a:lnTo>
                <a:lnTo>
                  <a:pt x="f214" y="f491"/>
                </a:lnTo>
                <a:lnTo>
                  <a:pt x="f214" y="f491"/>
                </a:lnTo>
                <a:lnTo>
                  <a:pt x="f150" y="f494"/>
                </a:lnTo>
                <a:lnTo>
                  <a:pt x="f162" y="f490"/>
                </a:lnTo>
                <a:lnTo>
                  <a:pt x="f282" y="f484"/>
                </a:lnTo>
                <a:lnTo>
                  <a:pt x="f253" y="f484"/>
                </a:lnTo>
                <a:lnTo>
                  <a:pt x="f301" y="f489"/>
                </a:lnTo>
                <a:lnTo>
                  <a:pt x="f268" y="f489"/>
                </a:lnTo>
                <a:lnTo>
                  <a:pt x="f268" y="f482"/>
                </a:lnTo>
                <a:lnTo>
                  <a:pt x="f306" y="f488"/>
                </a:lnTo>
                <a:lnTo>
                  <a:pt x="f403" y="f488"/>
                </a:lnTo>
                <a:lnTo>
                  <a:pt x="f342" y="f481"/>
                </a:lnTo>
                <a:lnTo>
                  <a:pt x="f351" y="f482"/>
                </a:lnTo>
                <a:lnTo>
                  <a:pt x="f370" y="f486"/>
                </a:lnTo>
                <a:lnTo>
                  <a:pt x="f418" y="f479"/>
                </a:lnTo>
                <a:lnTo>
                  <a:pt x="f462" y="f479"/>
                </a:lnTo>
                <a:lnTo>
                  <a:pt x="f418" y="f487"/>
                </a:lnTo>
                <a:lnTo>
                  <a:pt x="f418" y="f495"/>
                </a:lnTo>
                <a:lnTo>
                  <a:pt x="f349" y="f496"/>
                </a:lnTo>
                <a:lnTo>
                  <a:pt x="f349" y="f496"/>
                </a:lnTo>
                <a:lnTo>
                  <a:pt x="f357" y="f497"/>
                </a:lnTo>
                <a:lnTo>
                  <a:pt x="f342" y="f495"/>
                </a:lnTo>
                <a:lnTo>
                  <a:pt x="f338" y="f496"/>
                </a:lnTo>
                <a:lnTo>
                  <a:pt x="f307" y="f496"/>
                </a:lnTo>
                <a:lnTo>
                  <a:pt x="f317" y="f498"/>
                </a:lnTo>
                <a:lnTo>
                  <a:pt x="f317" y="f487"/>
                </a:lnTo>
                <a:lnTo>
                  <a:pt x="f267" y="f479"/>
                </a:lnTo>
                <a:lnTo>
                  <a:pt x="f267" y="f479"/>
                </a:lnTo>
                <a:lnTo>
                  <a:pt x="f269" y="f487"/>
                </a:lnTo>
                <a:lnTo>
                  <a:pt x="f282" y="f477"/>
                </a:lnTo>
                <a:lnTo>
                  <a:pt x="f282" y="f499"/>
                </a:lnTo>
                <a:lnTo>
                  <a:pt x="f402" y="f474"/>
                </a:lnTo>
                <a:lnTo>
                  <a:pt x="f306" y="f474"/>
                </a:lnTo>
                <a:lnTo>
                  <a:pt x="f335" y="f471"/>
                </a:lnTo>
                <a:lnTo>
                  <a:pt x="f301" y="f475"/>
                </a:lnTo>
                <a:lnTo>
                  <a:pt x="f269" y="f470"/>
                </a:lnTo>
                <a:lnTo>
                  <a:pt x="f268" y="f449"/>
                </a:lnTo>
                <a:lnTo>
                  <a:pt x="f282" y="f470"/>
                </a:lnTo>
                <a:lnTo>
                  <a:pt x="f282" y="f449"/>
                </a:lnTo>
                <a:lnTo>
                  <a:pt x="f267" y="f469"/>
                </a:lnTo>
                <a:lnTo>
                  <a:pt x="f266" y="f453"/>
                </a:lnTo>
                <a:close/>
                <a:moveTo>
                  <a:pt x="f500" y="f487"/>
                </a:moveTo>
                <a:lnTo>
                  <a:pt x="f501" y="f479"/>
                </a:lnTo>
                <a:lnTo>
                  <a:pt x="f502" y="f479"/>
                </a:lnTo>
                <a:lnTo>
                  <a:pt x="f503" y="f504"/>
                </a:lnTo>
                <a:lnTo>
                  <a:pt x="f505" y="f486"/>
                </a:lnTo>
                <a:lnTo>
                  <a:pt x="f505" y="f486"/>
                </a:lnTo>
                <a:lnTo>
                  <a:pt x="f506" y="f481"/>
                </a:lnTo>
                <a:lnTo>
                  <a:pt x="f507" y="f486"/>
                </a:lnTo>
                <a:lnTo>
                  <a:pt x="f508" y="f486"/>
                </a:lnTo>
                <a:lnTo>
                  <a:pt x="f508" y="f481"/>
                </a:lnTo>
                <a:lnTo>
                  <a:pt x="f367" y="f504"/>
                </a:lnTo>
                <a:lnTo>
                  <a:pt x="f509" y="f488"/>
                </a:lnTo>
                <a:lnTo>
                  <a:pt x="f510" y="f488"/>
                </a:lnTo>
                <a:lnTo>
                  <a:pt x="f511" y="f512"/>
                </a:lnTo>
                <a:lnTo>
                  <a:pt x="f513" y="f489"/>
                </a:lnTo>
                <a:lnTo>
                  <a:pt x="f514" y="f488"/>
                </a:lnTo>
                <a:lnTo>
                  <a:pt x="f515" y="f481"/>
                </a:lnTo>
                <a:lnTo>
                  <a:pt x="f514" y="f504"/>
                </a:lnTo>
                <a:lnTo>
                  <a:pt x="f478" y="f479"/>
                </a:lnTo>
                <a:lnTo>
                  <a:pt x="f516" y="f479"/>
                </a:lnTo>
                <a:lnTo>
                  <a:pt x="f478" y="f485"/>
                </a:lnTo>
                <a:lnTo>
                  <a:pt x="f517" y="f486"/>
                </a:lnTo>
                <a:lnTo>
                  <a:pt x="f517" y="f486"/>
                </a:lnTo>
                <a:lnTo>
                  <a:pt x="f518" y="f504"/>
                </a:lnTo>
                <a:lnTo>
                  <a:pt x="f517" y="f485"/>
                </a:lnTo>
                <a:lnTo>
                  <a:pt x="f519" y="f485"/>
                </a:lnTo>
                <a:lnTo>
                  <a:pt x="f518" y="f481"/>
                </a:lnTo>
                <a:lnTo>
                  <a:pt x="f520" y="f481"/>
                </a:lnTo>
                <a:lnTo>
                  <a:pt x="f521" y="f488"/>
                </a:lnTo>
                <a:lnTo>
                  <a:pt x="f522" y="f488"/>
                </a:lnTo>
                <a:lnTo>
                  <a:pt x="f523" y="f489"/>
                </a:lnTo>
                <a:lnTo>
                  <a:pt x="f524" y="f484"/>
                </a:lnTo>
                <a:lnTo>
                  <a:pt x="f523" y="f484"/>
                </a:lnTo>
                <a:lnTo>
                  <a:pt x="f523" y="f483"/>
                </a:lnTo>
                <a:lnTo>
                  <a:pt x="f519" y="f525"/>
                </a:lnTo>
                <a:lnTo>
                  <a:pt x="f521" y="f494"/>
                </a:lnTo>
                <a:lnTo>
                  <a:pt x="f526" y="f527"/>
                </a:lnTo>
                <a:lnTo>
                  <a:pt x="f480" y="f493"/>
                </a:lnTo>
                <a:lnTo>
                  <a:pt x="f526" y="f491"/>
                </a:lnTo>
                <a:lnTo>
                  <a:pt x="f358" y="f528"/>
                </a:lnTo>
                <a:lnTo>
                  <a:pt x="f478" y="f529"/>
                </a:lnTo>
                <a:lnTo>
                  <a:pt x="f513" y="f530"/>
                </a:lnTo>
                <a:lnTo>
                  <a:pt x="f531" y="f532"/>
                </a:lnTo>
                <a:lnTo>
                  <a:pt x="f533" y="f490"/>
                </a:lnTo>
                <a:lnTo>
                  <a:pt x="f533" y="f512"/>
                </a:lnTo>
                <a:lnTo>
                  <a:pt x="f534" y="f481"/>
                </a:lnTo>
                <a:lnTo>
                  <a:pt x="f535" y="f486"/>
                </a:lnTo>
                <a:lnTo>
                  <a:pt x="f536" y="f477"/>
                </a:lnTo>
                <a:lnTo>
                  <a:pt x="f500" y="f487"/>
                </a:lnTo>
                <a:close/>
                <a:moveTo>
                  <a:pt x="f537" y="f485"/>
                </a:moveTo>
                <a:lnTo>
                  <a:pt x="f263" y="f538"/>
                </a:lnTo>
                <a:lnTo>
                  <a:pt x="f258" y="f538"/>
                </a:lnTo>
                <a:lnTo>
                  <a:pt x="f104" y="f539"/>
                </a:lnTo>
                <a:lnTo>
                  <a:pt x="f540" y="f541"/>
                </a:lnTo>
                <a:lnTo>
                  <a:pt x="f540" y="f541"/>
                </a:lnTo>
                <a:lnTo>
                  <a:pt x="f164" y="f532"/>
                </a:lnTo>
                <a:lnTo>
                  <a:pt x="f542" y="f529"/>
                </a:lnTo>
                <a:lnTo>
                  <a:pt x="f164" y="f530"/>
                </a:lnTo>
                <a:lnTo>
                  <a:pt x="f119" y="f527"/>
                </a:lnTo>
                <a:lnTo>
                  <a:pt x="f543" y="f488"/>
                </a:lnTo>
                <a:lnTo>
                  <a:pt x="f537" y="f485"/>
                </a:lnTo>
                <a:close/>
                <a:moveTo>
                  <a:pt x="f544" y="f545"/>
                </a:moveTo>
                <a:lnTo>
                  <a:pt x="f546" y="f547"/>
                </a:lnTo>
                <a:lnTo>
                  <a:pt x="f546" y="f547"/>
                </a:lnTo>
                <a:lnTo>
                  <a:pt x="f548" y="f549"/>
                </a:lnTo>
                <a:lnTo>
                  <a:pt x="f548" y="f549"/>
                </a:lnTo>
                <a:lnTo>
                  <a:pt x="f544" y="f545"/>
                </a:lnTo>
                <a:close/>
                <a:moveTo>
                  <a:pt x="f78" y="f337"/>
                </a:moveTo>
                <a:lnTo>
                  <a:pt x="f69" y="f349"/>
                </a:lnTo>
                <a:lnTo>
                  <a:pt x="f63" y="f364"/>
                </a:lnTo>
                <a:lnTo>
                  <a:pt x="f72" y="f368"/>
                </a:lnTo>
                <a:lnTo>
                  <a:pt x="f68" y="f418"/>
                </a:lnTo>
                <a:lnTo>
                  <a:pt x="f68" y="f370"/>
                </a:lnTo>
                <a:lnTo>
                  <a:pt x="f323" y="f370"/>
                </a:lnTo>
                <a:lnTo>
                  <a:pt x="f319" y="f398"/>
                </a:lnTo>
                <a:lnTo>
                  <a:pt x="f67" y="f411"/>
                </a:lnTo>
                <a:lnTo>
                  <a:pt x="f318" y="f411"/>
                </a:lnTo>
                <a:lnTo>
                  <a:pt x="f67" y="f385"/>
                </a:lnTo>
                <a:lnTo>
                  <a:pt x="f121" y="f374"/>
                </a:lnTo>
                <a:lnTo>
                  <a:pt x="f323" y="f368"/>
                </a:lnTo>
                <a:lnTo>
                  <a:pt x="f215" y="f337"/>
                </a:lnTo>
                <a:lnTo>
                  <a:pt x="f215" y="f337"/>
                </a:lnTo>
                <a:lnTo>
                  <a:pt x="f550" y="f366"/>
                </a:lnTo>
                <a:lnTo>
                  <a:pt x="f160" y="f385"/>
                </a:lnTo>
                <a:lnTo>
                  <a:pt x="f315" y="f411"/>
                </a:lnTo>
                <a:lnTo>
                  <a:pt x="f163" y="f411"/>
                </a:lnTo>
                <a:lnTo>
                  <a:pt x="f542" y="f551"/>
                </a:lnTo>
                <a:lnTo>
                  <a:pt x="f315" y="f423"/>
                </a:lnTo>
                <a:lnTo>
                  <a:pt x="f552" y="f426"/>
                </a:lnTo>
                <a:lnTo>
                  <a:pt x="f552" y="f457"/>
                </a:lnTo>
                <a:lnTo>
                  <a:pt x="f553" y="f436"/>
                </a:lnTo>
                <a:lnTo>
                  <a:pt x="f554" y="f551"/>
                </a:lnTo>
                <a:lnTo>
                  <a:pt x="f86" y="f423"/>
                </a:lnTo>
                <a:lnTo>
                  <a:pt x="f80" y="f436"/>
                </a:lnTo>
                <a:lnTo>
                  <a:pt x="f192" y="f464"/>
                </a:lnTo>
                <a:lnTo>
                  <a:pt x="f363" y="f430"/>
                </a:lnTo>
                <a:lnTo>
                  <a:pt x="f210" y="f464"/>
                </a:lnTo>
                <a:lnTo>
                  <a:pt x="f195" y="f447"/>
                </a:lnTo>
                <a:lnTo>
                  <a:pt x="f80" y="f466"/>
                </a:lnTo>
                <a:lnTo>
                  <a:pt x="f555" y="f556"/>
                </a:lnTo>
                <a:lnTo>
                  <a:pt x="f208" y="f453"/>
                </a:lnTo>
                <a:lnTo>
                  <a:pt x="f82" y="f466"/>
                </a:lnTo>
                <a:lnTo>
                  <a:pt x="f205" y="f470"/>
                </a:lnTo>
                <a:lnTo>
                  <a:pt x="f217" y="f557"/>
                </a:lnTo>
                <a:lnTo>
                  <a:pt x="f86" y="f479"/>
                </a:lnTo>
                <a:lnTo>
                  <a:pt x="f363" y="f481"/>
                </a:lnTo>
                <a:lnTo>
                  <a:pt x="f320" y="f512"/>
                </a:lnTo>
                <a:lnTo>
                  <a:pt x="f320" y="f484"/>
                </a:lnTo>
                <a:lnTo>
                  <a:pt x="f320" y="f483"/>
                </a:lnTo>
                <a:lnTo>
                  <a:pt x="f216" y="f490"/>
                </a:lnTo>
                <a:lnTo>
                  <a:pt x="f320" y="f484"/>
                </a:lnTo>
                <a:lnTo>
                  <a:pt x="f63" y="f489"/>
                </a:lnTo>
                <a:lnTo>
                  <a:pt x="f62" y="f494"/>
                </a:lnTo>
                <a:lnTo>
                  <a:pt x="f57" y="f493"/>
                </a:lnTo>
                <a:lnTo>
                  <a:pt x="f76" y="f494"/>
                </a:lnTo>
                <a:lnTo>
                  <a:pt x="f213" y="f527"/>
                </a:lnTo>
                <a:lnTo>
                  <a:pt x="f212" y="f491"/>
                </a:lnTo>
                <a:lnTo>
                  <a:pt x="f212" y="f491"/>
                </a:lnTo>
                <a:lnTo>
                  <a:pt x="f77" y="f527"/>
                </a:lnTo>
                <a:lnTo>
                  <a:pt x="f558" y="f491"/>
                </a:lnTo>
                <a:lnTo>
                  <a:pt x="f79" y="f529"/>
                </a:lnTo>
                <a:lnTo>
                  <a:pt x="f363" y="f559"/>
                </a:lnTo>
                <a:lnTo>
                  <a:pt x="f210" y="f538"/>
                </a:lnTo>
                <a:lnTo>
                  <a:pt x="f363" y="f560"/>
                </a:lnTo>
                <a:lnTo>
                  <a:pt x="f195" y="f561"/>
                </a:lnTo>
                <a:lnTo>
                  <a:pt x="f211" y="f562"/>
                </a:lnTo>
                <a:lnTo>
                  <a:pt x="f563" y="f564"/>
                </a:lnTo>
                <a:lnTo>
                  <a:pt x="f219" y="f565"/>
                </a:lnTo>
                <a:lnTo>
                  <a:pt x="f566" y="f562"/>
                </a:lnTo>
                <a:lnTo>
                  <a:pt x="f567" y="f561"/>
                </a:lnTo>
                <a:lnTo>
                  <a:pt x="f196" y="f559"/>
                </a:lnTo>
                <a:lnTo>
                  <a:pt x="f568" y="f559"/>
                </a:lnTo>
                <a:lnTo>
                  <a:pt x="f198" y="f569"/>
                </a:lnTo>
                <a:lnTo>
                  <a:pt x="f570" y="f562"/>
                </a:lnTo>
                <a:lnTo>
                  <a:pt x="f222" y="f562"/>
                </a:lnTo>
                <a:lnTo>
                  <a:pt x="f222" y="f559"/>
                </a:lnTo>
                <a:lnTo>
                  <a:pt x="f571" y="f560"/>
                </a:lnTo>
                <a:lnTo>
                  <a:pt x="f571" y="f530"/>
                </a:lnTo>
                <a:lnTo>
                  <a:pt x="f572" y="f528"/>
                </a:lnTo>
                <a:lnTo>
                  <a:pt x="f573" y="f528"/>
                </a:lnTo>
                <a:lnTo>
                  <a:pt x="f222" y="f493"/>
                </a:lnTo>
                <a:lnTo>
                  <a:pt x="f571" y="f492"/>
                </a:lnTo>
                <a:lnTo>
                  <a:pt x="f204" y="f492"/>
                </a:lnTo>
                <a:lnTo>
                  <a:pt x="f571" y="f527"/>
                </a:lnTo>
                <a:lnTo>
                  <a:pt x="f204" y="f490"/>
                </a:lnTo>
                <a:lnTo>
                  <a:pt x="f198" y="f490"/>
                </a:lnTo>
                <a:lnTo>
                  <a:pt x="f10" y="f512"/>
                </a:lnTo>
                <a:lnTo>
                  <a:pt x="f198" y="f489"/>
                </a:lnTo>
                <a:lnTo>
                  <a:pt x="f203" y="f488"/>
                </a:lnTo>
                <a:lnTo>
                  <a:pt x="f190" y="f481"/>
                </a:lnTo>
                <a:lnTo>
                  <a:pt x="f219" y="f479"/>
                </a:lnTo>
                <a:lnTo>
                  <a:pt x="f200" y="f504"/>
                </a:lnTo>
                <a:lnTo>
                  <a:pt x="f574" y="f487"/>
                </a:lnTo>
                <a:lnTo>
                  <a:pt x="f222" y="f499"/>
                </a:lnTo>
                <a:lnTo>
                  <a:pt x="f184" y="f479"/>
                </a:lnTo>
                <a:lnTo>
                  <a:pt x="f187" y="f504"/>
                </a:lnTo>
                <a:lnTo>
                  <a:pt x="f187" y="f504"/>
                </a:lnTo>
                <a:lnTo>
                  <a:pt x="f575" y="f477"/>
                </a:lnTo>
                <a:lnTo>
                  <a:pt x="f184" y="f482"/>
                </a:lnTo>
                <a:lnTo>
                  <a:pt x="f576" y="f484"/>
                </a:lnTo>
                <a:lnTo>
                  <a:pt x="f182" y="f489"/>
                </a:lnTo>
                <a:lnTo>
                  <a:pt x="f577" y="f483"/>
                </a:lnTo>
                <a:lnTo>
                  <a:pt x="f180" y="f483"/>
                </a:lnTo>
                <a:lnTo>
                  <a:pt x="f185" y="f482"/>
                </a:lnTo>
                <a:lnTo>
                  <a:pt x="f180" y="f482"/>
                </a:lnTo>
                <a:lnTo>
                  <a:pt x="f201" y="f504"/>
                </a:lnTo>
                <a:lnTo>
                  <a:pt x="f578" y="f479"/>
                </a:lnTo>
                <a:lnTo>
                  <a:pt x="f579" y="f477"/>
                </a:lnTo>
                <a:lnTo>
                  <a:pt x="f176" y="f487"/>
                </a:lnTo>
                <a:lnTo>
                  <a:pt x="f580" y="f477"/>
                </a:lnTo>
                <a:lnTo>
                  <a:pt x="f580" y="f498"/>
                </a:lnTo>
                <a:lnTo>
                  <a:pt x="f581" y="f498"/>
                </a:lnTo>
                <a:lnTo>
                  <a:pt x="f581" y="f496"/>
                </a:lnTo>
                <a:lnTo>
                  <a:pt x="f582" y="f495"/>
                </a:lnTo>
                <a:lnTo>
                  <a:pt x="f579" y="f583"/>
                </a:lnTo>
                <a:lnTo>
                  <a:pt x="f584" y="f474"/>
                </a:lnTo>
                <a:lnTo>
                  <a:pt x="f585" y="f472"/>
                </a:lnTo>
                <a:lnTo>
                  <a:pt x="f584" y="f586"/>
                </a:lnTo>
                <a:lnTo>
                  <a:pt x="f587" y="f588"/>
                </a:lnTo>
                <a:lnTo>
                  <a:pt x="f575" y="f471"/>
                </a:lnTo>
                <a:lnTo>
                  <a:pt x="f178" y="f588"/>
                </a:lnTo>
                <a:lnTo>
                  <a:pt x="f589" y="f588"/>
                </a:lnTo>
                <a:lnTo>
                  <a:pt x="f577" y="f590"/>
                </a:lnTo>
                <a:lnTo>
                  <a:pt x="f591" y="f586"/>
                </a:lnTo>
                <a:lnTo>
                  <a:pt x="f589" y="f470"/>
                </a:lnTo>
                <a:lnTo>
                  <a:pt x="f591" y="f590"/>
                </a:lnTo>
                <a:lnTo>
                  <a:pt x="f184" y="f590"/>
                </a:lnTo>
                <a:lnTo>
                  <a:pt x="f576" y="f470"/>
                </a:lnTo>
                <a:lnTo>
                  <a:pt x="f181" y="f592"/>
                </a:lnTo>
                <a:lnTo>
                  <a:pt x="f572" y="f449"/>
                </a:lnTo>
                <a:lnTo>
                  <a:pt x="f571" y="f466"/>
                </a:lnTo>
                <a:lnTo>
                  <a:pt x="f570" y="f453"/>
                </a:lnTo>
                <a:lnTo>
                  <a:pt x="f184" y="f451"/>
                </a:lnTo>
                <a:lnTo>
                  <a:pt x="f204" y="f450"/>
                </a:lnTo>
                <a:lnTo>
                  <a:pt x="f575" y="f447"/>
                </a:lnTo>
                <a:lnTo>
                  <a:pt x="f204" y="f432"/>
                </a:lnTo>
                <a:lnTo>
                  <a:pt x="f589" y="f464"/>
                </a:lnTo>
                <a:lnTo>
                  <a:pt x="f591" y="f457"/>
                </a:lnTo>
                <a:lnTo>
                  <a:pt x="f572" y="f426"/>
                </a:lnTo>
                <a:lnTo>
                  <a:pt x="f593" y="f423"/>
                </a:lnTo>
                <a:lnTo>
                  <a:pt x="f594" y="f457"/>
                </a:lnTo>
                <a:lnTo>
                  <a:pt x="f576" y="f551"/>
                </a:lnTo>
                <a:lnTo>
                  <a:pt x="f184" y="f460"/>
                </a:lnTo>
                <a:lnTo>
                  <a:pt x="f573" y="f460"/>
                </a:lnTo>
                <a:lnTo>
                  <a:pt x="f595" y="f457"/>
                </a:lnTo>
                <a:lnTo>
                  <a:pt x="f596" y="f551"/>
                </a:lnTo>
                <a:lnTo>
                  <a:pt x="f222" y="f411"/>
                </a:lnTo>
                <a:lnTo>
                  <a:pt x="f197" y="f460"/>
                </a:lnTo>
                <a:lnTo>
                  <a:pt x="f197" y="f460"/>
                </a:lnTo>
                <a:lnTo>
                  <a:pt x="f200" y="f385"/>
                </a:lnTo>
                <a:lnTo>
                  <a:pt x="f567" y="f385"/>
                </a:lnTo>
                <a:lnTo>
                  <a:pt x="f189" y="f389"/>
                </a:lnTo>
                <a:lnTo>
                  <a:pt x="f597" y="f598"/>
                </a:lnTo>
                <a:lnTo>
                  <a:pt x="f566" y="f398"/>
                </a:lnTo>
                <a:lnTo>
                  <a:pt x="f221" y="f398"/>
                </a:lnTo>
                <a:lnTo>
                  <a:pt x="f599" y="f370"/>
                </a:lnTo>
                <a:lnTo>
                  <a:pt x="f599" y="f370"/>
                </a:lnTo>
                <a:lnTo>
                  <a:pt x="f81" y="f389"/>
                </a:lnTo>
                <a:lnTo>
                  <a:pt x="f81" y="f389"/>
                </a:lnTo>
                <a:lnTo>
                  <a:pt x="f567" y="f371"/>
                </a:lnTo>
                <a:lnTo>
                  <a:pt x="f208" y="f391"/>
                </a:lnTo>
                <a:lnTo>
                  <a:pt x="f208" y="f391"/>
                </a:lnTo>
                <a:lnTo>
                  <a:pt x="f9" y="f371"/>
                </a:lnTo>
                <a:lnTo>
                  <a:pt x="f211" y="f374"/>
                </a:lnTo>
                <a:lnTo>
                  <a:pt x="f79" y="f418"/>
                </a:lnTo>
                <a:lnTo>
                  <a:pt x="f56" y="f374"/>
                </a:lnTo>
                <a:lnTo>
                  <a:pt x="f213" y="f366"/>
                </a:lnTo>
                <a:lnTo>
                  <a:pt x="f212" y="f371"/>
                </a:lnTo>
                <a:lnTo>
                  <a:pt x="f558" y="f462"/>
                </a:lnTo>
                <a:lnTo>
                  <a:pt x="f554" y="f371"/>
                </a:lnTo>
                <a:lnTo>
                  <a:pt x="f86" y="f368"/>
                </a:lnTo>
                <a:lnTo>
                  <a:pt x="f78" y="f337"/>
                </a:lnTo>
                <a:close/>
                <a:moveTo>
                  <a:pt x="f600" y="f2"/>
                </a:moveTo>
                <a:lnTo>
                  <a:pt x="f601" y="f602"/>
                </a:lnTo>
                <a:lnTo>
                  <a:pt x="f603" y="f175"/>
                </a:lnTo>
                <a:lnTo>
                  <a:pt x="f604" y="f179"/>
                </a:lnTo>
                <a:lnTo>
                  <a:pt x="f605" y="f177"/>
                </a:lnTo>
                <a:lnTo>
                  <a:pt x="f606" y="f183"/>
                </a:lnTo>
                <a:lnTo>
                  <a:pt x="f607" y="f191"/>
                </a:lnTo>
                <a:lnTo>
                  <a:pt x="f608" y="f183"/>
                </a:lnTo>
                <a:lnTo>
                  <a:pt x="f608" y="f191"/>
                </a:lnTo>
                <a:lnTo>
                  <a:pt x="f609" y="f193"/>
                </a:lnTo>
                <a:lnTo>
                  <a:pt x="f609" y="f235"/>
                </a:lnTo>
                <a:lnTo>
                  <a:pt x="f610" y="f191"/>
                </a:lnTo>
                <a:lnTo>
                  <a:pt x="f611" y="f54"/>
                </a:lnTo>
                <a:lnTo>
                  <a:pt x="f612" y="f186"/>
                </a:lnTo>
                <a:lnTo>
                  <a:pt x="f613" y="f17"/>
                </a:lnTo>
                <a:lnTo>
                  <a:pt x="f614" y="f27"/>
                </a:lnTo>
                <a:lnTo>
                  <a:pt x="f615" y="f24"/>
                </a:lnTo>
                <a:lnTo>
                  <a:pt x="f615" y="f24"/>
                </a:lnTo>
                <a:lnTo>
                  <a:pt x="f201" y="f75"/>
                </a:lnTo>
                <a:lnTo>
                  <a:pt x="f616" y="f113"/>
                </a:lnTo>
                <a:lnTo>
                  <a:pt x="f617" y="f133"/>
                </a:lnTo>
                <a:lnTo>
                  <a:pt x="f618" y="f129"/>
                </a:lnTo>
                <a:lnTo>
                  <a:pt x="f580" y="f153"/>
                </a:lnTo>
                <a:lnTo>
                  <a:pt x="f619" y="f152"/>
                </a:lnTo>
                <a:lnTo>
                  <a:pt x="f619" y="f162"/>
                </a:lnTo>
                <a:lnTo>
                  <a:pt x="f229" y="f150"/>
                </a:lnTo>
                <a:lnTo>
                  <a:pt x="f224" y="f170"/>
                </a:lnTo>
                <a:lnTo>
                  <a:pt x="f433" y="f253"/>
                </a:lnTo>
                <a:lnTo>
                  <a:pt x="f433" y="f267"/>
                </a:lnTo>
                <a:lnTo>
                  <a:pt x="f435" y="f307"/>
                </a:lnTo>
                <a:lnTo>
                  <a:pt x="f428" y="f335"/>
                </a:lnTo>
                <a:lnTo>
                  <a:pt x="f620" y="f403"/>
                </a:lnTo>
                <a:lnTo>
                  <a:pt x="f621" y="f340"/>
                </a:lnTo>
                <a:lnTo>
                  <a:pt x="f620" y="f353"/>
                </a:lnTo>
                <a:lnTo>
                  <a:pt x="f620" y="f357"/>
                </a:lnTo>
                <a:lnTo>
                  <a:pt x="f622" y="f368"/>
                </a:lnTo>
                <a:lnTo>
                  <a:pt x="f427" y="f462"/>
                </a:lnTo>
                <a:lnTo>
                  <a:pt x="f623" y="f418"/>
                </a:lnTo>
                <a:lnTo>
                  <a:pt x="f624" y="f371"/>
                </a:lnTo>
                <a:lnTo>
                  <a:pt x="f624" y="f371"/>
                </a:lnTo>
                <a:lnTo>
                  <a:pt x="f620" y="f418"/>
                </a:lnTo>
                <a:lnTo>
                  <a:pt x="f433" y="f440"/>
                </a:lnTo>
                <a:lnTo>
                  <a:pt x="f625" y="f374"/>
                </a:lnTo>
                <a:lnTo>
                  <a:pt x="f625" y="f389"/>
                </a:lnTo>
                <a:lnTo>
                  <a:pt x="f626" y="f389"/>
                </a:lnTo>
                <a:lnTo>
                  <a:pt x="f626" y="f398"/>
                </a:lnTo>
                <a:lnTo>
                  <a:pt x="f627" y="f398"/>
                </a:lnTo>
                <a:lnTo>
                  <a:pt x="f237" y="f400"/>
                </a:lnTo>
                <a:lnTo>
                  <a:pt x="f628" y="f411"/>
                </a:lnTo>
                <a:lnTo>
                  <a:pt x="f612" y="f411"/>
                </a:lnTo>
                <a:lnTo>
                  <a:pt x="f627" y="f460"/>
                </a:lnTo>
                <a:lnTo>
                  <a:pt x="f628" y="f551"/>
                </a:lnTo>
                <a:lnTo>
                  <a:pt x="f431" y="f413"/>
                </a:lnTo>
                <a:lnTo>
                  <a:pt x="f629" y="f426"/>
                </a:lnTo>
                <a:lnTo>
                  <a:pt x="f630" y="f447"/>
                </a:lnTo>
                <a:lnTo>
                  <a:pt x="f627" y="f447"/>
                </a:lnTo>
                <a:lnTo>
                  <a:pt x="f630" y="f450"/>
                </a:lnTo>
                <a:lnTo>
                  <a:pt x="f626" y="f466"/>
                </a:lnTo>
                <a:lnTo>
                  <a:pt x="f630" y="f466"/>
                </a:lnTo>
                <a:lnTo>
                  <a:pt x="f433" y="f470"/>
                </a:lnTo>
                <a:lnTo>
                  <a:pt x="f625" y="f592"/>
                </a:lnTo>
                <a:lnTo>
                  <a:pt x="f631" y="f472"/>
                </a:lnTo>
                <a:lnTo>
                  <a:pt x="f625" y="f586"/>
                </a:lnTo>
                <a:lnTo>
                  <a:pt x="f236" y="f471"/>
                </a:lnTo>
                <a:lnTo>
                  <a:pt x="f626" y="f557"/>
                </a:lnTo>
                <a:lnTo>
                  <a:pt x="f632" y="f557"/>
                </a:lnTo>
                <a:lnTo>
                  <a:pt x="f615" y="f497"/>
                </a:lnTo>
                <a:lnTo>
                  <a:pt x="f624" y="f497"/>
                </a:lnTo>
                <a:lnTo>
                  <a:pt x="f633" y="f486"/>
                </a:lnTo>
                <a:lnTo>
                  <a:pt x="f435" y="f497"/>
                </a:lnTo>
                <a:lnTo>
                  <a:pt x="f435" y="f497"/>
                </a:lnTo>
                <a:lnTo>
                  <a:pt x="f634" y="f504"/>
                </a:lnTo>
                <a:lnTo>
                  <a:pt x="f635" y="f504"/>
                </a:lnTo>
                <a:lnTo>
                  <a:pt x="f634" y="f488"/>
                </a:lnTo>
                <a:lnTo>
                  <a:pt x="f621" y="f481"/>
                </a:lnTo>
                <a:lnTo>
                  <a:pt x="f632" y="f489"/>
                </a:lnTo>
                <a:lnTo>
                  <a:pt x="f631" y="f636"/>
                </a:lnTo>
                <a:lnTo>
                  <a:pt x="f624" y="f494"/>
                </a:lnTo>
                <a:lnTo>
                  <a:pt x="f623" y="f484"/>
                </a:lnTo>
                <a:lnTo>
                  <a:pt x="f435" y="f491"/>
                </a:lnTo>
                <a:lnTo>
                  <a:pt x="f232" y="f491"/>
                </a:lnTo>
                <a:lnTo>
                  <a:pt x="f429" y="f528"/>
                </a:lnTo>
                <a:lnTo>
                  <a:pt x="f623" y="f493"/>
                </a:lnTo>
                <a:lnTo>
                  <a:pt x="f427" y="f636"/>
                </a:lnTo>
                <a:lnTo>
                  <a:pt x="f621" y="f636"/>
                </a:lnTo>
                <a:lnTo>
                  <a:pt x="f632" y="f530"/>
                </a:lnTo>
                <a:lnTo>
                  <a:pt x="f433" y="f637"/>
                </a:lnTo>
                <a:lnTo>
                  <a:pt x="f623" y="f561"/>
                </a:lnTo>
                <a:lnTo>
                  <a:pt x="f433" y="f545"/>
                </a:lnTo>
                <a:lnTo>
                  <a:pt x="f620" y="f638"/>
                </a:lnTo>
                <a:lnTo>
                  <a:pt x="f427" y="f639"/>
                </a:lnTo>
                <a:lnTo>
                  <a:pt x="f620" y="f640"/>
                </a:lnTo>
                <a:lnTo>
                  <a:pt x="f238" y="f640"/>
                </a:lnTo>
                <a:lnTo>
                  <a:pt x="f620" y="f641"/>
                </a:lnTo>
                <a:lnTo>
                  <a:pt x="f238" y="f641"/>
                </a:lnTo>
                <a:lnTo>
                  <a:pt x="f238" y="f642"/>
                </a:lnTo>
                <a:lnTo>
                  <a:pt x="f628" y="f643"/>
                </a:lnTo>
                <a:lnTo>
                  <a:pt x="f627" y="f644"/>
                </a:lnTo>
                <a:lnTo>
                  <a:pt x="f645" y="f422"/>
                </a:lnTo>
                <a:lnTo>
                  <a:pt x="f645" y="f422"/>
                </a:lnTo>
                <a:lnTo>
                  <a:pt x="f629" y="f420"/>
                </a:lnTo>
                <a:lnTo>
                  <a:pt x="f629" y="f420"/>
                </a:lnTo>
                <a:lnTo>
                  <a:pt x="f646" y="f647"/>
                </a:lnTo>
                <a:lnTo>
                  <a:pt x="f646" y="f648"/>
                </a:lnTo>
                <a:lnTo>
                  <a:pt x="f649" y="f648"/>
                </a:lnTo>
                <a:lnTo>
                  <a:pt x="f650" y="f651"/>
                </a:lnTo>
                <a:lnTo>
                  <a:pt x="f611" y="f420"/>
                </a:lnTo>
                <a:lnTo>
                  <a:pt x="f649" y="f644"/>
                </a:lnTo>
                <a:lnTo>
                  <a:pt x="f652" y="f641"/>
                </a:lnTo>
                <a:lnTo>
                  <a:pt x="f653" y="f639"/>
                </a:lnTo>
                <a:lnTo>
                  <a:pt x="f654" y="f655"/>
                </a:lnTo>
                <a:lnTo>
                  <a:pt x="f656" y="f564"/>
                </a:lnTo>
                <a:lnTo>
                  <a:pt x="f657" y="f658"/>
                </a:lnTo>
                <a:lnTo>
                  <a:pt x="f654" y="f569"/>
                </a:lnTo>
                <a:lnTo>
                  <a:pt x="f659" y="f562"/>
                </a:lnTo>
                <a:lnTo>
                  <a:pt x="f660" y="f539"/>
                </a:lnTo>
                <a:lnTo>
                  <a:pt x="f661" y="f559"/>
                </a:lnTo>
                <a:lnTo>
                  <a:pt x="f661" y="f636"/>
                </a:lnTo>
                <a:lnTo>
                  <a:pt x="f662" y="f493"/>
                </a:lnTo>
                <a:lnTo>
                  <a:pt x="f663" y="f491"/>
                </a:lnTo>
                <a:lnTo>
                  <a:pt x="f661" y="f490"/>
                </a:lnTo>
                <a:lnTo>
                  <a:pt x="f664" y="f512"/>
                </a:lnTo>
                <a:lnTo>
                  <a:pt x="f665" y="f488"/>
                </a:lnTo>
                <a:lnTo>
                  <a:pt x="f666" y="f479"/>
                </a:lnTo>
                <a:lnTo>
                  <a:pt x="f667" y="f477"/>
                </a:lnTo>
                <a:lnTo>
                  <a:pt x="f668" y="f477"/>
                </a:lnTo>
                <a:lnTo>
                  <a:pt x="f669" y="f482"/>
                </a:lnTo>
                <a:lnTo>
                  <a:pt x="f603" y="f504"/>
                </a:lnTo>
                <a:lnTo>
                  <a:pt x="f670" y="f485"/>
                </a:lnTo>
                <a:lnTo>
                  <a:pt x="f671" y="f475"/>
                </a:lnTo>
                <a:lnTo>
                  <a:pt x="f672" y="f592"/>
                </a:lnTo>
                <a:lnTo>
                  <a:pt x="f523" y="f436"/>
                </a:lnTo>
                <a:lnTo>
                  <a:pt x="f673" y="f436"/>
                </a:lnTo>
                <a:lnTo>
                  <a:pt x="f511" y="f457"/>
                </a:lnTo>
                <a:lnTo>
                  <a:pt x="f674" y="f457"/>
                </a:lnTo>
                <a:lnTo>
                  <a:pt x="f675" y="f551"/>
                </a:lnTo>
                <a:lnTo>
                  <a:pt x="f676" y="f551"/>
                </a:lnTo>
                <a:lnTo>
                  <a:pt x="f677" y="f411"/>
                </a:lnTo>
                <a:lnTo>
                  <a:pt x="f522" y="f411"/>
                </a:lnTo>
                <a:lnTo>
                  <a:pt x="f678" y="f398"/>
                </a:lnTo>
                <a:lnTo>
                  <a:pt x="f476" y="f400"/>
                </a:lnTo>
                <a:lnTo>
                  <a:pt x="f673" y="f551"/>
                </a:lnTo>
                <a:lnTo>
                  <a:pt x="f511" y="f412"/>
                </a:lnTo>
                <a:lnTo>
                  <a:pt x="f511" y="f551"/>
                </a:lnTo>
                <a:lnTo>
                  <a:pt x="f509" y="f412"/>
                </a:lnTo>
                <a:lnTo>
                  <a:pt x="f509" y="f440"/>
                </a:lnTo>
                <a:lnTo>
                  <a:pt x="f510" y="f598"/>
                </a:lnTo>
                <a:lnTo>
                  <a:pt x="f509" y="f389"/>
                </a:lnTo>
                <a:lnTo>
                  <a:pt x="f518" y="f418"/>
                </a:lnTo>
                <a:lnTo>
                  <a:pt x="f516" y="f462"/>
                </a:lnTo>
                <a:lnTo>
                  <a:pt x="f358" y="f364"/>
                </a:lnTo>
                <a:lnTo>
                  <a:pt x="f679" y="f368"/>
                </a:lnTo>
                <a:lnTo>
                  <a:pt x="f679" y="f368"/>
                </a:lnTo>
                <a:lnTo>
                  <a:pt x="f359" y="f360"/>
                </a:lnTo>
                <a:lnTo>
                  <a:pt x="f359" y="f360"/>
                </a:lnTo>
                <a:lnTo>
                  <a:pt x="f680" y="f353"/>
                </a:lnTo>
                <a:lnTo>
                  <a:pt x="f681" y="f349"/>
                </a:lnTo>
                <a:lnTo>
                  <a:pt x="f682" y="f351"/>
                </a:lnTo>
                <a:lnTo>
                  <a:pt x="f478" y="f351"/>
                </a:lnTo>
                <a:lnTo>
                  <a:pt x="f358" y="f342"/>
                </a:lnTo>
                <a:lnTo>
                  <a:pt x="f531" y="f351"/>
                </a:lnTo>
                <a:lnTo>
                  <a:pt x="f683" y="f403"/>
                </a:lnTo>
                <a:lnTo>
                  <a:pt x="f684" y="f403"/>
                </a:lnTo>
                <a:lnTo>
                  <a:pt x="f684" y="f402"/>
                </a:lnTo>
                <a:lnTo>
                  <a:pt x="f685" y="f283"/>
                </a:lnTo>
                <a:lnTo>
                  <a:pt x="f686" y="f402"/>
                </a:lnTo>
                <a:lnTo>
                  <a:pt x="f687" y="f333"/>
                </a:lnTo>
                <a:lnTo>
                  <a:pt x="f688" y="f317"/>
                </a:lnTo>
                <a:lnTo>
                  <a:pt x="f689" y="f283"/>
                </a:lnTo>
                <a:lnTo>
                  <a:pt x="f689" y="f301"/>
                </a:lnTo>
                <a:lnTo>
                  <a:pt x="f686" y="f301"/>
                </a:lnTo>
                <a:lnTo>
                  <a:pt x="f506" y="f268"/>
                </a:lnTo>
                <a:lnTo>
                  <a:pt x="f690" y="f301"/>
                </a:lnTo>
                <a:lnTo>
                  <a:pt x="f503" y="f218"/>
                </a:lnTo>
                <a:lnTo>
                  <a:pt x="f531" y="f244"/>
                </a:lnTo>
                <a:lnTo>
                  <a:pt x="f683" y="f165"/>
                </a:lnTo>
                <a:lnTo>
                  <a:pt x="f685" y="f150"/>
                </a:lnTo>
                <a:lnTo>
                  <a:pt x="f500" y="f162"/>
                </a:lnTo>
                <a:lnTo>
                  <a:pt x="f691" y="f131"/>
                </a:lnTo>
                <a:lnTo>
                  <a:pt x="f688" y="f126"/>
                </a:lnTo>
                <a:lnTo>
                  <a:pt x="f501" y="f126"/>
                </a:lnTo>
                <a:lnTo>
                  <a:pt x="f692" y="f133"/>
                </a:lnTo>
                <a:lnTo>
                  <a:pt x="f690" y="f48"/>
                </a:lnTo>
                <a:lnTo>
                  <a:pt x="f688" y="f73"/>
                </a:lnTo>
                <a:lnTo>
                  <a:pt x="f693" y="f33"/>
                </a:lnTo>
                <a:lnTo>
                  <a:pt x="f694" y="f29"/>
                </a:lnTo>
                <a:lnTo>
                  <a:pt x="f691" y="f19"/>
                </a:lnTo>
                <a:lnTo>
                  <a:pt x="f695" y="f17"/>
                </a:lnTo>
                <a:lnTo>
                  <a:pt x="f696" y="f11"/>
                </a:lnTo>
                <a:lnTo>
                  <a:pt x="f697" y="f58"/>
                </a:lnTo>
                <a:lnTo>
                  <a:pt x="f698" y="f13"/>
                </a:lnTo>
                <a:lnTo>
                  <a:pt x="f699" y="f194"/>
                </a:lnTo>
                <a:lnTo>
                  <a:pt x="f689" y="f15"/>
                </a:lnTo>
                <a:lnTo>
                  <a:pt x="f689" y="f15"/>
                </a:lnTo>
                <a:lnTo>
                  <a:pt x="f700" y="f194"/>
                </a:lnTo>
                <a:lnTo>
                  <a:pt x="f519" y="f191"/>
                </a:lnTo>
                <a:lnTo>
                  <a:pt x="f502" y="f177"/>
                </a:lnTo>
                <a:lnTo>
                  <a:pt x="f675" y="f175"/>
                </a:lnTo>
                <a:lnTo>
                  <a:pt x="f684" y="f2"/>
                </a:lnTo>
                <a:close/>
                <a:moveTo>
                  <a:pt x="f261" y="f701"/>
                </a:moveTo>
                <a:lnTo>
                  <a:pt x="f702" y="f703"/>
                </a:lnTo>
                <a:lnTo>
                  <a:pt x="f702" y="f703"/>
                </a:lnTo>
                <a:lnTo>
                  <a:pt x="f218" y="f704"/>
                </a:lnTo>
                <a:lnTo>
                  <a:pt x="f261" y="f701"/>
                </a:lnTo>
                <a:close/>
                <a:moveTo>
                  <a:pt x="f705" y="f706"/>
                </a:moveTo>
                <a:lnTo>
                  <a:pt x="f142" y="f707"/>
                </a:lnTo>
                <a:lnTo>
                  <a:pt x="f147" y="f707"/>
                </a:lnTo>
                <a:lnTo>
                  <a:pt x="f142" y="f708"/>
                </a:lnTo>
                <a:lnTo>
                  <a:pt x="f143" y="f708"/>
                </a:lnTo>
                <a:lnTo>
                  <a:pt x="f158" y="f707"/>
                </a:lnTo>
                <a:lnTo>
                  <a:pt x="f705" y="f706"/>
                </a:lnTo>
                <a:close/>
                <a:moveTo>
                  <a:pt x="f194" y="f709"/>
                </a:moveTo>
                <a:lnTo>
                  <a:pt x="f602" y="f710"/>
                </a:lnTo>
                <a:lnTo>
                  <a:pt x="f711" y="f712"/>
                </a:lnTo>
                <a:lnTo>
                  <a:pt x="f711" y="f712"/>
                </a:lnTo>
                <a:lnTo>
                  <a:pt x="f194" y="f709"/>
                </a:lnTo>
                <a:close/>
                <a:moveTo>
                  <a:pt x="f602" y="f710"/>
                </a:moveTo>
                <a:lnTo>
                  <a:pt x="f602" y="f710"/>
                </a:lnTo>
                <a:lnTo>
                  <a:pt x="f602" y="f710"/>
                </a:lnTo>
                <a:close/>
                <a:moveTo>
                  <a:pt x="f713" y="f714"/>
                </a:moveTo>
                <a:lnTo>
                  <a:pt x="f715" y="f716"/>
                </a:lnTo>
                <a:lnTo>
                  <a:pt x="f717" y="f716"/>
                </a:lnTo>
                <a:lnTo>
                  <a:pt x="f713" y="f714"/>
                </a:lnTo>
                <a:close/>
                <a:moveTo>
                  <a:pt x="f718" y="f719"/>
                </a:moveTo>
                <a:lnTo>
                  <a:pt x="f720" y="f709"/>
                </a:lnTo>
                <a:lnTo>
                  <a:pt x="f721" y="f722"/>
                </a:lnTo>
                <a:lnTo>
                  <a:pt x="f721" y="f708"/>
                </a:lnTo>
                <a:lnTo>
                  <a:pt x="f699" y="f723"/>
                </a:lnTo>
                <a:lnTo>
                  <a:pt x="f724" y="f716"/>
                </a:lnTo>
                <a:lnTo>
                  <a:pt x="f725" y="f716"/>
                </a:lnTo>
                <a:lnTo>
                  <a:pt x="f726" y="f727"/>
                </a:lnTo>
                <a:lnTo>
                  <a:pt x="f728" y="f729"/>
                </a:lnTo>
                <a:lnTo>
                  <a:pt x="f730" y="f731"/>
                </a:lnTo>
                <a:lnTo>
                  <a:pt x="f730" y="f732"/>
                </a:lnTo>
                <a:lnTo>
                  <a:pt x="f733" y="f734"/>
                </a:lnTo>
                <a:lnTo>
                  <a:pt x="f735" y="f736"/>
                </a:lnTo>
                <a:lnTo>
                  <a:pt x="f737" y="f738"/>
                </a:lnTo>
                <a:lnTo>
                  <a:pt x="f737" y="f739"/>
                </a:lnTo>
                <a:lnTo>
                  <a:pt x="f730" y="f739"/>
                </a:lnTo>
                <a:lnTo>
                  <a:pt x="f730" y="f740"/>
                </a:lnTo>
                <a:lnTo>
                  <a:pt x="f741" y="f742"/>
                </a:lnTo>
                <a:lnTo>
                  <a:pt x="f728" y="f743"/>
                </a:lnTo>
                <a:lnTo>
                  <a:pt x="f728" y="f743"/>
                </a:lnTo>
                <a:lnTo>
                  <a:pt x="f744" y="f745"/>
                </a:lnTo>
                <a:lnTo>
                  <a:pt x="f728" y="f746"/>
                </a:lnTo>
                <a:lnTo>
                  <a:pt x="f730" y="f747"/>
                </a:lnTo>
                <a:lnTo>
                  <a:pt x="f698" y="f748"/>
                </a:lnTo>
                <a:lnTo>
                  <a:pt x="f728" y="f748"/>
                </a:lnTo>
                <a:lnTo>
                  <a:pt x="f698" y="f749"/>
                </a:lnTo>
                <a:lnTo>
                  <a:pt x="f735" y="f749"/>
                </a:lnTo>
                <a:lnTo>
                  <a:pt x="f697" y="f750"/>
                </a:lnTo>
                <a:lnTo>
                  <a:pt x="f697" y="f750"/>
                </a:lnTo>
                <a:lnTo>
                  <a:pt x="f735" y="f751"/>
                </a:lnTo>
                <a:lnTo>
                  <a:pt x="f728" y="f752"/>
                </a:lnTo>
                <a:lnTo>
                  <a:pt x="f753" y="f747"/>
                </a:lnTo>
                <a:lnTo>
                  <a:pt x="f754" y="f746"/>
                </a:lnTo>
                <a:lnTo>
                  <a:pt x="f755" y="f731"/>
                </a:lnTo>
                <a:lnTo>
                  <a:pt x="f756" y="f729"/>
                </a:lnTo>
                <a:lnTo>
                  <a:pt x="f757" y="f758"/>
                </a:lnTo>
                <a:lnTo>
                  <a:pt x="f759" y="f760"/>
                </a:lnTo>
                <a:lnTo>
                  <a:pt x="f761" y="f716"/>
                </a:lnTo>
                <a:lnTo>
                  <a:pt x="f755" y="f708"/>
                </a:lnTo>
                <a:lnTo>
                  <a:pt x="f720" y="f723"/>
                </a:lnTo>
                <a:lnTo>
                  <a:pt x="f762" y="f709"/>
                </a:lnTo>
                <a:lnTo>
                  <a:pt x="f718" y="f719"/>
                </a:lnTo>
                <a:close/>
                <a:moveTo>
                  <a:pt x="f763" y="f764"/>
                </a:moveTo>
                <a:lnTo>
                  <a:pt x="f765" y="f766"/>
                </a:lnTo>
                <a:lnTo>
                  <a:pt x="f757" y="f767"/>
                </a:lnTo>
                <a:lnTo>
                  <a:pt x="f768" y="f769"/>
                </a:lnTo>
                <a:lnTo>
                  <a:pt x="f759" y="f769"/>
                </a:lnTo>
                <a:lnTo>
                  <a:pt x="f770" y="f771"/>
                </a:lnTo>
                <a:lnTo>
                  <a:pt x="f772" y="f773"/>
                </a:lnTo>
                <a:lnTo>
                  <a:pt x="f757" y="f719"/>
                </a:lnTo>
                <a:lnTo>
                  <a:pt x="f774" y="f706"/>
                </a:lnTo>
                <a:lnTo>
                  <a:pt x="f775" y="f701"/>
                </a:lnTo>
                <a:lnTo>
                  <a:pt x="f776" y="f706"/>
                </a:lnTo>
                <a:lnTo>
                  <a:pt x="f777" y="f716"/>
                </a:lnTo>
                <a:lnTo>
                  <a:pt x="f778" y="f722"/>
                </a:lnTo>
                <a:lnTo>
                  <a:pt x="f779" y="f740"/>
                </a:lnTo>
                <a:lnTo>
                  <a:pt x="f775" y="f780"/>
                </a:lnTo>
                <a:lnTo>
                  <a:pt x="f775" y="f780"/>
                </a:lnTo>
                <a:lnTo>
                  <a:pt x="f781" y="f782"/>
                </a:lnTo>
                <a:lnTo>
                  <a:pt x="f783" y="f743"/>
                </a:lnTo>
                <a:lnTo>
                  <a:pt x="f784" y="f749"/>
                </a:lnTo>
                <a:lnTo>
                  <a:pt x="f781" y="f750"/>
                </a:lnTo>
                <a:lnTo>
                  <a:pt x="f785" y="f752"/>
                </a:lnTo>
                <a:lnTo>
                  <a:pt x="f786" y="f787"/>
                </a:lnTo>
                <a:lnTo>
                  <a:pt x="f788" y="f751"/>
                </a:lnTo>
                <a:lnTo>
                  <a:pt x="f786" y="f789"/>
                </a:lnTo>
                <a:lnTo>
                  <a:pt x="f781" y="f789"/>
                </a:lnTo>
                <a:lnTo>
                  <a:pt x="f768" y="f790"/>
                </a:lnTo>
                <a:lnTo>
                  <a:pt x="f784" y="f791"/>
                </a:lnTo>
                <a:lnTo>
                  <a:pt x="f777" y="f792"/>
                </a:lnTo>
                <a:lnTo>
                  <a:pt x="f783" y="f792"/>
                </a:lnTo>
                <a:lnTo>
                  <a:pt x="f778" y="f793"/>
                </a:lnTo>
                <a:lnTo>
                  <a:pt x="f794" y="f795"/>
                </a:lnTo>
                <a:lnTo>
                  <a:pt x="f796" y="f793"/>
                </a:lnTo>
                <a:lnTo>
                  <a:pt x="f797" y="f798"/>
                </a:lnTo>
                <a:lnTo>
                  <a:pt x="f799" y="f800"/>
                </a:lnTo>
                <a:lnTo>
                  <a:pt x="f801" y="f800"/>
                </a:lnTo>
                <a:lnTo>
                  <a:pt x="f802" y="f787"/>
                </a:lnTo>
                <a:lnTo>
                  <a:pt x="f803" y="f787"/>
                </a:lnTo>
                <a:lnTo>
                  <a:pt x="f804" y="f805"/>
                </a:lnTo>
                <a:lnTo>
                  <a:pt x="f806" y="f782"/>
                </a:lnTo>
                <a:lnTo>
                  <a:pt x="f807" y="f782"/>
                </a:lnTo>
                <a:lnTo>
                  <a:pt x="f808" y="f809"/>
                </a:lnTo>
                <a:lnTo>
                  <a:pt x="f810" y="f736"/>
                </a:lnTo>
                <a:lnTo>
                  <a:pt x="f810" y="f736"/>
                </a:lnTo>
                <a:lnTo>
                  <a:pt x="f811" y="f729"/>
                </a:lnTo>
                <a:lnTo>
                  <a:pt x="f812" y="f716"/>
                </a:lnTo>
                <a:lnTo>
                  <a:pt x="f813" y="f814"/>
                </a:lnTo>
                <a:lnTo>
                  <a:pt x="f815" y="f701"/>
                </a:lnTo>
                <a:lnTo>
                  <a:pt x="f779" y="f816"/>
                </a:lnTo>
                <a:lnTo>
                  <a:pt x="f817" y="f818"/>
                </a:lnTo>
                <a:lnTo>
                  <a:pt x="f819" y="f771"/>
                </a:lnTo>
                <a:lnTo>
                  <a:pt x="f820" y="f821"/>
                </a:lnTo>
                <a:lnTo>
                  <a:pt x="f783" y="f822"/>
                </a:lnTo>
                <a:lnTo>
                  <a:pt x="f815" y="f823"/>
                </a:lnTo>
                <a:lnTo>
                  <a:pt x="f824" y="f823"/>
                </a:lnTo>
                <a:lnTo>
                  <a:pt x="f778" y="f825"/>
                </a:lnTo>
                <a:lnTo>
                  <a:pt x="f763" y="f764"/>
                </a:lnTo>
                <a:close/>
                <a:moveTo>
                  <a:pt x="f723" y="f800"/>
                </a:moveTo>
                <a:lnTo>
                  <a:pt x="f719" y="f826"/>
                </a:lnTo>
                <a:lnTo>
                  <a:pt x="f710" y="f795"/>
                </a:lnTo>
                <a:lnTo>
                  <a:pt x="f722" y="f827"/>
                </a:lnTo>
                <a:lnTo>
                  <a:pt x="f719" y="f792"/>
                </a:lnTo>
                <a:lnTo>
                  <a:pt x="f709" y="f792"/>
                </a:lnTo>
                <a:lnTo>
                  <a:pt x="f814" y="f790"/>
                </a:lnTo>
                <a:lnTo>
                  <a:pt x="f723" y="f790"/>
                </a:lnTo>
                <a:lnTo>
                  <a:pt x="f722" y="f828"/>
                </a:lnTo>
                <a:lnTo>
                  <a:pt x="f710" y="f829"/>
                </a:lnTo>
                <a:lnTo>
                  <a:pt x="f830" y="f831"/>
                </a:lnTo>
                <a:lnTo>
                  <a:pt x="f710" y="f832"/>
                </a:lnTo>
                <a:lnTo>
                  <a:pt x="f830" y="f832"/>
                </a:lnTo>
                <a:lnTo>
                  <a:pt x="f760" y="f833"/>
                </a:lnTo>
                <a:lnTo>
                  <a:pt x="f758" y="f834"/>
                </a:lnTo>
                <a:lnTo>
                  <a:pt x="f760" y="f835"/>
                </a:lnTo>
                <a:lnTo>
                  <a:pt x="f736" y="f833"/>
                </a:lnTo>
                <a:lnTo>
                  <a:pt x="f732" y="f836"/>
                </a:lnTo>
                <a:lnTo>
                  <a:pt x="f732" y="f836"/>
                </a:lnTo>
                <a:lnTo>
                  <a:pt x="f837" y="f838"/>
                </a:lnTo>
                <a:lnTo>
                  <a:pt x="f739" y="f792"/>
                </a:lnTo>
                <a:lnTo>
                  <a:pt x="f723" y="f800"/>
                </a:lnTo>
                <a:close/>
                <a:moveTo>
                  <a:pt x="f837" y="f838"/>
                </a:moveTo>
                <a:lnTo>
                  <a:pt x="f837" y="f836"/>
                </a:lnTo>
                <a:lnTo>
                  <a:pt x="f782" y="f838"/>
                </a:lnTo>
                <a:close/>
                <a:moveTo>
                  <a:pt x="f55" y="f839"/>
                </a:moveTo>
                <a:lnTo>
                  <a:pt x="f840" y="f841"/>
                </a:lnTo>
                <a:lnTo>
                  <a:pt x="f840" y="f841"/>
                </a:lnTo>
                <a:lnTo>
                  <a:pt x="f553" y="f839"/>
                </a:lnTo>
                <a:close/>
                <a:moveTo>
                  <a:pt x="f740" y="f842"/>
                </a:moveTo>
                <a:lnTo>
                  <a:pt x="f738" y="f843"/>
                </a:lnTo>
                <a:lnTo>
                  <a:pt x="f738" y="f843"/>
                </a:lnTo>
                <a:lnTo>
                  <a:pt x="f739" y="f842"/>
                </a:lnTo>
                <a:close/>
                <a:moveTo>
                  <a:pt x="f178" y="f843"/>
                </a:moveTo>
                <a:lnTo>
                  <a:pt x="f178" y="f843"/>
                </a:lnTo>
                <a:lnTo>
                  <a:pt x="f178" y="f843"/>
                </a:lnTo>
                <a:close/>
                <a:moveTo>
                  <a:pt x="f185" y="f752"/>
                </a:moveTo>
                <a:lnTo>
                  <a:pt x="f577" y="f787"/>
                </a:lnTo>
                <a:lnTo>
                  <a:pt x="f574" y="f844"/>
                </a:lnTo>
                <a:lnTo>
                  <a:pt x="f595" y="f845"/>
                </a:lnTo>
                <a:lnTo>
                  <a:pt x="f219" y="f838"/>
                </a:lnTo>
                <a:lnTo>
                  <a:pt x="f596" y="f846"/>
                </a:lnTo>
                <a:lnTo>
                  <a:pt x="f189" y="f836"/>
                </a:lnTo>
                <a:lnTo>
                  <a:pt x="f190" y="f836"/>
                </a:lnTo>
                <a:lnTo>
                  <a:pt x="f568" y="f839"/>
                </a:lnTo>
                <a:lnTo>
                  <a:pt x="f184" y="f839"/>
                </a:lnTo>
                <a:lnTo>
                  <a:pt x="f187" y="f847"/>
                </a:lnTo>
                <a:lnTo>
                  <a:pt x="f575" y="f848"/>
                </a:lnTo>
                <a:lnTo>
                  <a:pt x="f849" y="f850"/>
                </a:lnTo>
                <a:lnTo>
                  <a:pt x="f180" y="f847"/>
                </a:lnTo>
                <a:lnTo>
                  <a:pt x="f178" y="f843"/>
                </a:lnTo>
                <a:lnTo>
                  <a:pt x="f587" y="f839"/>
                </a:lnTo>
                <a:lnTo>
                  <a:pt x="f582" y="f842"/>
                </a:lnTo>
                <a:lnTo>
                  <a:pt x="f584" y="f850"/>
                </a:lnTo>
                <a:lnTo>
                  <a:pt x="f174" y="f851"/>
                </a:lnTo>
                <a:lnTo>
                  <a:pt x="f582" y="f852"/>
                </a:lnTo>
                <a:lnTo>
                  <a:pt x="f582" y="f852"/>
                </a:lnTo>
                <a:lnTo>
                  <a:pt x="f202" y="f853"/>
                </a:lnTo>
                <a:lnTo>
                  <a:pt x="f225" y="f854"/>
                </a:lnTo>
                <a:lnTo>
                  <a:pt x="f578" y="f842"/>
                </a:lnTo>
                <a:lnTo>
                  <a:pt x="f225" y="f855"/>
                </a:lnTo>
                <a:lnTo>
                  <a:pt x="f223" y="f848"/>
                </a:lnTo>
                <a:lnTo>
                  <a:pt x="f223" y="f848"/>
                </a:lnTo>
                <a:lnTo>
                  <a:pt x="f585" y="f856"/>
                </a:lnTo>
                <a:lnTo>
                  <a:pt x="f174" y="f856"/>
                </a:lnTo>
                <a:lnTo>
                  <a:pt x="f225" y="f838"/>
                </a:lnTo>
                <a:lnTo>
                  <a:pt x="f225" y="f838"/>
                </a:lnTo>
                <a:lnTo>
                  <a:pt x="f582" y="f857"/>
                </a:lnTo>
                <a:lnTo>
                  <a:pt x="f202" y="f838"/>
                </a:lnTo>
                <a:lnTo>
                  <a:pt x="f223" y="f846"/>
                </a:lnTo>
                <a:lnTo>
                  <a:pt x="f585" y="f845"/>
                </a:lnTo>
                <a:lnTo>
                  <a:pt x="f174" y="f846"/>
                </a:lnTo>
                <a:lnTo>
                  <a:pt x="f579" y="f833"/>
                </a:lnTo>
                <a:lnTo>
                  <a:pt x="f582" y="f832"/>
                </a:lnTo>
                <a:lnTo>
                  <a:pt x="f174" y="f858"/>
                </a:lnTo>
                <a:lnTo>
                  <a:pt x="f575" y="f835"/>
                </a:lnTo>
                <a:lnTo>
                  <a:pt x="f180" y="f858"/>
                </a:lnTo>
                <a:lnTo>
                  <a:pt x="f180" y="f858"/>
                </a:lnTo>
                <a:lnTo>
                  <a:pt x="f575" y="f832"/>
                </a:lnTo>
                <a:lnTo>
                  <a:pt x="f178" y="f859"/>
                </a:lnTo>
                <a:lnTo>
                  <a:pt x="f181" y="f859"/>
                </a:lnTo>
                <a:lnTo>
                  <a:pt x="f182" y="f831"/>
                </a:lnTo>
                <a:lnTo>
                  <a:pt x="f181" y="f858"/>
                </a:lnTo>
                <a:lnTo>
                  <a:pt x="f178" y="f791"/>
                </a:lnTo>
                <a:lnTo>
                  <a:pt x="f849" y="f858"/>
                </a:lnTo>
                <a:lnTo>
                  <a:pt x="f180" y="f860"/>
                </a:lnTo>
                <a:lnTo>
                  <a:pt x="f584" y="f861"/>
                </a:lnTo>
                <a:lnTo>
                  <a:pt x="f862" y="f752"/>
                </a:lnTo>
                <a:close/>
                <a:moveTo>
                  <a:pt x="f863" y="f852"/>
                </a:moveTo>
                <a:lnTo>
                  <a:pt x="f864" y="f865"/>
                </a:lnTo>
                <a:lnTo>
                  <a:pt x="f866" y="f867"/>
                </a:lnTo>
                <a:lnTo>
                  <a:pt x="f863" y="f852"/>
                </a:lnTo>
                <a:close/>
                <a:moveTo>
                  <a:pt x="f868" y="f830"/>
                </a:moveTo>
                <a:lnTo>
                  <a:pt x="f869" y="f727"/>
                </a:lnTo>
                <a:lnTo>
                  <a:pt x="f870" y="f809"/>
                </a:lnTo>
                <a:lnTo>
                  <a:pt x="f871" y="f736"/>
                </a:lnTo>
                <a:lnTo>
                  <a:pt x="f872" y="f738"/>
                </a:lnTo>
                <a:lnTo>
                  <a:pt x="f873" y="f751"/>
                </a:lnTo>
                <a:lnTo>
                  <a:pt x="f874" y="f875"/>
                </a:lnTo>
                <a:lnTo>
                  <a:pt x="f876" y="f853"/>
                </a:lnTo>
                <a:lnTo>
                  <a:pt x="f863" y="f852"/>
                </a:lnTo>
                <a:lnTo>
                  <a:pt x="f863" y="f852"/>
                </a:lnTo>
                <a:lnTo>
                  <a:pt x="f877" y="f854"/>
                </a:lnTo>
                <a:lnTo>
                  <a:pt x="f878" y="f833"/>
                </a:lnTo>
                <a:lnTo>
                  <a:pt x="f879" y="f838"/>
                </a:lnTo>
                <a:lnTo>
                  <a:pt x="f868" y="f830"/>
                </a:lnTo>
                <a:close/>
                <a:moveTo>
                  <a:pt x="f880" y="f881"/>
                </a:moveTo>
                <a:lnTo>
                  <a:pt x="f882" y="f883"/>
                </a:lnTo>
                <a:lnTo>
                  <a:pt x="f884" y="f885"/>
                </a:lnTo>
                <a:lnTo>
                  <a:pt x="f886" y="f887"/>
                </a:lnTo>
                <a:lnTo>
                  <a:pt x="f886" y="f888"/>
                </a:lnTo>
                <a:lnTo>
                  <a:pt x="f882" y="f889"/>
                </a:lnTo>
                <a:lnTo>
                  <a:pt x="f890" y="f891"/>
                </a:lnTo>
                <a:lnTo>
                  <a:pt x="f880" y="f881"/>
                </a:lnTo>
                <a:close/>
                <a:moveTo>
                  <a:pt x="f892" y="f888"/>
                </a:moveTo>
                <a:lnTo>
                  <a:pt x="f892" y="f893"/>
                </a:lnTo>
                <a:lnTo>
                  <a:pt x="f894" y="f895"/>
                </a:lnTo>
                <a:lnTo>
                  <a:pt x="f896" y="f888"/>
                </a:lnTo>
                <a:close/>
                <a:moveTo>
                  <a:pt x="f254" y="f844"/>
                </a:moveTo>
                <a:lnTo>
                  <a:pt x="f456" y="f897"/>
                </a:lnTo>
                <a:lnTo>
                  <a:pt x="f256" y="f848"/>
                </a:lnTo>
                <a:lnTo>
                  <a:pt x="f455" y="f898"/>
                </a:lnTo>
                <a:lnTo>
                  <a:pt x="f256" y="f899"/>
                </a:lnTo>
                <a:lnTo>
                  <a:pt x="f455" y="f850"/>
                </a:lnTo>
                <a:lnTo>
                  <a:pt x="f256" y="f853"/>
                </a:lnTo>
                <a:lnTo>
                  <a:pt x="f452" y="f853"/>
                </a:lnTo>
                <a:lnTo>
                  <a:pt x="f900" y="f867"/>
                </a:lnTo>
                <a:lnTo>
                  <a:pt x="f286" y="f901"/>
                </a:lnTo>
                <a:lnTo>
                  <a:pt x="f902" y="f865"/>
                </a:lnTo>
                <a:lnTo>
                  <a:pt x="f903" y="f865"/>
                </a:lnTo>
                <a:lnTo>
                  <a:pt x="f903" y="f875"/>
                </a:lnTo>
                <a:lnTo>
                  <a:pt x="f312" y="f904"/>
                </a:lnTo>
                <a:lnTo>
                  <a:pt x="f465" y="f905"/>
                </a:lnTo>
                <a:lnTo>
                  <a:pt x="f313" y="f905"/>
                </a:lnTo>
                <a:lnTo>
                  <a:pt x="f313" y="f906"/>
                </a:lnTo>
                <a:lnTo>
                  <a:pt x="f907" y="f905"/>
                </a:lnTo>
                <a:lnTo>
                  <a:pt x="f908" y="f887"/>
                </a:lnTo>
                <a:lnTo>
                  <a:pt x="f902" y="f909"/>
                </a:lnTo>
                <a:lnTo>
                  <a:pt x="f458" y="f906"/>
                </a:lnTo>
                <a:lnTo>
                  <a:pt x="f286" y="f889"/>
                </a:lnTo>
                <a:lnTo>
                  <a:pt x="f902" y="f889"/>
                </a:lnTo>
                <a:lnTo>
                  <a:pt x="f902" y="f885"/>
                </a:lnTo>
                <a:lnTo>
                  <a:pt x="f309" y="f885"/>
                </a:lnTo>
                <a:lnTo>
                  <a:pt x="f455" y="f910"/>
                </a:lnTo>
                <a:lnTo>
                  <a:pt x="f256" y="f911"/>
                </a:lnTo>
                <a:lnTo>
                  <a:pt x="f247" y="f912"/>
                </a:lnTo>
                <a:lnTo>
                  <a:pt x="f247" y="f912"/>
                </a:lnTo>
                <a:lnTo>
                  <a:pt x="f456" y="f913"/>
                </a:lnTo>
                <a:lnTo>
                  <a:pt x="f455" y="f883"/>
                </a:lnTo>
                <a:lnTo>
                  <a:pt x="f247" y="f914"/>
                </a:lnTo>
                <a:lnTo>
                  <a:pt x="f304" y="f906"/>
                </a:lnTo>
                <a:lnTo>
                  <a:pt x="f305" y="f885"/>
                </a:lnTo>
                <a:lnTo>
                  <a:pt x="f915" y="f916"/>
                </a:lnTo>
                <a:lnTo>
                  <a:pt x="f251" y="f917"/>
                </a:lnTo>
                <a:lnTo>
                  <a:pt x="f918" y="f887"/>
                </a:lnTo>
                <a:lnTo>
                  <a:pt x="f919" y="f887"/>
                </a:lnTo>
                <a:lnTo>
                  <a:pt x="f300" y="f875"/>
                </a:lnTo>
                <a:lnTo>
                  <a:pt x="f300" y="f914"/>
                </a:lnTo>
                <a:lnTo>
                  <a:pt x="f254" y="f875"/>
                </a:lnTo>
                <a:lnTo>
                  <a:pt x="f302" y="f904"/>
                </a:lnTo>
                <a:lnTo>
                  <a:pt x="f302" y="f904"/>
                </a:lnTo>
                <a:lnTo>
                  <a:pt x="f920" y="f901"/>
                </a:lnTo>
                <a:lnTo>
                  <a:pt x="f921" y="f875"/>
                </a:lnTo>
                <a:lnTo>
                  <a:pt x="f922" y="f865"/>
                </a:lnTo>
                <a:lnTo>
                  <a:pt x="f455" y="f865"/>
                </a:lnTo>
                <a:lnTo>
                  <a:pt x="f921" y="f867"/>
                </a:lnTo>
                <a:lnTo>
                  <a:pt x="f291" y="f853"/>
                </a:lnTo>
                <a:lnTo>
                  <a:pt x="f300" y="f867"/>
                </a:lnTo>
                <a:lnTo>
                  <a:pt x="f255" y="f850"/>
                </a:lnTo>
                <a:lnTo>
                  <a:pt x="f923" y="f850"/>
                </a:lnTo>
                <a:lnTo>
                  <a:pt x="f923" y="f898"/>
                </a:lnTo>
                <a:lnTo>
                  <a:pt x="f924" y="f852"/>
                </a:lnTo>
                <a:lnTo>
                  <a:pt x="f924" y="f925"/>
                </a:lnTo>
                <a:lnTo>
                  <a:pt x="f405" y="f850"/>
                </a:lnTo>
                <a:lnTo>
                  <a:pt x="f926" y="f836"/>
                </a:lnTo>
                <a:lnTo>
                  <a:pt x="f926" y="f836"/>
                </a:lnTo>
                <a:lnTo>
                  <a:pt x="f300" y="f846"/>
                </a:lnTo>
                <a:lnTo>
                  <a:pt x="f302" y="f846"/>
                </a:lnTo>
                <a:lnTo>
                  <a:pt x="f255" y="f927"/>
                </a:lnTo>
                <a:lnTo>
                  <a:pt x="f254" y="f846"/>
                </a:lnTo>
                <a:lnTo>
                  <a:pt x="f254" y="f844"/>
                </a:lnTo>
                <a:close/>
                <a:moveTo>
                  <a:pt x="f159" y="f928"/>
                </a:moveTo>
                <a:lnTo>
                  <a:pt x="f929" y="f930"/>
                </a:lnTo>
                <a:lnTo>
                  <a:pt x="f931" y="f932"/>
                </a:lnTo>
                <a:lnTo>
                  <a:pt x="f137" y="f933"/>
                </a:lnTo>
                <a:lnTo>
                  <a:pt x="f137" y="f934"/>
                </a:lnTo>
                <a:lnTo>
                  <a:pt x="f929" y="f935"/>
                </a:lnTo>
                <a:lnTo>
                  <a:pt x="f159" y="f928"/>
                </a:lnTo>
                <a:close/>
                <a:moveTo>
                  <a:pt x="f874" y="f883"/>
                </a:moveTo>
                <a:lnTo>
                  <a:pt x="f936" y="f937"/>
                </a:lnTo>
                <a:lnTo>
                  <a:pt x="f938" y="f939"/>
                </a:lnTo>
                <a:lnTo>
                  <a:pt x="f938" y="f930"/>
                </a:lnTo>
                <a:lnTo>
                  <a:pt x="f940" y="f935"/>
                </a:lnTo>
                <a:lnTo>
                  <a:pt x="f940" y="f917"/>
                </a:lnTo>
                <a:lnTo>
                  <a:pt x="f941" y="f917"/>
                </a:lnTo>
                <a:lnTo>
                  <a:pt x="f864" y="f933"/>
                </a:lnTo>
                <a:lnTo>
                  <a:pt x="f936" y="f942"/>
                </a:lnTo>
                <a:lnTo>
                  <a:pt x="f940" y="f932"/>
                </a:lnTo>
                <a:lnTo>
                  <a:pt x="f943" y="f944"/>
                </a:lnTo>
                <a:lnTo>
                  <a:pt x="f945" y="f946"/>
                </a:lnTo>
                <a:lnTo>
                  <a:pt x="f947" y="f944"/>
                </a:lnTo>
                <a:lnTo>
                  <a:pt x="f948" y="f949"/>
                </a:lnTo>
                <a:lnTo>
                  <a:pt x="f950" y="f939"/>
                </a:lnTo>
                <a:lnTo>
                  <a:pt x="f951" y="f895"/>
                </a:lnTo>
                <a:lnTo>
                  <a:pt x="f952" y="f953"/>
                </a:lnTo>
                <a:lnTo>
                  <a:pt x="f954" y="f911"/>
                </a:lnTo>
                <a:lnTo>
                  <a:pt x="f874" y="f883"/>
                </a:lnTo>
                <a:close/>
                <a:moveTo>
                  <a:pt x="f955" y="f956"/>
                </a:moveTo>
                <a:lnTo>
                  <a:pt x="f957" y="f958"/>
                </a:lnTo>
                <a:lnTo>
                  <a:pt x="f959" y="f960"/>
                </a:lnTo>
                <a:lnTo>
                  <a:pt x="f959" y="f960"/>
                </a:lnTo>
                <a:lnTo>
                  <a:pt x="f955" y="f956"/>
                </a:lnTo>
                <a:close/>
                <a:moveTo>
                  <a:pt x="f961" y="f898"/>
                </a:moveTo>
                <a:lnTo>
                  <a:pt x="f962" y="f851"/>
                </a:lnTo>
                <a:lnTo>
                  <a:pt x="f963" y="f851"/>
                </a:lnTo>
                <a:lnTo>
                  <a:pt x="f962" y="f850"/>
                </a:lnTo>
                <a:lnTo>
                  <a:pt x="f962" y="f852"/>
                </a:lnTo>
                <a:lnTo>
                  <a:pt x="f964" y="f852"/>
                </a:lnTo>
                <a:lnTo>
                  <a:pt x="f961" y="f901"/>
                </a:lnTo>
                <a:lnTo>
                  <a:pt x="f965" y="f875"/>
                </a:lnTo>
                <a:lnTo>
                  <a:pt x="f966" y="f881"/>
                </a:lnTo>
                <a:lnTo>
                  <a:pt x="f967" y="f883"/>
                </a:lnTo>
                <a:lnTo>
                  <a:pt x="f968" y="f891"/>
                </a:lnTo>
                <a:lnTo>
                  <a:pt x="f969" y="f885"/>
                </a:lnTo>
                <a:lnTo>
                  <a:pt x="f332" y="f930"/>
                </a:lnTo>
                <a:lnTo>
                  <a:pt x="f332" y="f970"/>
                </a:lnTo>
                <a:lnTo>
                  <a:pt x="f971" y="f970"/>
                </a:lnTo>
                <a:lnTo>
                  <a:pt x="f972" y="f973"/>
                </a:lnTo>
                <a:lnTo>
                  <a:pt x="f974" y="f975"/>
                </a:lnTo>
                <a:lnTo>
                  <a:pt x="f971" y="f976"/>
                </a:lnTo>
                <a:lnTo>
                  <a:pt x="f977" y="f978"/>
                </a:lnTo>
                <a:lnTo>
                  <a:pt x="f979" y="f976"/>
                </a:lnTo>
                <a:lnTo>
                  <a:pt x="f979" y="f976"/>
                </a:lnTo>
                <a:lnTo>
                  <a:pt x="f980" y="f978"/>
                </a:lnTo>
                <a:lnTo>
                  <a:pt x="f981" y="f976"/>
                </a:lnTo>
                <a:lnTo>
                  <a:pt x="f982" y="f958"/>
                </a:lnTo>
                <a:lnTo>
                  <a:pt x="f982" y="f958"/>
                </a:lnTo>
                <a:lnTo>
                  <a:pt x="f983" y="f984"/>
                </a:lnTo>
                <a:lnTo>
                  <a:pt x="f985" y="f986"/>
                </a:lnTo>
                <a:lnTo>
                  <a:pt x="f985" y="f986"/>
                </a:lnTo>
                <a:lnTo>
                  <a:pt x="f987" y="f944"/>
                </a:lnTo>
                <a:lnTo>
                  <a:pt x="f988" y="f887"/>
                </a:lnTo>
                <a:lnTo>
                  <a:pt x="f989" y="f889"/>
                </a:lnTo>
                <a:lnTo>
                  <a:pt x="f989" y="f906"/>
                </a:lnTo>
                <a:lnTo>
                  <a:pt x="f990" y="f891"/>
                </a:lnTo>
                <a:lnTo>
                  <a:pt x="f974" y="f904"/>
                </a:lnTo>
                <a:lnTo>
                  <a:pt x="f991" y="f850"/>
                </a:lnTo>
                <a:lnTo>
                  <a:pt x="f992" y="f853"/>
                </a:lnTo>
                <a:lnTo>
                  <a:pt x="f993" y="f898"/>
                </a:lnTo>
                <a:lnTo>
                  <a:pt x="f994" y="f852"/>
                </a:lnTo>
                <a:lnTo>
                  <a:pt x="f993" y="f867"/>
                </a:lnTo>
                <a:lnTo>
                  <a:pt x="f995" y="f901"/>
                </a:lnTo>
                <a:lnTo>
                  <a:pt x="f996" y="f901"/>
                </a:lnTo>
                <a:lnTo>
                  <a:pt x="f997" y="f998"/>
                </a:lnTo>
                <a:lnTo>
                  <a:pt x="f999" y="f883"/>
                </a:lnTo>
                <a:lnTo>
                  <a:pt x="f1000" y="f1001"/>
                </a:lnTo>
                <a:lnTo>
                  <a:pt x="f1000" y="f887"/>
                </a:lnTo>
                <a:lnTo>
                  <a:pt x="f1002" y="f887"/>
                </a:lnTo>
                <a:lnTo>
                  <a:pt x="f1003" y="f913"/>
                </a:lnTo>
                <a:lnTo>
                  <a:pt x="f1004" y="f1001"/>
                </a:lnTo>
                <a:lnTo>
                  <a:pt x="f1005" y="f883"/>
                </a:lnTo>
                <a:lnTo>
                  <a:pt x="f1006" y="f883"/>
                </a:lnTo>
                <a:lnTo>
                  <a:pt x="f1007" y="f865"/>
                </a:lnTo>
                <a:lnTo>
                  <a:pt x="f1008" y="f1009"/>
                </a:lnTo>
                <a:lnTo>
                  <a:pt x="f1010" y="f901"/>
                </a:lnTo>
                <a:lnTo>
                  <a:pt x="f1010" y="f901"/>
                </a:lnTo>
                <a:lnTo>
                  <a:pt x="f961" y="f898"/>
                </a:lnTo>
                <a:close/>
                <a:moveTo>
                  <a:pt x="f957" y="f958"/>
                </a:moveTo>
                <a:lnTo>
                  <a:pt x="f957" y="f958"/>
                </a:lnTo>
                <a:lnTo>
                  <a:pt x="f957" y="f958"/>
                </a:lnTo>
                <a:close/>
                <a:moveTo>
                  <a:pt x="f957" y="f958"/>
                </a:moveTo>
                <a:lnTo>
                  <a:pt x="f957" y="f958"/>
                </a:lnTo>
                <a:lnTo>
                  <a:pt x="f957" y="f958"/>
                </a:lnTo>
                <a:close/>
                <a:moveTo>
                  <a:pt x="f1011" y="f986"/>
                </a:moveTo>
                <a:lnTo>
                  <a:pt x="f1011" y="f1012"/>
                </a:lnTo>
                <a:lnTo>
                  <a:pt x="f931" y="f1013"/>
                </a:lnTo>
                <a:lnTo>
                  <a:pt x="f1014" y="f1015"/>
                </a:lnTo>
                <a:lnTo>
                  <a:pt x="f1014" y="f986"/>
                </a:lnTo>
                <a:close/>
                <a:moveTo>
                  <a:pt x="f1016" y="f899"/>
                </a:moveTo>
                <a:lnTo>
                  <a:pt x="f1017" y="f850"/>
                </a:lnTo>
                <a:lnTo>
                  <a:pt x="f1018" y="f925"/>
                </a:lnTo>
                <a:lnTo>
                  <a:pt x="f1019" y="f925"/>
                </a:lnTo>
                <a:lnTo>
                  <a:pt x="f1020" y="f891"/>
                </a:lnTo>
                <a:lnTo>
                  <a:pt x="f1021" y="f891"/>
                </a:lnTo>
                <a:lnTo>
                  <a:pt x="f1022" y="f887"/>
                </a:lnTo>
                <a:lnTo>
                  <a:pt x="f324" y="f953"/>
                </a:lnTo>
                <a:lnTo>
                  <a:pt x="f1023" y="f1024"/>
                </a:lnTo>
                <a:lnTo>
                  <a:pt x="f1025" y="f937"/>
                </a:lnTo>
                <a:lnTo>
                  <a:pt x="f1019" y="f1026"/>
                </a:lnTo>
                <a:lnTo>
                  <a:pt x="f1027" y="f928"/>
                </a:lnTo>
                <a:lnTo>
                  <a:pt x="f1020" y="f1028"/>
                </a:lnTo>
                <a:lnTo>
                  <a:pt x="f1029" y="f1030"/>
                </a:lnTo>
                <a:lnTo>
                  <a:pt x="f1029" y="f916"/>
                </a:lnTo>
                <a:lnTo>
                  <a:pt x="f1031" y="f984"/>
                </a:lnTo>
                <a:lnTo>
                  <a:pt x="f1032" y="f1012"/>
                </a:lnTo>
                <a:lnTo>
                  <a:pt x="f1033" y="f984"/>
                </a:lnTo>
                <a:lnTo>
                  <a:pt x="f1034" y="f1035"/>
                </a:lnTo>
                <a:lnTo>
                  <a:pt x="f1036" y="f958"/>
                </a:lnTo>
                <a:lnTo>
                  <a:pt x="f1037" y="f1038"/>
                </a:lnTo>
                <a:lnTo>
                  <a:pt x="f1039" y="f1038"/>
                </a:lnTo>
                <a:lnTo>
                  <a:pt x="f1039" y="f1013"/>
                </a:lnTo>
                <a:lnTo>
                  <a:pt x="f1040" y="f1015"/>
                </a:lnTo>
                <a:lnTo>
                  <a:pt x="f1041" y="f1042"/>
                </a:lnTo>
                <a:lnTo>
                  <a:pt x="f1043" y="f1042"/>
                </a:lnTo>
                <a:lnTo>
                  <a:pt x="f1041" y="f1044"/>
                </a:lnTo>
                <a:lnTo>
                  <a:pt x="f1041" y="f1042"/>
                </a:lnTo>
                <a:lnTo>
                  <a:pt x="f1020" y="f1044"/>
                </a:lnTo>
                <a:lnTo>
                  <a:pt x="f1016" y="f1045"/>
                </a:lnTo>
                <a:lnTo>
                  <a:pt x="f1046" y="f1015"/>
                </a:lnTo>
                <a:lnTo>
                  <a:pt x="f1046" y="f1015"/>
                </a:lnTo>
                <a:lnTo>
                  <a:pt x="f1047" y="f1048"/>
                </a:lnTo>
                <a:lnTo>
                  <a:pt x="f1018" y="f956"/>
                </a:lnTo>
                <a:lnTo>
                  <a:pt x="f1049" y="f937"/>
                </a:lnTo>
                <a:lnTo>
                  <a:pt x="f1049" y="f893"/>
                </a:lnTo>
                <a:lnTo>
                  <a:pt x="f1050" y="f1051"/>
                </a:lnTo>
                <a:lnTo>
                  <a:pt x="f1052" y="f909"/>
                </a:lnTo>
                <a:lnTo>
                  <a:pt x="f1053" y="f905"/>
                </a:lnTo>
                <a:lnTo>
                  <a:pt x="f1054" y="f905"/>
                </a:lnTo>
                <a:lnTo>
                  <a:pt x="f1055" y="f914"/>
                </a:lnTo>
                <a:lnTo>
                  <a:pt x="f1056" y="f904"/>
                </a:lnTo>
                <a:lnTo>
                  <a:pt x="f1057" y="f875"/>
                </a:lnTo>
                <a:lnTo>
                  <a:pt x="f1058" y="f901"/>
                </a:lnTo>
                <a:lnTo>
                  <a:pt x="f1059" y="f1060"/>
                </a:lnTo>
                <a:lnTo>
                  <a:pt x="f1061" y="f1009"/>
                </a:lnTo>
                <a:lnTo>
                  <a:pt x="f1059" y="f867"/>
                </a:lnTo>
                <a:lnTo>
                  <a:pt x="f1016" y="f899"/>
                </a:lnTo>
                <a:close/>
                <a:moveTo>
                  <a:pt x="f128" y="f1062"/>
                </a:moveTo>
                <a:lnTo>
                  <a:pt x="f155" y="f1063"/>
                </a:lnTo>
                <a:lnTo>
                  <a:pt x="f23" y="f1064"/>
                </a:lnTo>
                <a:lnTo>
                  <a:pt x="f1065" y="f1066"/>
                </a:lnTo>
                <a:lnTo>
                  <a:pt x="f32" y="f1067"/>
                </a:lnTo>
                <a:lnTo>
                  <a:pt x="f1065" y="f1068"/>
                </a:lnTo>
                <a:lnTo>
                  <a:pt x="f128" y="f1062"/>
                </a:lnTo>
                <a:close/>
                <a:moveTo>
                  <a:pt x="f1069" y="f1070"/>
                </a:moveTo>
                <a:lnTo>
                  <a:pt x="f1071" y="f1072"/>
                </a:lnTo>
                <a:lnTo>
                  <a:pt x="f1073" y="f1072"/>
                </a:lnTo>
                <a:lnTo>
                  <a:pt x="f1069" y="f1070"/>
                </a:lnTo>
                <a:close/>
                <a:moveTo>
                  <a:pt x="f1074" y="f1075"/>
                </a:moveTo>
                <a:lnTo>
                  <a:pt x="f1076" y="f1077"/>
                </a:lnTo>
                <a:lnTo>
                  <a:pt x="f1076" y="f1078"/>
                </a:lnTo>
                <a:lnTo>
                  <a:pt x="f1079" y="f1080"/>
                </a:lnTo>
                <a:lnTo>
                  <a:pt x="f1071" y="f1072"/>
                </a:lnTo>
                <a:lnTo>
                  <a:pt x="f982" y="f1070"/>
                </a:lnTo>
                <a:lnTo>
                  <a:pt x="f1081" y="f1082"/>
                </a:lnTo>
                <a:lnTo>
                  <a:pt x="f1083" y="f1077"/>
                </a:lnTo>
                <a:lnTo>
                  <a:pt x="f1074" y="f1075"/>
                </a:lnTo>
                <a:close/>
                <a:moveTo>
                  <a:pt x="f1004" y="f1075"/>
                </a:moveTo>
                <a:lnTo>
                  <a:pt x="f1084" y="f395"/>
                </a:lnTo>
                <a:lnTo>
                  <a:pt x="f1010" y="f1085"/>
                </a:lnTo>
                <a:lnTo>
                  <a:pt x="f1086" y="f1080"/>
                </a:lnTo>
                <a:lnTo>
                  <a:pt x="f1004" y="f1077"/>
                </a:lnTo>
                <a:lnTo>
                  <a:pt x="f1004" y="f1075"/>
                </a:lnTo>
                <a:close/>
                <a:moveTo>
                  <a:pt x="f1087" y="f1088"/>
                </a:moveTo>
                <a:lnTo>
                  <a:pt x="f1089" y="f970"/>
                </a:lnTo>
                <a:lnTo>
                  <a:pt x="f1090" y="f1030"/>
                </a:lnTo>
                <a:lnTo>
                  <a:pt x="f1091" y="f1092"/>
                </a:lnTo>
                <a:lnTo>
                  <a:pt x="f1093" y="f970"/>
                </a:lnTo>
                <a:lnTo>
                  <a:pt x="f1094" y="f986"/>
                </a:lnTo>
                <a:lnTo>
                  <a:pt x="f1093" y="f973"/>
                </a:lnTo>
                <a:lnTo>
                  <a:pt x="f1089" y="f958"/>
                </a:lnTo>
                <a:lnTo>
                  <a:pt x="f941" y="f958"/>
                </a:lnTo>
                <a:lnTo>
                  <a:pt x="f1095" y="f1063"/>
                </a:lnTo>
                <a:lnTo>
                  <a:pt x="f1090" y="f1045"/>
                </a:lnTo>
                <a:lnTo>
                  <a:pt x="f1091" y="f1096"/>
                </a:lnTo>
                <a:lnTo>
                  <a:pt x="f1093" y="f1044"/>
                </a:lnTo>
                <a:lnTo>
                  <a:pt x="f1097" y="f1067"/>
                </a:lnTo>
                <a:lnTo>
                  <a:pt x="f1098" y="f1099"/>
                </a:lnTo>
                <a:lnTo>
                  <a:pt x="f1098" y="f1099"/>
                </a:lnTo>
                <a:lnTo>
                  <a:pt x="f1100" y="f1096"/>
                </a:lnTo>
                <a:lnTo>
                  <a:pt x="f936" y="f1101"/>
                </a:lnTo>
                <a:lnTo>
                  <a:pt x="f866" y="f1077"/>
                </a:lnTo>
                <a:lnTo>
                  <a:pt x="f1102" y="f1075"/>
                </a:lnTo>
                <a:lnTo>
                  <a:pt x="f1103" y="f395"/>
                </a:lnTo>
                <a:lnTo>
                  <a:pt x="f1104" y="f1105"/>
                </a:lnTo>
                <a:lnTo>
                  <a:pt x="f1106" y="f1107"/>
                </a:lnTo>
                <a:lnTo>
                  <a:pt x="f878" y="f399"/>
                </a:lnTo>
                <a:lnTo>
                  <a:pt x="f936" y="f1085"/>
                </a:lnTo>
                <a:lnTo>
                  <a:pt x="f864" y="f399"/>
                </a:lnTo>
                <a:lnTo>
                  <a:pt x="f1093" y="f1108"/>
                </a:lnTo>
                <a:lnTo>
                  <a:pt x="f1090" y="f399"/>
                </a:lnTo>
                <a:lnTo>
                  <a:pt x="f1089" y="f1080"/>
                </a:lnTo>
                <a:lnTo>
                  <a:pt x="f1087" y="f1109"/>
                </a:lnTo>
                <a:lnTo>
                  <a:pt x="f1087" y="f1110"/>
                </a:lnTo>
                <a:lnTo>
                  <a:pt x="f1090" y="f1085"/>
                </a:lnTo>
                <a:lnTo>
                  <a:pt x="f947" y="f1085"/>
                </a:lnTo>
                <a:lnTo>
                  <a:pt x="f1111" y="f395"/>
                </a:lnTo>
                <a:lnTo>
                  <a:pt x="f1112" y="f395"/>
                </a:lnTo>
                <a:lnTo>
                  <a:pt x="f892" y="f1078"/>
                </a:lnTo>
                <a:lnTo>
                  <a:pt x="f894" y="f1078"/>
                </a:lnTo>
                <a:lnTo>
                  <a:pt x="f1113" y="f1075"/>
                </a:lnTo>
                <a:lnTo>
                  <a:pt x="f1114" y="f1077"/>
                </a:lnTo>
                <a:lnTo>
                  <a:pt x="f1114" y="f1078"/>
                </a:lnTo>
                <a:lnTo>
                  <a:pt x="f948" y="f1110"/>
                </a:lnTo>
                <a:lnTo>
                  <a:pt x="f884" y="f1101"/>
                </a:lnTo>
                <a:lnTo>
                  <a:pt x="f948" y="f1115"/>
                </a:lnTo>
                <a:lnTo>
                  <a:pt x="f951" y="f1062"/>
                </a:lnTo>
                <a:lnTo>
                  <a:pt x="f1113" y="f1116"/>
                </a:lnTo>
                <a:lnTo>
                  <a:pt x="f892" y="f1048"/>
                </a:lnTo>
                <a:lnTo>
                  <a:pt x="f892" y="f1117"/>
                </a:lnTo>
                <a:lnTo>
                  <a:pt x="f1087" y="f1088"/>
                </a:lnTo>
                <a:close/>
                <a:moveTo>
                  <a:pt x="f1118" y="f399"/>
                </a:moveTo>
                <a:lnTo>
                  <a:pt x="f1119" y="f1105"/>
                </a:lnTo>
                <a:lnTo>
                  <a:pt x="f1120" y="f1121"/>
                </a:lnTo>
                <a:lnTo>
                  <a:pt x="f1122" y="f1123"/>
                </a:lnTo>
                <a:lnTo>
                  <a:pt x="f1124" y="f1125"/>
                </a:lnTo>
                <a:lnTo>
                  <a:pt x="f1120" y="f1126"/>
                </a:lnTo>
                <a:lnTo>
                  <a:pt x="f1127" y="f1128"/>
                </a:lnTo>
                <a:lnTo>
                  <a:pt x="f863" y="f1108"/>
                </a:lnTo>
                <a:lnTo>
                  <a:pt x="f1129" y="f1130"/>
                </a:lnTo>
                <a:lnTo>
                  <a:pt x="f1131" y="f1123"/>
                </a:lnTo>
                <a:lnTo>
                  <a:pt x="f938" y="f399"/>
                </a:lnTo>
                <a:close/>
                <a:moveTo>
                  <a:pt x="f1132" y="f1133"/>
                </a:moveTo>
                <a:lnTo>
                  <a:pt x="f1084" y="f443"/>
                </a:lnTo>
                <a:lnTo>
                  <a:pt x="f1002" y="f1134"/>
                </a:lnTo>
                <a:lnTo>
                  <a:pt x="f1132" y="f1133"/>
                </a:lnTo>
                <a:close/>
                <a:moveTo>
                  <a:pt x="f1135" y="f1123"/>
                </a:moveTo>
                <a:lnTo>
                  <a:pt x="f1136" y="f1108"/>
                </a:lnTo>
                <a:lnTo>
                  <a:pt x="f1136" y="f1130"/>
                </a:lnTo>
                <a:lnTo>
                  <a:pt x="f1137" y="f1125"/>
                </a:lnTo>
                <a:lnTo>
                  <a:pt x="f1138" y="f1139"/>
                </a:lnTo>
                <a:lnTo>
                  <a:pt x="f1136" y="f1140"/>
                </a:lnTo>
                <a:lnTo>
                  <a:pt x="f1138" y="f1141"/>
                </a:lnTo>
                <a:lnTo>
                  <a:pt x="f1142" y="f1139"/>
                </a:lnTo>
                <a:lnTo>
                  <a:pt x="f1135" y="f1140"/>
                </a:lnTo>
                <a:lnTo>
                  <a:pt x="f1142" y="f1143"/>
                </a:lnTo>
                <a:lnTo>
                  <a:pt x="f1144" y="f1141"/>
                </a:lnTo>
                <a:lnTo>
                  <a:pt x="f1145" y="f443"/>
                </a:lnTo>
                <a:lnTo>
                  <a:pt x="f1146" y="f1147"/>
                </a:lnTo>
                <a:lnTo>
                  <a:pt x="f1146" y="f1148"/>
                </a:lnTo>
                <a:lnTo>
                  <a:pt x="f878" y="f437"/>
                </a:lnTo>
                <a:lnTo>
                  <a:pt x="f1106" y="f1147"/>
                </a:lnTo>
                <a:lnTo>
                  <a:pt x="f1106" y="f443"/>
                </a:lnTo>
                <a:lnTo>
                  <a:pt x="f877" y="f443"/>
                </a:lnTo>
                <a:lnTo>
                  <a:pt x="f1106" y="f1130"/>
                </a:lnTo>
                <a:lnTo>
                  <a:pt x="f1146" y="f1130"/>
                </a:lnTo>
                <a:lnTo>
                  <a:pt x="f1103" y="f1149"/>
                </a:lnTo>
                <a:lnTo>
                  <a:pt x="f1150" y="f1151"/>
                </a:lnTo>
                <a:lnTo>
                  <a:pt x="f1152" y="f1123"/>
                </a:lnTo>
                <a:close/>
                <a:moveTo>
                  <a:pt x="f1153" y="f1154"/>
                </a:moveTo>
                <a:lnTo>
                  <a:pt x="f441" y="f1155"/>
                </a:lnTo>
                <a:lnTo>
                  <a:pt x="f1156" y="f1157"/>
                </a:lnTo>
                <a:lnTo>
                  <a:pt x="f1156" y="f1157"/>
                </a:lnTo>
                <a:lnTo>
                  <a:pt x="f1153" y="f1154"/>
                </a:lnTo>
                <a:close/>
                <a:moveTo>
                  <a:pt x="f926" y="f299"/>
                </a:moveTo>
                <a:lnTo>
                  <a:pt x="f1158" y="f1159"/>
                </a:lnTo>
                <a:lnTo>
                  <a:pt x="f1158" y="f1159"/>
                </a:lnTo>
                <a:lnTo>
                  <a:pt x="f926" y="f926"/>
                </a:lnTo>
                <a:lnTo>
                  <a:pt x="f926" y="f299"/>
                </a:lnTo>
                <a:close/>
                <a:moveTo>
                  <a:pt x="f1160" y="f254"/>
                </a:moveTo>
                <a:lnTo>
                  <a:pt x="f1161" y="f1162"/>
                </a:lnTo>
                <a:lnTo>
                  <a:pt x="f1163" y="f291"/>
                </a:lnTo>
                <a:lnTo>
                  <a:pt x="f1160" y="f1164"/>
                </a:lnTo>
                <a:lnTo>
                  <a:pt x="f1165" y="f297"/>
                </a:lnTo>
                <a:lnTo>
                  <a:pt x="f1160" y="f254"/>
                </a:lnTo>
                <a:close/>
                <a:moveTo>
                  <a:pt x="f1166" y="f288"/>
                </a:moveTo>
                <a:lnTo>
                  <a:pt x="f1166" y="f458"/>
                </a:lnTo>
                <a:lnTo>
                  <a:pt x="f1167" y="f288"/>
                </a:lnTo>
                <a:close/>
                <a:moveTo>
                  <a:pt x="f1168" y="f465"/>
                </a:moveTo>
                <a:lnTo>
                  <a:pt x="f1168" y="f465"/>
                </a:lnTo>
                <a:lnTo>
                  <a:pt x="f1168" y="f465"/>
                </a:lnTo>
                <a:close/>
                <a:moveTo>
                  <a:pt x="f1169" y="f455"/>
                </a:moveTo>
                <a:lnTo>
                  <a:pt x="f446" y="f454"/>
                </a:lnTo>
                <a:lnTo>
                  <a:pt x="f1170" y="f356"/>
                </a:lnTo>
                <a:lnTo>
                  <a:pt x="f1171" y="f1172"/>
                </a:lnTo>
                <a:lnTo>
                  <a:pt x="f448" y="f1164"/>
                </a:lnTo>
                <a:lnTo>
                  <a:pt x="f448" y="f309"/>
                </a:lnTo>
                <a:lnTo>
                  <a:pt x="f252" y="f1173"/>
                </a:lnTo>
                <a:lnTo>
                  <a:pt x="f252" y="f1173"/>
                </a:lnTo>
                <a:lnTo>
                  <a:pt x="f1174" y="f1175"/>
                </a:lnTo>
                <a:lnTo>
                  <a:pt x="f1162" y="f288"/>
                </a:lnTo>
                <a:lnTo>
                  <a:pt x="f303" y="f903"/>
                </a:lnTo>
                <a:lnTo>
                  <a:pt x="f247" y="f908"/>
                </a:lnTo>
                <a:lnTo>
                  <a:pt x="f295" y="f310"/>
                </a:lnTo>
                <a:lnTo>
                  <a:pt x="f295" y="f310"/>
                </a:lnTo>
                <a:lnTo>
                  <a:pt x="f1176" y="f382"/>
                </a:lnTo>
                <a:lnTo>
                  <a:pt x="f454" y="f285"/>
                </a:lnTo>
                <a:lnTo>
                  <a:pt x="f288" y="f382"/>
                </a:lnTo>
                <a:lnTo>
                  <a:pt x="f288" y="f465"/>
                </a:lnTo>
                <a:lnTo>
                  <a:pt x="f291" y="f902"/>
                </a:lnTo>
                <a:lnTo>
                  <a:pt x="f921" y="f288"/>
                </a:lnTo>
                <a:lnTo>
                  <a:pt x="f247" y="f308"/>
                </a:lnTo>
                <a:lnTo>
                  <a:pt x="f921" y="f308"/>
                </a:lnTo>
                <a:lnTo>
                  <a:pt x="f920" y="f1172"/>
                </a:lnTo>
                <a:lnTo>
                  <a:pt x="f246" y="f309"/>
                </a:lnTo>
                <a:lnTo>
                  <a:pt x="f1169" y="f455"/>
                </a:lnTo>
                <a:close/>
                <a:moveTo>
                  <a:pt x="f1177" y="f310"/>
                </a:moveTo>
                <a:lnTo>
                  <a:pt x="f1177" y="f310"/>
                </a:lnTo>
                <a:lnTo>
                  <a:pt x="f1177" y="f310"/>
                </a:lnTo>
                <a:close/>
                <a:moveTo>
                  <a:pt x="f1178" y="f382"/>
                </a:moveTo>
                <a:lnTo>
                  <a:pt x="f1178" y="f285"/>
                </a:lnTo>
                <a:lnTo>
                  <a:pt x="f1179" y="f383"/>
                </a:lnTo>
                <a:lnTo>
                  <a:pt x="f1180" y="f383"/>
                </a:lnTo>
                <a:lnTo>
                  <a:pt x="f1181" y="f380"/>
                </a:lnTo>
                <a:lnTo>
                  <a:pt x="f1180" y="f386"/>
                </a:lnTo>
                <a:lnTo>
                  <a:pt x="f1182" y="f377"/>
                </a:lnTo>
                <a:lnTo>
                  <a:pt x="f1183" y="f1184"/>
                </a:lnTo>
                <a:lnTo>
                  <a:pt x="f1178" y="f382"/>
                </a:lnTo>
                <a:close/>
                <a:moveTo>
                  <a:pt x="f297" y="f1185"/>
                </a:moveTo>
                <a:lnTo>
                  <a:pt x="f1162" y="f379"/>
                </a:lnTo>
                <a:lnTo>
                  <a:pt x="f305" y="f1186"/>
                </a:lnTo>
                <a:lnTo>
                  <a:pt x="f461" y="f1187"/>
                </a:lnTo>
                <a:lnTo>
                  <a:pt x="f921" y="f378"/>
                </a:lnTo>
                <a:lnTo>
                  <a:pt x="f900" y="f378"/>
                </a:lnTo>
                <a:lnTo>
                  <a:pt x="f297" y="f1185"/>
                </a:lnTo>
                <a:close/>
                <a:moveTo>
                  <a:pt x="f355" y="f383"/>
                </a:moveTo>
                <a:lnTo>
                  <a:pt x="f465" y="f381"/>
                </a:lnTo>
                <a:lnTo>
                  <a:pt x="f465" y="f311"/>
                </a:lnTo>
                <a:lnTo>
                  <a:pt x="f382" y="f1185"/>
                </a:lnTo>
                <a:lnTo>
                  <a:pt x="f465" y="f379"/>
                </a:lnTo>
                <a:lnTo>
                  <a:pt x="f308" y="f377"/>
                </a:lnTo>
                <a:lnTo>
                  <a:pt x="f1172" y="f386"/>
                </a:lnTo>
                <a:lnTo>
                  <a:pt x="f458" y="f1188"/>
                </a:lnTo>
                <a:lnTo>
                  <a:pt x="f382" y="f1189"/>
                </a:lnTo>
                <a:lnTo>
                  <a:pt x="f1184" y="f378"/>
                </a:lnTo>
                <a:lnTo>
                  <a:pt x="f467" y="f265"/>
                </a:lnTo>
                <a:lnTo>
                  <a:pt x="f1190" y="f1189"/>
                </a:lnTo>
                <a:lnTo>
                  <a:pt x="f1191" y="f1189"/>
                </a:lnTo>
                <a:lnTo>
                  <a:pt x="f262" y="f1192"/>
                </a:lnTo>
                <a:lnTo>
                  <a:pt x="f1193" y="f380"/>
                </a:lnTo>
                <a:lnTo>
                  <a:pt x="f1194" y="f467"/>
                </a:lnTo>
                <a:lnTo>
                  <a:pt x="f355" y="f383"/>
                </a:lnTo>
                <a:close/>
                <a:moveTo>
                  <a:pt x="f1195" y="f103"/>
                </a:moveTo>
                <a:lnTo>
                  <a:pt x="f1195" y="f103"/>
                </a:lnTo>
                <a:lnTo>
                  <a:pt x="f1195" y="f103"/>
                </a:lnTo>
                <a:close/>
                <a:moveTo>
                  <a:pt x="f448" y="f259"/>
                </a:moveTo>
                <a:lnTo>
                  <a:pt x="f448" y="f109"/>
                </a:lnTo>
                <a:lnTo>
                  <a:pt x="f1170" y="f106"/>
                </a:lnTo>
                <a:lnTo>
                  <a:pt x="f1170" y="f106"/>
                </a:lnTo>
                <a:lnTo>
                  <a:pt x="f448" y="f259"/>
                </a:lnTo>
                <a:close/>
                <a:moveTo>
                  <a:pt x="f1110" y="f1196"/>
                </a:moveTo>
                <a:lnTo>
                  <a:pt x="f1109" y="f163"/>
                </a:lnTo>
                <a:lnTo>
                  <a:pt x="f1109" y="f163"/>
                </a:lnTo>
                <a:lnTo>
                  <a:pt x="f396" y="f1196"/>
                </a:lnTo>
                <a:close/>
                <a:moveTo>
                  <a:pt x="f1197" y="f1185"/>
                </a:moveTo>
                <a:lnTo>
                  <a:pt x="f1198" y="f1186"/>
                </a:lnTo>
                <a:lnTo>
                  <a:pt x="f1199" y="f110"/>
                </a:lnTo>
                <a:lnTo>
                  <a:pt x="f1160" y="f1200"/>
                </a:lnTo>
                <a:lnTo>
                  <a:pt x="f1201" y="f270"/>
                </a:lnTo>
                <a:lnTo>
                  <a:pt x="f1202" y="f102"/>
                </a:lnTo>
                <a:lnTo>
                  <a:pt x="f1203" y="f117"/>
                </a:lnTo>
                <a:lnTo>
                  <a:pt x="f869" y="f1204"/>
                </a:lnTo>
                <a:lnTo>
                  <a:pt x="f870" y="f116"/>
                </a:lnTo>
                <a:lnTo>
                  <a:pt x="f1205" y="f543"/>
                </a:lnTo>
                <a:lnTo>
                  <a:pt x="f1206" y="f1196"/>
                </a:lnTo>
                <a:lnTo>
                  <a:pt x="f1207" y="f257"/>
                </a:lnTo>
                <a:lnTo>
                  <a:pt x="f1136" y="f164"/>
                </a:lnTo>
                <a:lnTo>
                  <a:pt x="f1208" y="f116"/>
                </a:lnTo>
                <a:lnTo>
                  <a:pt x="f1209" y="f1204"/>
                </a:lnTo>
                <a:lnTo>
                  <a:pt x="f1210" y="f543"/>
                </a:lnTo>
                <a:lnTo>
                  <a:pt x="f1210" y="f1204"/>
                </a:lnTo>
                <a:lnTo>
                  <a:pt x="f873" y="f111"/>
                </a:lnTo>
                <a:lnTo>
                  <a:pt x="f1211" y="f1212"/>
                </a:lnTo>
                <a:lnTo>
                  <a:pt x="f1213" y="f543"/>
                </a:lnTo>
                <a:lnTo>
                  <a:pt x="f1214" y="f109"/>
                </a:lnTo>
                <a:lnTo>
                  <a:pt x="f871" y="f110"/>
                </a:lnTo>
                <a:lnTo>
                  <a:pt x="f1205" y="f245"/>
                </a:lnTo>
                <a:lnTo>
                  <a:pt x="f870" y="f386"/>
                </a:lnTo>
                <a:lnTo>
                  <a:pt x="f1214" y="f1189"/>
                </a:lnTo>
                <a:lnTo>
                  <a:pt x="f1197" y="f1185"/>
                </a:lnTo>
                <a:close/>
                <a:moveTo>
                  <a:pt x="f1136" y="f164"/>
                </a:moveTo>
                <a:lnTo>
                  <a:pt x="f1136" y="f164"/>
                </a:lnTo>
                <a:lnTo>
                  <a:pt x="f1136" y="f164"/>
                </a:lnTo>
                <a:close/>
                <a:moveTo>
                  <a:pt x="f1215" y="f1216"/>
                </a:moveTo>
                <a:lnTo>
                  <a:pt x="f1217" y="f120"/>
                </a:lnTo>
                <a:lnTo>
                  <a:pt x="f1217" y="f115"/>
                </a:lnTo>
                <a:lnTo>
                  <a:pt x="f1218" y="f1216"/>
                </a:lnTo>
                <a:close/>
                <a:moveTo>
                  <a:pt x="f1182" y="f118"/>
                </a:moveTo>
                <a:lnTo>
                  <a:pt x="f1182" y="f118"/>
                </a:lnTo>
                <a:lnTo>
                  <a:pt x="f1182" y="f118"/>
                </a:lnTo>
                <a:close/>
                <a:moveTo>
                  <a:pt x="f1182" y="f118"/>
                </a:moveTo>
                <a:lnTo>
                  <a:pt x="f1219" y="f1220"/>
                </a:lnTo>
                <a:lnTo>
                  <a:pt x="f1182" y="f316"/>
                </a:lnTo>
                <a:lnTo>
                  <a:pt x="f1182" y="f118"/>
                </a:lnTo>
                <a:close/>
                <a:moveTo>
                  <a:pt x="f1221" y="f164"/>
                </a:moveTo>
                <a:lnTo>
                  <a:pt x="f1221" y="f316"/>
                </a:lnTo>
                <a:lnTo>
                  <a:pt x="f1209" y="f1222"/>
                </a:lnTo>
                <a:lnTo>
                  <a:pt x="f1223" y="f315"/>
                </a:lnTo>
                <a:lnTo>
                  <a:pt x="f1224" y="f550"/>
                </a:lnTo>
                <a:lnTo>
                  <a:pt x="f1221" y="f164"/>
                </a:lnTo>
                <a:close/>
                <a:moveTo>
                  <a:pt x="f1225" y="f164"/>
                </a:moveTo>
                <a:lnTo>
                  <a:pt x="f1145" y="f314"/>
                </a:lnTo>
                <a:lnTo>
                  <a:pt x="f1226" y="f168"/>
                </a:lnTo>
                <a:lnTo>
                  <a:pt x="f878" y="f168"/>
                </a:lnTo>
                <a:lnTo>
                  <a:pt x="f1227" y="f119"/>
                </a:lnTo>
                <a:lnTo>
                  <a:pt x="f1225" y="f164"/>
                </a:lnTo>
                <a:close/>
                <a:moveTo>
                  <a:pt x="f1213" y="f316"/>
                </a:moveTo>
                <a:lnTo>
                  <a:pt x="f1211" y="f315"/>
                </a:lnTo>
                <a:lnTo>
                  <a:pt x="f1207" y="f369"/>
                </a:lnTo>
                <a:lnTo>
                  <a:pt x="f1207" y="f1228"/>
                </a:lnTo>
                <a:lnTo>
                  <a:pt x="f1221" y="f314"/>
                </a:lnTo>
                <a:lnTo>
                  <a:pt x="f1213" y="f316"/>
                </a:lnTo>
                <a:close/>
                <a:moveTo>
                  <a:pt x="f1135" y="f169"/>
                </a:moveTo>
                <a:lnTo>
                  <a:pt x="f1229" y="f168"/>
                </a:lnTo>
                <a:lnTo>
                  <a:pt x="f1152" y="f1230"/>
                </a:lnTo>
                <a:lnTo>
                  <a:pt x="f1227" y="f65"/>
                </a:lnTo>
                <a:lnTo>
                  <a:pt x="f1227" y="f1228"/>
                </a:lnTo>
                <a:lnTo>
                  <a:pt x="f1150" y="f67"/>
                </a:lnTo>
                <a:lnTo>
                  <a:pt x="f1150" y="f323"/>
                </a:lnTo>
                <a:lnTo>
                  <a:pt x="f1150" y="f121"/>
                </a:lnTo>
                <a:lnTo>
                  <a:pt x="f1227" y="f1230"/>
                </a:lnTo>
                <a:lnTo>
                  <a:pt x="f1144" y="f318"/>
                </a:lnTo>
                <a:lnTo>
                  <a:pt x="f1104" y="f314"/>
                </a:lnTo>
                <a:lnTo>
                  <a:pt x="f1135" y="f169"/>
                </a:lnTo>
                <a:close/>
                <a:moveTo>
                  <a:pt x="f1231" y="f1232"/>
                </a:moveTo>
                <a:lnTo>
                  <a:pt x="f1233" y="f321"/>
                </a:lnTo>
                <a:lnTo>
                  <a:pt x="f1234" y="f1235"/>
                </a:lnTo>
                <a:lnTo>
                  <a:pt x="f1231" y="f1232"/>
                </a:lnTo>
                <a:close/>
                <a:moveTo>
                  <a:pt x="f1236" y="f1237"/>
                </a:moveTo>
                <a:lnTo>
                  <a:pt x="f1238" y="f1239"/>
                </a:lnTo>
                <a:lnTo>
                  <a:pt x="f1210" y="f322"/>
                </a:lnTo>
                <a:lnTo>
                  <a:pt x="f1238" y="f64"/>
                </a:lnTo>
                <a:lnTo>
                  <a:pt x="f1240" y="f319"/>
                </a:lnTo>
                <a:lnTo>
                  <a:pt x="f1236" y="f66"/>
                </a:lnTo>
                <a:lnTo>
                  <a:pt x="f1236" y="f1237"/>
                </a:lnTo>
                <a:close/>
                <a:moveTo>
                  <a:pt x="f1241" y="f314"/>
                </a:moveTo>
                <a:lnTo>
                  <a:pt x="f1242" y="f215"/>
                </a:lnTo>
                <a:lnTo>
                  <a:pt x="f1242" y="f1243"/>
                </a:lnTo>
                <a:lnTo>
                  <a:pt x="f1197" y="f1228"/>
                </a:lnTo>
                <a:lnTo>
                  <a:pt x="f1241" y="f314"/>
                </a:lnTo>
                <a:close/>
                <a:moveTo>
                  <a:pt x="f1244" y="f72"/>
                </a:moveTo>
                <a:lnTo>
                  <a:pt x="f1245" y="f1246"/>
                </a:lnTo>
                <a:lnTo>
                  <a:pt x="f1245" y="f320"/>
                </a:lnTo>
                <a:lnTo>
                  <a:pt x="f1247" y="f79"/>
                </a:lnTo>
                <a:lnTo>
                  <a:pt x="f1248" y="f55"/>
                </a:lnTo>
                <a:lnTo>
                  <a:pt x="f1249" y="f321"/>
                </a:lnTo>
                <a:lnTo>
                  <a:pt x="f1244" y="f72"/>
                </a:lnTo>
                <a:close/>
                <a:moveTo>
                  <a:pt x="f1146" y="f321"/>
                </a:moveTo>
                <a:lnTo>
                  <a:pt x="f1146" y="f69"/>
                </a:lnTo>
                <a:lnTo>
                  <a:pt x="f1145" y="f57"/>
                </a:lnTo>
                <a:lnTo>
                  <a:pt x="f1145" y="f1250"/>
                </a:lnTo>
                <a:lnTo>
                  <a:pt x="f1104" y="f1250"/>
                </a:lnTo>
                <a:lnTo>
                  <a:pt x="f1142" y="f59"/>
                </a:lnTo>
                <a:lnTo>
                  <a:pt x="f1225" y="f1246"/>
                </a:lnTo>
                <a:lnTo>
                  <a:pt x="f1223" y="f1250"/>
                </a:lnTo>
                <a:lnTo>
                  <a:pt x="f1209" y="f215"/>
                </a:lnTo>
                <a:lnTo>
                  <a:pt x="f1208" y="f1251"/>
                </a:lnTo>
                <a:lnTo>
                  <a:pt x="f1240" y="f216"/>
                </a:lnTo>
                <a:lnTo>
                  <a:pt x="f1240" y="f213"/>
                </a:lnTo>
                <a:lnTo>
                  <a:pt x="f1238" y="f320"/>
                </a:lnTo>
                <a:lnTo>
                  <a:pt x="f1236" y="f55"/>
                </a:lnTo>
                <a:lnTo>
                  <a:pt x="f1137" y="f1252"/>
                </a:lnTo>
                <a:lnTo>
                  <a:pt x="f1136" y="f320"/>
                </a:lnTo>
                <a:lnTo>
                  <a:pt x="f1135" y="f553"/>
                </a:lnTo>
                <a:lnTo>
                  <a:pt x="f1229" y="f558"/>
                </a:lnTo>
                <a:lnTo>
                  <a:pt x="f1146" y="f90"/>
                </a:lnTo>
                <a:lnTo>
                  <a:pt x="f1226" y="f192"/>
                </a:lnTo>
                <a:lnTo>
                  <a:pt x="f1226" y="f211"/>
                </a:lnTo>
                <a:lnTo>
                  <a:pt x="f1253" y="f192"/>
                </a:lnTo>
                <a:lnTo>
                  <a:pt x="f878" y="f78"/>
                </a:lnTo>
                <a:lnTo>
                  <a:pt x="f1124" y="f554"/>
                </a:lnTo>
                <a:lnTo>
                  <a:pt x="f1122" y="f213"/>
                </a:lnTo>
                <a:lnTo>
                  <a:pt x="f1254" y="f86"/>
                </a:lnTo>
                <a:lnTo>
                  <a:pt x="f1254" y="f473"/>
                </a:lnTo>
                <a:lnTo>
                  <a:pt x="f1119" y="f554"/>
                </a:lnTo>
                <a:lnTo>
                  <a:pt x="f1254" y="f215"/>
                </a:lnTo>
                <a:lnTo>
                  <a:pt x="f1120" y="f1250"/>
                </a:lnTo>
                <a:lnTo>
                  <a:pt x="f1254" y="f57"/>
                </a:lnTo>
                <a:lnTo>
                  <a:pt x="f1122" y="f68"/>
                </a:lnTo>
                <a:lnTo>
                  <a:pt x="f1146" y="f321"/>
                </a:lnTo>
                <a:close/>
                <a:moveTo>
                  <a:pt x="f1097" y="f190"/>
                </a:moveTo>
                <a:lnTo>
                  <a:pt x="f1131" y="f222"/>
                </a:lnTo>
                <a:lnTo>
                  <a:pt x="f1100" y="f575"/>
                </a:lnTo>
                <a:lnTo>
                  <a:pt x="f1255" y="f582"/>
                </a:lnTo>
                <a:lnTo>
                  <a:pt x="f936" y="f576"/>
                </a:lnTo>
                <a:lnTo>
                  <a:pt x="f1089" y="f181"/>
                </a:lnTo>
                <a:lnTo>
                  <a:pt x="f940" y="f572"/>
                </a:lnTo>
                <a:lnTo>
                  <a:pt x="f1094" y="f1256"/>
                </a:lnTo>
                <a:lnTo>
                  <a:pt x="f1094" y="f222"/>
                </a:lnTo>
                <a:lnTo>
                  <a:pt x="f1100" y="f571"/>
                </a:lnTo>
                <a:lnTo>
                  <a:pt x="f1097" y="f204"/>
                </a:lnTo>
                <a:lnTo>
                  <a:pt x="f1097" y="f200"/>
                </a:lnTo>
                <a:lnTo>
                  <a:pt x="f936" y="f574"/>
                </a:lnTo>
                <a:lnTo>
                  <a:pt x="f1097" y="f190"/>
                </a:lnTo>
                <a:close/>
                <a:moveTo>
                  <a:pt x="f1257" y="f575"/>
                </a:moveTo>
                <a:lnTo>
                  <a:pt x="f574" y="f584"/>
                </a:lnTo>
                <a:lnTo>
                  <a:pt x="f574" y="f578"/>
                </a:lnTo>
                <a:lnTo>
                  <a:pt x="f594" y="f201"/>
                </a:lnTo>
                <a:lnTo>
                  <a:pt x="f184" y="f578"/>
                </a:lnTo>
                <a:lnTo>
                  <a:pt x="f589" y="f185"/>
                </a:lnTo>
                <a:lnTo>
                  <a:pt x="f1257" y="f575"/>
                </a:lnTo>
                <a:close/>
                <a:moveTo>
                  <a:pt x="f1258" y="f1259"/>
                </a:moveTo>
                <a:lnTo>
                  <a:pt x="f1260" y="f617"/>
                </a:lnTo>
                <a:lnTo>
                  <a:pt x="f1261" y="f1262"/>
                </a:lnTo>
                <a:lnTo>
                  <a:pt x="f1263" y="f1262"/>
                </a:lnTo>
                <a:lnTo>
                  <a:pt x="f1258" y="f1259"/>
                </a:lnTo>
                <a:close/>
                <a:moveTo>
                  <a:pt x="f1264" y="f201"/>
                </a:moveTo>
                <a:lnTo>
                  <a:pt x="f1265" y="f225"/>
                </a:lnTo>
                <a:lnTo>
                  <a:pt x="f1266" y="f581"/>
                </a:lnTo>
                <a:lnTo>
                  <a:pt x="f1267" y="f224"/>
                </a:lnTo>
                <a:lnTo>
                  <a:pt x="f1267" y="f617"/>
                </a:lnTo>
                <a:lnTo>
                  <a:pt x="f1268" y="f616"/>
                </a:lnTo>
                <a:lnTo>
                  <a:pt x="f1269" y="f1259"/>
                </a:lnTo>
                <a:lnTo>
                  <a:pt x="f1264" y="f201"/>
                </a:lnTo>
                <a:close/>
                <a:moveTo>
                  <a:pt x="f1270" y="f1259"/>
                </a:moveTo>
                <a:lnTo>
                  <a:pt x="f1271" y="f1272"/>
                </a:lnTo>
                <a:lnTo>
                  <a:pt x="f1271" y="f242"/>
                </a:lnTo>
                <a:lnTo>
                  <a:pt x="f1273" y="f616"/>
                </a:lnTo>
                <a:lnTo>
                  <a:pt x="f1270" y="f1259"/>
                </a:lnTo>
                <a:close/>
                <a:moveTo>
                  <a:pt x="f1097" y="f242"/>
                </a:moveTo>
                <a:lnTo>
                  <a:pt x="f864" y="f1274"/>
                </a:lnTo>
                <a:lnTo>
                  <a:pt x="f864" y="f1274"/>
                </a:lnTo>
                <a:lnTo>
                  <a:pt x="f1098" y="f242"/>
                </a:lnTo>
                <a:close/>
                <a:moveTo>
                  <a:pt x="f1255" y="f1262"/>
                </a:moveTo>
                <a:lnTo>
                  <a:pt x="f1098" y="f242"/>
                </a:lnTo>
                <a:lnTo>
                  <a:pt x="f940" y="f229"/>
                </a:lnTo>
                <a:lnTo>
                  <a:pt x="f1089" y="f1275"/>
                </a:lnTo>
                <a:lnTo>
                  <a:pt x="f1090" y="f229"/>
                </a:lnTo>
                <a:lnTo>
                  <a:pt x="f1276" y="f1275"/>
                </a:lnTo>
                <a:lnTo>
                  <a:pt x="f952" y="f226"/>
                </a:lnTo>
                <a:lnTo>
                  <a:pt x="f1087" y="f1262"/>
                </a:lnTo>
                <a:close/>
                <a:moveTo>
                  <a:pt x="f1277" y="f213"/>
                </a:moveTo>
                <a:lnTo>
                  <a:pt x="f1278" y="f195"/>
                </a:lnTo>
                <a:lnTo>
                  <a:pt x="f1278" y="f208"/>
                </a:lnTo>
                <a:lnTo>
                  <a:pt x="f1279" y="f84"/>
                </a:lnTo>
                <a:lnTo>
                  <a:pt x="f1279" y="f9"/>
                </a:lnTo>
                <a:lnTo>
                  <a:pt x="f1280" y="f205"/>
                </a:lnTo>
                <a:lnTo>
                  <a:pt x="f1281" y="f566"/>
                </a:lnTo>
                <a:lnTo>
                  <a:pt x="f1282" y="f197"/>
                </a:lnTo>
                <a:lnTo>
                  <a:pt x="f1283" y="f596"/>
                </a:lnTo>
                <a:lnTo>
                  <a:pt x="f1284" y="f203"/>
                </a:lnTo>
                <a:lnTo>
                  <a:pt x="f1284" y="f204"/>
                </a:lnTo>
                <a:lnTo>
                  <a:pt x="f1285" y="f1286"/>
                </a:lnTo>
                <a:lnTo>
                  <a:pt x="f1183" y="f573"/>
                </a:lnTo>
                <a:lnTo>
                  <a:pt x="f1287" y="f573"/>
                </a:lnTo>
                <a:lnTo>
                  <a:pt x="f1288" y="f1272"/>
                </a:lnTo>
                <a:lnTo>
                  <a:pt x="f1289" y="f1272"/>
                </a:lnTo>
                <a:lnTo>
                  <a:pt x="f1290" y="f1274"/>
                </a:lnTo>
                <a:lnTo>
                  <a:pt x="f1291" y="f1275"/>
                </a:lnTo>
                <a:lnTo>
                  <a:pt x="f1292" y="f229"/>
                </a:lnTo>
                <a:lnTo>
                  <a:pt x="f1293" y="f1272"/>
                </a:lnTo>
                <a:lnTo>
                  <a:pt x="f1294" y="f229"/>
                </a:lnTo>
                <a:lnTo>
                  <a:pt x="f1295" y="f242"/>
                </a:lnTo>
                <a:lnTo>
                  <a:pt x="f1296" y="f229"/>
                </a:lnTo>
                <a:lnTo>
                  <a:pt x="f1297" y="f1298"/>
                </a:lnTo>
                <a:lnTo>
                  <a:pt x="f1299" y="f1274"/>
                </a:lnTo>
                <a:lnTo>
                  <a:pt x="f1300" y="f1301"/>
                </a:lnTo>
                <a:lnTo>
                  <a:pt x="f1302" y="f1272"/>
                </a:lnTo>
                <a:lnTo>
                  <a:pt x="f1303" y="f241"/>
                </a:lnTo>
                <a:lnTo>
                  <a:pt x="f1300" y="f225"/>
                </a:lnTo>
                <a:lnTo>
                  <a:pt x="f1304" y="f174"/>
                </a:lnTo>
                <a:lnTo>
                  <a:pt x="f1305" y="f174"/>
                </a:lnTo>
                <a:lnTo>
                  <a:pt x="f1161" y="f571"/>
                </a:lnTo>
                <a:lnTo>
                  <a:pt x="f1165" y="f187"/>
                </a:lnTo>
                <a:lnTo>
                  <a:pt x="f1199" y="f187"/>
                </a:lnTo>
                <a:lnTo>
                  <a:pt x="f1241" y="f571"/>
                </a:lnTo>
                <a:lnTo>
                  <a:pt x="f1306" y="f1286"/>
                </a:lnTo>
                <a:lnTo>
                  <a:pt x="f1307" y="f220"/>
                </a:lnTo>
                <a:lnTo>
                  <a:pt x="f1308" y="f189"/>
                </a:lnTo>
                <a:lnTo>
                  <a:pt x="f1309" y="f1310"/>
                </a:lnTo>
                <a:lnTo>
                  <a:pt x="f1311" y="f206"/>
                </a:lnTo>
                <a:lnTo>
                  <a:pt x="f1308" y="f221"/>
                </a:lnTo>
                <a:lnTo>
                  <a:pt x="f1308" y="f81"/>
                </a:lnTo>
                <a:lnTo>
                  <a:pt x="f1312" y="f81"/>
                </a:lnTo>
                <a:lnTo>
                  <a:pt x="f1313" y="f9"/>
                </a:lnTo>
                <a:lnTo>
                  <a:pt x="f1197" y="f208"/>
                </a:lnTo>
                <a:lnTo>
                  <a:pt x="f1306" y="f192"/>
                </a:lnTo>
                <a:lnTo>
                  <a:pt x="f1314" y="f90"/>
                </a:lnTo>
                <a:lnTo>
                  <a:pt x="f1309" y="f53"/>
                </a:lnTo>
                <a:lnTo>
                  <a:pt x="f1277" y="f78"/>
                </a:lnTo>
                <a:lnTo>
                  <a:pt x="f1277" y="f213"/>
                </a:lnTo>
                <a:close/>
                <a:moveTo>
                  <a:pt x="f1263" y="f1262"/>
                </a:moveTo>
                <a:lnTo>
                  <a:pt x="f1315" y="f240"/>
                </a:lnTo>
                <a:lnTo>
                  <a:pt x="f1316" y="f1317"/>
                </a:lnTo>
                <a:lnTo>
                  <a:pt x="f1263" y="f1262"/>
                </a:lnTo>
                <a:close/>
                <a:moveTo>
                  <a:pt x="f1226" y="f570"/>
                </a:moveTo>
                <a:lnTo>
                  <a:pt x="f1227" y="f1256"/>
                </a:lnTo>
                <a:lnTo>
                  <a:pt x="f1318" y="f571"/>
                </a:lnTo>
                <a:lnTo>
                  <a:pt x="f1207" y="f573"/>
                </a:lnTo>
                <a:lnTo>
                  <a:pt x="f871" y="f572"/>
                </a:lnTo>
                <a:lnTo>
                  <a:pt x="f1203" y="f1257"/>
                </a:lnTo>
                <a:lnTo>
                  <a:pt x="f1203" y="f589"/>
                </a:lnTo>
                <a:lnTo>
                  <a:pt x="f868" y="f577"/>
                </a:lnTo>
                <a:lnTo>
                  <a:pt x="f1203" y="f862"/>
                </a:lnTo>
                <a:lnTo>
                  <a:pt x="f868" y="f185"/>
                </a:lnTo>
                <a:lnTo>
                  <a:pt x="f1241" y="f1275"/>
                </a:lnTo>
                <a:lnTo>
                  <a:pt x="f1201" y="f1274"/>
                </a:lnTo>
                <a:lnTo>
                  <a:pt x="f1202" y="f227"/>
                </a:lnTo>
                <a:lnTo>
                  <a:pt x="f1215" y="f1319"/>
                </a:lnTo>
                <a:lnTo>
                  <a:pt x="f872" y="f1320"/>
                </a:lnTo>
                <a:lnTo>
                  <a:pt x="f870" y="f617"/>
                </a:lnTo>
                <a:lnTo>
                  <a:pt x="f1207" y="f1321"/>
                </a:lnTo>
                <a:lnTo>
                  <a:pt x="f1236" y="f228"/>
                </a:lnTo>
                <a:lnTo>
                  <a:pt x="f1210" y="f1317"/>
                </a:lnTo>
                <a:lnTo>
                  <a:pt x="f1238" y="f616"/>
                </a:lnTo>
                <a:lnTo>
                  <a:pt x="f1207" y="f580"/>
                </a:lnTo>
                <a:lnTo>
                  <a:pt x="f1318" y="f580"/>
                </a:lnTo>
                <a:lnTo>
                  <a:pt x="f1209" y="f582"/>
                </a:lnTo>
                <a:lnTo>
                  <a:pt x="f1223" y="f174"/>
                </a:lnTo>
                <a:lnTo>
                  <a:pt x="f1209" y="f185"/>
                </a:lnTo>
                <a:lnTo>
                  <a:pt x="f1209" y="f587"/>
                </a:lnTo>
                <a:lnTo>
                  <a:pt x="f870" y="f223"/>
                </a:lnTo>
                <a:lnTo>
                  <a:pt x="f1214" y="f185"/>
                </a:lnTo>
                <a:lnTo>
                  <a:pt x="f1322" y="f577"/>
                </a:lnTo>
                <a:lnTo>
                  <a:pt x="f1137" y="f576"/>
                </a:lnTo>
                <a:lnTo>
                  <a:pt x="f1135" y="f181"/>
                </a:lnTo>
                <a:lnTo>
                  <a:pt x="f1144" y="f591"/>
                </a:lnTo>
                <a:lnTo>
                  <a:pt x="f1146" y="f572"/>
                </a:lnTo>
                <a:lnTo>
                  <a:pt x="f1226" y="f570"/>
                </a:lnTo>
                <a:close/>
                <a:moveTo>
                  <a:pt x="f1323" y="f83"/>
                </a:moveTo>
                <a:lnTo>
                  <a:pt x="f1324" y="f1325"/>
                </a:lnTo>
                <a:lnTo>
                  <a:pt x="f1324" y="f1326"/>
                </a:lnTo>
                <a:lnTo>
                  <a:pt x="f1327" y="f1328"/>
                </a:lnTo>
                <a:lnTo>
                  <a:pt x="f1329" y="f1301"/>
                </a:lnTo>
                <a:lnTo>
                  <a:pt x="f1330" y="f1259"/>
                </a:lnTo>
                <a:lnTo>
                  <a:pt x="f1331" y="f174"/>
                </a:lnTo>
                <a:lnTo>
                  <a:pt x="f1332" y="f862"/>
                </a:lnTo>
                <a:lnTo>
                  <a:pt x="f1333" y="f180"/>
                </a:lnTo>
                <a:lnTo>
                  <a:pt x="f1334" y="f182"/>
                </a:lnTo>
                <a:lnTo>
                  <a:pt x="f1335" y="f184"/>
                </a:lnTo>
                <a:lnTo>
                  <a:pt x="f375" y="f181"/>
                </a:lnTo>
                <a:lnTo>
                  <a:pt x="f1336" y="f576"/>
                </a:lnTo>
                <a:lnTo>
                  <a:pt x="f1337" y="f10"/>
                </a:lnTo>
                <a:lnTo>
                  <a:pt x="f1338" y="f198"/>
                </a:lnTo>
                <a:lnTo>
                  <a:pt x="f1339" y="f83"/>
                </a:lnTo>
                <a:close/>
                <a:moveTo>
                  <a:pt x="f1340" y="f1341"/>
                </a:moveTo>
                <a:lnTo>
                  <a:pt x="f1342" y="f1319"/>
                </a:lnTo>
                <a:lnTo>
                  <a:pt x="f1343" y="f233"/>
                </a:lnTo>
                <a:lnTo>
                  <a:pt x="f1344" y="f1345"/>
                </a:lnTo>
                <a:lnTo>
                  <a:pt x="f1346" y="f1328"/>
                </a:lnTo>
                <a:lnTo>
                  <a:pt x="f1340" y="f1341"/>
                </a:lnTo>
                <a:close/>
                <a:moveTo>
                  <a:pt x="f1347" y="f228"/>
                </a:moveTo>
                <a:lnTo>
                  <a:pt x="f1348" y="f1349"/>
                </a:lnTo>
                <a:lnTo>
                  <a:pt x="f1350" y="f1326"/>
                </a:lnTo>
                <a:lnTo>
                  <a:pt x="f1351" y="f1326"/>
                </a:lnTo>
                <a:lnTo>
                  <a:pt x="f1352" y="f1353"/>
                </a:lnTo>
                <a:lnTo>
                  <a:pt x="f1354" y="f1326"/>
                </a:lnTo>
                <a:lnTo>
                  <a:pt x="f1355" y="f1319"/>
                </a:lnTo>
                <a:lnTo>
                  <a:pt x="f1356" y="f1345"/>
                </a:lnTo>
                <a:lnTo>
                  <a:pt x="f1357" y="f1358"/>
                </a:lnTo>
                <a:lnTo>
                  <a:pt x="f1359" y="f1360"/>
                </a:lnTo>
                <a:lnTo>
                  <a:pt x="f1361" y="f1353"/>
                </a:lnTo>
                <a:lnTo>
                  <a:pt x="f1362" y="f1363"/>
                </a:lnTo>
                <a:lnTo>
                  <a:pt x="f1347" y="f228"/>
                </a:lnTo>
                <a:close/>
                <a:moveTo>
                  <a:pt x="f1364" y="f635"/>
                </a:moveTo>
                <a:lnTo>
                  <a:pt x="f1365" y="f428"/>
                </a:lnTo>
                <a:lnTo>
                  <a:pt x="f1366" y="f232"/>
                </a:lnTo>
                <a:lnTo>
                  <a:pt x="f1364" y="f635"/>
                </a:lnTo>
                <a:close/>
                <a:moveTo>
                  <a:pt x="f1264" y="f233"/>
                </a:moveTo>
                <a:lnTo>
                  <a:pt x="f1367" y="f614"/>
                </a:lnTo>
                <a:lnTo>
                  <a:pt x="f1265" y="f239"/>
                </a:lnTo>
                <a:lnTo>
                  <a:pt x="f1368" y="f431"/>
                </a:lnTo>
                <a:lnTo>
                  <a:pt x="f1369" y="f427"/>
                </a:lnTo>
                <a:lnTo>
                  <a:pt x="f1369" y="f631"/>
                </a:lnTo>
                <a:lnTo>
                  <a:pt x="f1292" y="f633"/>
                </a:lnTo>
                <a:lnTo>
                  <a:pt x="f1370" y="f239"/>
                </a:lnTo>
                <a:lnTo>
                  <a:pt x="f1371" y="f1372"/>
                </a:lnTo>
                <a:lnTo>
                  <a:pt x="f1373" y="f239"/>
                </a:lnTo>
                <a:lnTo>
                  <a:pt x="f1178" y="f1374"/>
                </a:lnTo>
                <a:lnTo>
                  <a:pt x="f1375" y="f1345"/>
                </a:lnTo>
                <a:lnTo>
                  <a:pt x="f1264" y="f233"/>
                </a:lnTo>
                <a:close/>
                <a:moveTo>
                  <a:pt x="f1369" y="f429"/>
                </a:moveTo>
                <a:lnTo>
                  <a:pt x="f1376" y="f623"/>
                </a:lnTo>
                <a:lnTo>
                  <a:pt x="f1377" y="f428"/>
                </a:lnTo>
                <a:lnTo>
                  <a:pt x="f1297" y="f429"/>
                </a:lnTo>
                <a:close/>
                <a:moveTo>
                  <a:pt x="f1299" y="f433"/>
                </a:moveTo>
                <a:lnTo>
                  <a:pt x="f1278" y="f427"/>
                </a:lnTo>
                <a:lnTo>
                  <a:pt x="f1300" y="f621"/>
                </a:lnTo>
                <a:lnTo>
                  <a:pt x="f1303" y="f428"/>
                </a:lnTo>
                <a:lnTo>
                  <a:pt x="f1299" y="f433"/>
                </a:lnTo>
                <a:close/>
                <a:moveTo>
                  <a:pt x="f1208" y="f232"/>
                </a:moveTo>
                <a:lnTo>
                  <a:pt x="f1378" y="f431"/>
                </a:lnTo>
                <a:lnTo>
                  <a:pt x="f1322" y="f433"/>
                </a:lnTo>
                <a:lnTo>
                  <a:pt x="f1215" y="f428"/>
                </a:lnTo>
                <a:lnTo>
                  <a:pt x="f1215" y="f621"/>
                </a:lnTo>
                <a:lnTo>
                  <a:pt x="f1206" y="f427"/>
                </a:lnTo>
                <a:lnTo>
                  <a:pt x="f1221" y="f624"/>
                </a:lnTo>
                <a:lnTo>
                  <a:pt x="f1224" y="f232"/>
                </a:lnTo>
                <a:close/>
                <a:moveTo>
                  <a:pt x="f1308" y="f429"/>
                </a:moveTo>
                <a:lnTo>
                  <a:pt x="f1314" y="f433"/>
                </a:lnTo>
                <a:lnTo>
                  <a:pt x="f1307" y="f427"/>
                </a:lnTo>
                <a:lnTo>
                  <a:pt x="f1307" y="f427"/>
                </a:lnTo>
                <a:lnTo>
                  <a:pt x="f1309" y="f428"/>
                </a:lnTo>
                <a:lnTo>
                  <a:pt x="f1277" y="f620"/>
                </a:lnTo>
                <a:lnTo>
                  <a:pt x="f1379" y="f427"/>
                </a:lnTo>
                <a:lnTo>
                  <a:pt x="f1312" y="f623"/>
                </a:lnTo>
                <a:lnTo>
                  <a:pt x="f1160" y="f427"/>
                </a:lnTo>
                <a:lnTo>
                  <a:pt x="f1312" y="f427"/>
                </a:lnTo>
                <a:lnTo>
                  <a:pt x="f1160" y="f428"/>
                </a:lnTo>
                <a:lnTo>
                  <a:pt x="f1161" y="f433"/>
                </a:lnTo>
                <a:lnTo>
                  <a:pt x="f1308" y="f429"/>
                </a:lnTo>
                <a:close/>
                <a:moveTo>
                  <a:pt x="f1215" y="f622"/>
                </a:moveTo>
                <a:lnTo>
                  <a:pt x="f1312" y="f236"/>
                </a:lnTo>
                <a:lnTo>
                  <a:pt x="f1215" y="f1380"/>
                </a:lnTo>
                <a:lnTo>
                  <a:pt x="f1214" y="f626"/>
                </a:lnTo>
                <a:lnTo>
                  <a:pt x="f1215" y="f622"/>
                </a:lnTo>
                <a:close/>
                <a:moveTo>
                  <a:pt x="f1102" y="f428"/>
                </a:moveTo>
                <a:lnTo>
                  <a:pt x="f1124" y="f624"/>
                </a:lnTo>
                <a:lnTo>
                  <a:pt x="f1137" y="f625"/>
                </a:lnTo>
                <a:lnTo>
                  <a:pt x="f1137" y="f630"/>
                </a:lnTo>
                <a:lnTo>
                  <a:pt x="f1145" y="f625"/>
                </a:lnTo>
                <a:lnTo>
                  <a:pt x="f1102" y="f428"/>
                </a:lnTo>
                <a:close/>
                <a:moveTo>
                  <a:pt x="f1381" y="f178"/>
                </a:moveTo>
                <a:lnTo>
                  <a:pt x="f951" y="f202"/>
                </a:lnTo>
                <a:lnTo>
                  <a:pt x="f896" y="f176"/>
                </a:lnTo>
                <a:lnTo>
                  <a:pt x="f886" y="f619"/>
                </a:lnTo>
                <a:lnTo>
                  <a:pt x="f884" y="f1382"/>
                </a:lnTo>
                <a:lnTo>
                  <a:pt x="f1343" y="f581"/>
                </a:lnTo>
                <a:lnTo>
                  <a:pt x="f1383" y="f241"/>
                </a:lnTo>
                <a:lnTo>
                  <a:pt x="f948" y="f1262"/>
                </a:lnTo>
                <a:lnTo>
                  <a:pt x="f1384" y="f1301"/>
                </a:lnTo>
                <a:lnTo>
                  <a:pt x="f1385" y="f1386"/>
                </a:lnTo>
                <a:lnTo>
                  <a:pt x="f1387" y="f616"/>
                </a:lnTo>
                <a:lnTo>
                  <a:pt x="f1343" y="f226"/>
                </a:lnTo>
                <a:lnTo>
                  <a:pt x="f1388" y="f1386"/>
                </a:lnTo>
                <a:lnTo>
                  <a:pt x="f1389" y="f231"/>
                </a:lnTo>
                <a:lnTo>
                  <a:pt x="f1366" y="f1319"/>
                </a:lnTo>
                <a:lnTo>
                  <a:pt x="f1390" y="f1328"/>
                </a:lnTo>
                <a:lnTo>
                  <a:pt x="f1366" y="f1328"/>
                </a:lnTo>
                <a:lnTo>
                  <a:pt x="f1391" y="f1392"/>
                </a:lnTo>
                <a:lnTo>
                  <a:pt x="f1393" y="f1394"/>
                </a:lnTo>
                <a:lnTo>
                  <a:pt x="f1395" y="f631"/>
                </a:lnTo>
                <a:lnTo>
                  <a:pt x="f1393" y="f232"/>
                </a:lnTo>
                <a:lnTo>
                  <a:pt x="f1396" y="f1397"/>
                </a:lnTo>
                <a:lnTo>
                  <a:pt x="f1396" y="f428"/>
                </a:lnTo>
                <a:lnTo>
                  <a:pt x="f1398" y="f620"/>
                </a:lnTo>
                <a:lnTo>
                  <a:pt x="f1399" y="f620"/>
                </a:lnTo>
                <a:lnTo>
                  <a:pt x="f1400" y="f427"/>
                </a:lnTo>
                <a:lnTo>
                  <a:pt x="f1401" y="f232"/>
                </a:lnTo>
                <a:lnTo>
                  <a:pt x="f1402" y="f632"/>
                </a:lnTo>
                <a:lnTo>
                  <a:pt x="f1402" y="f1397"/>
                </a:lnTo>
                <a:lnTo>
                  <a:pt x="f1403" y="f1397"/>
                </a:lnTo>
                <a:lnTo>
                  <a:pt x="f1404" y="f634"/>
                </a:lnTo>
                <a:lnTo>
                  <a:pt x="f1405" y="f615"/>
                </a:lnTo>
                <a:lnTo>
                  <a:pt x="f1406" y="f635"/>
                </a:lnTo>
                <a:lnTo>
                  <a:pt x="f1407" y="f1408"/>
                </a:lnTo>
                <a:lnTo>
                  <a:pt x="f1354" y="f627"/>
                </a:lnTo>
                <a:lnTo>
                  <a:pt x="f1354" y="f612"/>
                </a:lnTo>
                <a:lnTo>
                  <a:pt x="f1409" y="f1410"/>
                </a:lnTo>
                <a:lnTo>
                  <a:pt x="f1411" y="f1408"/>
                </a:lnTo>
                <a:lnTo>
                  <a:pt x="f1411" y="f625"/>
                </a:lnTo>
                <a:lnTo>
                  <a:pt x="f1412" y="f620"/>
                </a:lnTo>
                <a:lnTo>
                  <a:pt x="f1355" y="f620"/>
                </a:lnTo>
                <a:lnTo>
                  <a:pt x="f1413" y="f1374"/>
                </a:lnTo>
                <a:lnTo>
                  <a:pt x="f1414" y="f614"/>
                </a:lnTo>
                <a:lnTo>
                  <a:pt x="f1415" y="f1326"/>
                </a:lnTo>
                <a:lnTo>
                  <a:pt x="f1416" y="f240"/>
                </a:lnTo>
                <a:lnTo>
                  <a:pt x="f1417" y="f1259"/>
                </a:lnTo>
                <a:lnTo>
                  <a:pt x="f1418" y="f579"/>
                </a:lnTo>
                <a:lnTo>
                  <a:pt x="f1365" y="f225"/>
                </a:lnTo>
                <a:lnTo>
                  <a:pt x="f1365" y="f619"/>
                </a:lnTo>
                <a:lnTo>
                  <a:pt x="f1419" y="f1275"/>
                </a:lnTo>
                <a:lnTo>
                  <a:pt x="f1346" y="f1259"/>
                </a:lnTo>
                <a:lnTo>
                  <a:pt x="f1344" y="f1262"/>
                </a:lnTo>
                <a:lnTo>
                  <a:pt x="f1342" y="f587"/>
                </a:lnTo>
                <a:lnTo>
                  <a:pt x="f1381" y="f178"/>
                </a:lnTo>
                <a:close/>
                <a:moveTo>
                  <a:pt x="f947" y="f1420"/>
                </a:moveTo>
                <a:lnTo>
                  <a:pt x="f1276" y="f1421"/>
                </a:lnTo>
                <a:lnTo>
                  <a:pt x="f1276" y="f610"/>
                </a:lnTo>
                <a:lnTo>
                  <a:pt x="f1422" y="f1423"/>
                </a:lnTo>
                <a:lnTo>
                  <a:pt x="f947" y="f1420"/>
                </a:lnTo>
                <a:close/>
                <a:moveTo>
                  <a:pt x="f3" y="f1424"/>
                </a:moveTo>
                <a:lnTo>
                  <a:pt x="f1425" y="f1426"/>
                </a:lnTo>
                <a:lnTo>
                  <a:pt x="f1427" y="f1428"/>
                </a:lnTo>
                <a:lnTo>
                  <a:pt x="f1429" y="f1430"/>
                </a:lnTo>
                <a:lnTo>
                  <a:pt x="f1431" y="f1430"/>
                </a:lnTo>
                <a:lnTo>
                  <a:pt x="f3" y="f1424"/>
                </a:lnTo>
                <a:close/>
                <a:moveTo>
                  <a:pt x="f1432" y="f608"/>
                </a:moveTo>
                <a:lnTo>
                  <a:pt x="f1431" y="f1430"/>
                </a:lnTo>
                <a:lnTo>
                  <a:pt x="f1425" y="f1430"/>
                </a:lnTo>
                <a:lnTo>
                  <a:pt x="f1432" y="f608"/>
                </a:lnTo>
                <a:close/>
                <a:moveTo>
                  <a:pt x="f1433" y="f1434"/>
                </a:moveTo>
                <a:lnTo>
                  <a:pt x="f1435" y="f1436"/>
                </a:lnTo>
                <a:lnTo>
                  <a:pt x="f1437" y="f1438"/>
                </a:lnTo>
                <a:lnTo>
                  <a:pt x="f1439" y="f669"/>
                </a:lnTo>
                <a:lnTo>
                  <a:pt x="f1433" y="f1434"/>
                </a:lnTo>
                <a:close/>
                <a:moveTo>
                  <a:pt x="f1039" y="f1440"/>
                </a:moveTo>
                <a:lnTo>
                  <a:pt x="f1029" y="f1441"/>
                </a:lnTo>
                <a:lnTo>
                  <a:pt x="f1029" y="f1442"/>
                </a:lnTo>
                <a:lnTo>
                  <a:pt x="f1443" y="f657"/>
                </a:lnTo>
                <a:lnTo>
                  <a:pt x="f1443" y="f1444"/>
                </a:lnTo>
                <a:lnTo>
                  <a:pt x="f1445" y="f1446"/>
                </a:lnTo>
                <a:lnTo>
                  <a:pt x="f1019" y="f1447"/>
                </a:lnTo>
                <a:lnTo>
                  <a:pt x="f1021" y="f1448"/>
                </a:lnTo>
                <a:lnTo>
                  <a:pt x="f1046" y="f1449"/>
                </a:lnTo>
                <a:lnTo>
                  <a:pt x="f1450" y="f1451"/>
                </a:lnTo>
                <a:lnTo>
                  <a:pt x="f1452" y="f1451"/>
                </a:lnTo>
                <a:lnTo>
                  <a:pt x="f1061" y="f664"/>
                </a:lnTo>
                <a:lnTo>
                  <a:pt x="f1453" y="f1454"/>
                </a:lnTo>
                <a:lnTo>
                  <a:pt x="f1059" y="f1455"/>
                </a:lnTo>
                <a:lnTo>
                  <a:pt x="f1047" y="f677"/>
                </a:lnTo>
                <a:lnTo>
                  <a:pt x="f1456" y="f1457"/>
                </a:lnTo>
                <a:lnTo>
                  <a:pt x="f1037" y="f1448"/>
                </a:lnTo>
                <a:lnTo>
                  <a:pt x="f1458" y="f663"/>
                </a:lnTo>
                <a:lnTo>
                  <a:pt x="f1039" y="f1440"/>
                </a:lnTo>
                <a:close/>
                <a:moveTo>
                  <a:pt x="f593" y="f502"/>
                </a:moveTo>
                <a:lnTo>
                  <a:pt x="f572" y="f501"/>
                </a:lnTo>
                <a:lnTo>
                  <a:pt x="f572" y="f500"/>
                </a:lnTo>
                <a:lnTo>
                  <a:pt x="f593" y="f502"/>
                </a:lnTo>
                <a:close/>
                <a:moveTo>
                  <a:pt x="f95" y="f133"/>
                </a:moveTo>
                <a:lnTo>
                  <a:pt x="f1459" y="f152"/>
                </a:lnTo>
                <a:lnTo>
                  <a:pt x="f1460" y="f165"/>
                </a:lnTo>
                <a:lnTo>
                  <a:pt x="f1461" y="f165"/>
                </a:lnTo>
                <a:lnTo>
                  <a:pt x="f1462" y="f218"/>
                </a:lnTo>
                <a:lnTo>
                  <a:pt x="f1463" y="f253"/>
                </a:lnTo>
                <a:lnTo>
                  <a:pt x="f1463" y="f253"/>
                </a:lnTo>
                <a:lnTo>
                  <a:pt x="f1464" y="f218"/>
                </a:lnTo>
                <a:lnTo>
                  <a:pt x="f1465" y="f261"/>
                </a:lnTo>
                <a:lnTo>
                  <a:pt x="f1466" y="f250"/>
                </a:lnTo>
                <a:lnTo>
                  <a:pt x="f1467" y="f268"/>
                </a:lnTo>
                <a:lnTo>
                  <a:pt x="f1468" y="f269"/>
                </a:lnTo>
                <a:lnTo>
                  <a:pt x="f1467" y="f283"/>
                </a:lnTo>
                <a:lnTo>
                  <a:pt x="f1469" y="f306"/>
                </a:lnTo>
                <a:lnTo>
                  <a:pt x="f350" y="f333"/>
                </a:lnTo>
                <a:lnTo>
                  <a:pt x="f1470" y="f333"/>
                </a:lnTo>
                <a:lnTo>
                  <a:pt x="f352" y="f342"/>
                </a:lnTo>
                <a:lnTo>
                  <a:pt x="f1471" y="f340"/>
                </a:lnTo>
                <a:lnTo>
                  <a:pt x="f1472" y="f342"/>
                </a:lnTo>
                <a:lnTo>
                  <a:pt x="f1472" y="f342"/>
                </a:lnTo>
                <a:lnTo>
                  <a:pt x="f1473" y="f340"/>
                </a:lnTo>
                <a:lnTo>
                  <a:pt x="f1474" y="f353"/>
                </a:lnTo>
                <a:lnTo>
                  <a:pt x="f1475" y="f357"/>
                </a:lnTo>
                <a:lnTo>
                  <a:pt x="f1476" y="f368"/>
                </a:lnTo>
                <a:lnTo>
                  <a:pt x="f1477" y="f440"/>
                </a:lnTo>
                <a:lnTo>
                  <a:pt x="f354" y="f411"/>
                </a:lnTo>
                <a:lnTo>
                  <a:pt x="f1472" y="f415"/>
                </a:lnTo>
                <a:lnTo>
                  <a:pt x="f1478" y="f1479"/>
                </a:lnTo>
                <a:lnTo>
                  <a:pt x="f354" y="f460"/>
                </a:lnTo>
                <a:lnTo>
                  <a:pt x="f1468" y="f551"/>
                </a:lnTo>
                <a:lnTo>
                  <a:pt x="f1480" y="f389"/>
                </a:lnTo>
                <a:lnTo>
                  <a:pt x="f1481" y="f371"/>
                </a:lnTo>
                <a:lnTo>
                  <a:pt x="f1481" y="f371"/>
                </a:lnTo>
                <a:lnTo>
                  <a:pt x="f1482" y="f374"/>
                </a:lnTo>
                <a:lnTo>
                  <a:pt x="f1483" y="f374"/>
                </a:lnTo>
                <a:lnTo>
                  <a:pt x="f468" y="f411"/>
                </a:lnTo>
                <a:lnTo>
                  <a:pt x="f468" y="f411"/>
                </a:lnTo>
                <a:lnTo>
                  <a:pt x="f1484" y="f385"/>
                </a:lnTo>
                <a:lnTo>
                  <a:pt x="f1484" y="f398"/>
                </a:lnTo>
                <a:lnTo>
                  <a:pt x="f1485" y="f389"/>
                </a:lnTo>
                <a:lnTo>
                  <a:pt x="f1485" y="f371"/>
                </a:lnTo>
                <a:lnTo>
                  <a:pt x="f1486" y="f364"/>
                </a:lnTo>
                <a:lnTo>
                  <a:pt x="f1486" y="f364"/>
                </a:lnTo>
                <a:lnTo>
                  <a:pt x="f1487" y="f366"/>
                </a:lnTo>
                <a:lnTo>
                  <a:pt x="f1488" y="f385"/>
                </a:lnTo>
                <a:lnTo>
                  <a:pt x="f1485" y="f415"/>
                </a:lnTo>
                <a:lnTo>
                  <a:pt x="f1489" y="f464"/>
                </a:lnTo>
                <a:lnTo>
                  <a:pt x="f1490" y="f466"/>
                </a:lnTo>
                <a:lnTo>
                  <a:pt x="f1482" y="f453"/>
                </a:lnTo>
                <a:lnTo>
                  <a:pt x="f1491" y="f471"/>
                </a:lnTo>
                <a:lnTo>
                  <a:pt x="f1482" y="f474"/>
                </a:lnTo>
                <a:lnTo>
                  <a:pt x="f1482" y="f1492"/>
                </a:lnTo>
                <a:lnTo>
                  <a:pt x="f1493" y="f479"/>
                </a:lnTo>
                <a:lnTo>
                  <a:pt x="f1494" y="f495"/>
                </a:lnTo>
                <a:lnTo>
                  <a:pt x="f1495" y="f495"/>
                </a:lnTo>
                <a:lnTo>
                  <a:pt x="f1496" y="f499"/>
                </a:lnTo>
                <a:lnTo>
                  <a:pt x="f1483" y="f498"/>
                </a:lnTo>
                <a:lnTo>
                  <a:pt x="f1489" y="f497"/>
                </a:lnTo>
                <a:lnTo>
                  <a:pt x="f1497" y="f590"/>
                </a:lnTo>
                <a:lnTo>
                  <a:pt x="f1497" y="f449"/>
                </a:lnTo>
                <a:lnTo>
                  <a:pt x="f1489" y="f453"/>
                </a:lnTo>
                <a:lnTo>
                  <a:pt x="f1486" y="f423"/>
                </a:lnTo>
                <a:lnTo>
                  <a:pt x="f1486" y="f551"/>
                </a:lnTo>
                <a:lnTo>
                  <a:pt x="f1488" y="f412"/>
                </a:lnTo>
                <a:lnTo>
                  <a:pt x="f1498" y="f385"/>
                </a:lnTo>
                <a:lnTo>
                  <a:pt x="f1499" y="f391"/>
                </a:lnTo>
                <a:lnTo>
                  <a:pt x="f1500" y="f364"/>
                </a:lnTo>
                <a:lnTo>
                  <a:pt x="f1501" y="f418"/>
                </a:lnTo>
                <a:lnTo>
                  <a:pt x="f1502" y="f440"/>
                </a:lnTo>
                <a:lnTo>
                  <a:pt x="f1503" y="f411"/>
                </a:lnTo>
                <a:lnTo>
                  <a:pt x="f1501" y="f460"/>
                </a:lnTo>
                <a:lnTo>
                  <a:pt x="f1504" y="f430"/>
                </a:lnTo>
                <a:lnTo>
                  <a:pt x="f1505" y="f451"/>
                </a:lnTo>
                <a:lnTo>
                  <a:pt x="f1506" y="f470"/>
                </a:lnTo>
                <a:lnTo>
                  <a:pt x="f1507" y="f436"/>
                </a:lnTo>
                <a:lnTo>
                  <a:pt x="f1057" y="f430"/>
                </a:lnTo>
                <a:lnTo>
                  <a:pt x="f1508" y="f450"/>
                </a:lnTo>
                <a:lnTo>
                  <a:pt x="f1509" y="f469"/>
                </a:lnTo>
                <a:lnTo>
                  <a:pt x="f1510" y="f470"/>
                </a:lnTo>
                <a:lnTo>
                  <a:pt x="f1510" y="f470"/>
                </a:lnTo>
                <a:lnTo>
                  <a:pt x="f1511" y="f592"/>
                </a:lnTo>
                <a:lnTo>
                  <a:pt x="f1512" y="f453"/>
                </a:lnTo>
                <a:lnTo>
                  <a:pt x="f341" y="f453"/>
                </a:lnTo>
                <a:lnTo>
                  <a:pt x="f330" y="f469"/>
                </a:lnTo>
                <a:lnTo>
                  <a:pt x="f1513" y="f449"/>
                </a:lnTo>
                <a:lnTo>
                  <a:pt x="f330" y="f592"/>
                </a:lnTo>
                <a:lnTo>
                  <a:pt x="f407" y="f449"/>
                </a:lnTo>
                <a:lnTo>
                  <a:pt x="f1514" y="f586"/>
                </a:lnTo>
                <a:lnTo>
                  <a:pt x="f1515" y="f471"/>
                </a:lnTo>
                <a:lnTo>
                  <a:pt x="f961" y="f495"/>
                </a:lnTo>
                <a:lnTo>
                  <a:pt x="f1516" y="f557"/>
                </a:lnTo>
                <a:lnTo>
                  <a:pt x="f1517" y="f586"/>
                </a:lnTo>
                <a:lnTo>
                  <a:pt x="f1518" y="f469"/>
                </a:lnTo>
                <a:lnTo>
                  <a:pt x="f1004" y="f475"/>
                </a:lnTo>
                <a:lnTo>
                  <a:pt x="f1004" y="f474"/>
                </a:lnTo>
                <a:lnTo>
                  <a:pt x="f1519" y="f497"/>
                </a:lnTo>
                <a:lnTo>
                  <a:pt x="f1519" y="f504"/>
                </a:lnTo>
                <a:lnTo>
                  <a:pt x="f1006" y="f487"/>
                </a:lnTo>
                <a:lnTo>
                  <a:pt x="f1000" y="f488"/>
                </a:lnTo>
                <a:lnTo>
                  <a:pt x="f1002" y="f494"/>
                </a:lnTo>
                <a:lnTo>
                  <a:pt x="f1520" y="f492"/>
                </a:lnTo>
                <a:lnTo>
                  <a:pt x="f993" y="f484"/>
                </a:lnTo>
                <a:lnTo>
                  <a:pt x="f1521" y="f525"/>
                </a:lnTo>
                <a:lnTo>
                  <a:pt x="f999" y="f636"/>
                </a:lnTo>
                <a:lnTo>
                  <a:pt x="f995" y="f529"/>
                </a:lnTo>
                <a:lnTo>
                  <a:pt x="f987" y="f477"/>
                </a:lnTo>
                <a:lnTo>
                  <a:pt x="f1522" y="f487"/>
                </a:lnTo>
                <a:lnTo>
                  <a:pt x="f1523" y="f1492"/>
                </a:lnTo>
                <a:lnTo>
                  <a:pt x="f1524" y="f479"/>
                </a:lnTo>
                <a:lnTo>
                  <a:pt x="f1525" y="f495"/>
                </a:lnTo>
                <a:lnTo>
                  <a:pt x="f1132" y="f474"/>
                </a:lnTo>
                <a:lnTo>
                  <a:pt x="f1526" y="f475"/>
                </a:lnTo>
                <a:lnTo>
                  <a:pt x="f1527" y="f590"/>
                </a:lnTo>
                <a:lnTo>
                  <a:pt x="f1527" y="f590"/>
                </a:lnTo>
                <a:lnTo>
                  <a:pt x="f1528" y="f434"/>
                </a:lnTo>
                <a:lnTo>
                  <a:pt x="f982" y="f450"/>
                </a:lnTo>
                <a:lnTo>
                  <a:pt x="f1529" y="f434"/>
                </a:lnTo>
                <a:lnTo>
                  <a:pt x="f1529" y="f432"/>
                </a:lnTo>
                <a:lnTo>
                  <a:pt x="f1530" y="f430"/>
                </a:lnTo>
                <a:lnTo>
                  <a:pt x="f1531" y="f464"/>
                </a:lnTo>
                <a:lnTo>
                  <a:pt x="f1532" y="f426"/>
                </a:lnTo>
                <a:lnTo>
                  <a:pt x="f1532" y="f426"/>
                </a:lnTo>
                <a:lnTo>
                  <a:pt x="f1533" y="f436"/>
                </a:lnTo>
                <a:lnTo>
                  <a:pt x="f1534" y="f464"/>
                </a:lnTo>
                <a:lnTo>
                  <a:pt x="f1535" y="f426"/>
                </a:lnTo>
                <a:lnTo>
                  <a:pt x="f1536" y="f423"/>
                </a:lnTo>
                <a:lnTo>
                  <a:pt x="f1537" y="f423"/>
                </a:lnTo>
                <a:lnTo>
                  <a:pt x="f1538" y="f460"/>
                </a:lnTo>
                <a:lnTo>
                  <a:pt x="f1539" y="f423"/>
                </a:lnTo>
                <a:lnTo>
                  <a:pt x="f1540" y="f460"/>
                </a:lnTo>
                <a:lnTo>
                  <a:pt x="f1541" y="f551"/>
                </a:lnTo>
                <a:lnTo>
                  <a:pt x="f1542" y="f415"/>
                </a:lnTo>
                <a:lnTo>
                  <a:pt x="f1543" y="f460"/>
                </a:lnTo>
                <a:lnTo>
                  <a:pt x="f1544" y="f423"/>
                </a:lnTo>
                <a:lnTo>
                  <a:pt x="f1545" y="f460"/>
                </a:lnTo>
                <a:lnTo>
                  <a:pt x="f1546" y="f412"/>
                </a:lnTo>
                <a:lnTo>
                  <a:pt x="f1547" y="f457"/>
                </a:lnTo>
                <a:lnTo>
                  <a:pt x="f1548" y="f551"/>
                </a:lnTo>
                <a:lnTo>
                  <a:pt x="f1549" y="f423"/>
                </a:lnTo>
                <a:lnTo>
                  <a:pt x="f717" y="f436"/>
                </a:lnTo>
                <a:lnTo>
                  <a:pt x="f1550" y="f426"/>
                </a:lnTo>
                <a:lnTo>
                  <a:pt x="f127" y="f464"/>
                </a:lnTo>
                <a:lnTo>
                  <a:pt x="f130" y="f432"/>
                </a:lnTo>
                <a:lnTo>
                  <a:pt x="f128" y="f434"/>
                </a:lnTo>
                <a:lnTo>
                  <a:pt x="f128" y="f426"/>
                </a:lnTo>
                <a:lnTo>
                  <a:pt x="f1065" y="f432"/>
                </a:lnTo>
                <a:lnTo>
                  <a:pt x="f1551" y="f432"/>
                </a:lnTo>
                <a:lnTo>
                  <a:pt x="f1552" y="f434"/>
                </a:lnTo>
                <a:lnTo>
                  <a:pt x="f4" y="f434"/>
                </a:lnTo>
                <a:lnTo>
                  <a:pt x="f4" y="f450"/>
                </a:lnTo>
                <a:lnTo>
                  <a:pt x="f123" y="f450"/>
                </a:lnTo>
                <a:lnTo>
                  <a:pt x="f1553" y="f453"/>
                </a:lnTo>
                <a:lnTo>
                  <a:pt x="f22" y="f449"/>
                </a:lnTo>
                <a:lnTo>
                  <a:pt x="f123" y="f592"/>
                </a:lnTo>
                <a:lnTo>
                  <a:pt x="f30" y="f592"/>
                </a:lnTo>
                <a:lnTo>
                  <a:pt x="f22" y="f590"/>
                </a:lnTo>
                <a:lnTo>
                  <a:pt x="f22" y="f586"/>
                </a:lnTo>
                <a:lnTo>
                  <a:pt x="f26" y="f475"/>
                </a:lnTo>
                <a:lnTo>
                  <a:pt x="f151" y="f590"/>
                </a:lnTo>
                <a:lnTo>
                  <a:pt x="f1554" y="f588"/>
                </a:lnTo>
                <a:lnTo>
                  <a:pt x="f146" y="f471"/>
                </a:lnTo>
                <a:lnTo>
                  <a:pt x="f151" y="f471"/>
                </a:lnTo>
                <a:lnTo>
                  <a:pt x="f1555" y="f557"/>
                </a:lnTo>
                <a:lnTo>
                  <a:pt x="f1555" y="f474"/>
                </a:lnTo>
                <a:lnTo>
                  <a:pt x="f144" y="f583"/>
                </a:lnTo>
                <a:lnTo>
                  <a:pt x="f1554" y="f583"/>
                </a:lnTo>
                <a:lnTo>
                  <a:pt x="f1556" y="f497"/>
                </a:lnTo>
                <a:lnTo>
                  <a:pt x="f158" y="f495"/>
                </a:lnTo>
                <a:lnTo>
                  <a:pt x="f705" y="f499"/>
                </a:lnTo>
                <a:lnTo>
                  <a:pt x="f145" y="f477"/>
                </a:lnTo>
                <a:lnTo>
                  <a:pt x="f1557" y="f486"/>
                </a:lnTo>
                <a:lnTo>
                  <a:pt x="f705" y="f504"/>
                </a:lnTo>
                <a:lnTo>
                  <a:pt x="f705" y="f512"/>
                </a:lnTo>
                <a:lnTo>
                  <a:pt x="f148" y="f483"/>
                </a:lnTo>
                <a:lnTo>
                  <a:pt x="f141" y="f484"/>
                </a:lnTo>
                <a:lnTo>
                  <a:pt x="f159" y="f494"/>
                </a:lnTo>
                <a:lnTo>
                  <a:pt x="f1558" y="f490"/>
                </a:lnTo>
                <a:lnTo>
                  <a:pt x="f1559" y="f538"/>
                </a:lnTo>
                <a:lnTo>
                  <a:pt x="f135" y="f532"/>
                </a:lnTo>
                <a:lnTo>
                  <a:pt x="f929" y="f529"/>
                </a:lnTo>
                <a:lnTo>
                  <a:pt x="f1560" y="f530"/>
                </a:lnTo>
                <a:lnTo>
                  <a:pt x="f1014" y="f530"/>
                </a:lnTo>
                <a:lnTo>
                  <a:pt x="f159" y="f529"/>
                </a:lnTo>
                <a:lnTo>
                  <a:pt x="f1014" y="f529"/>
                </a:lnTo>
                <a:lnTo>
                  <a:pt x="f1560" y="f532"/>
                </a:lnTo>
                <a:lnTo>
                  <a:pt x="f1561" y="f560"/>
                </a:lnTo>
                <a:lnTo>
                  <a:pt x="f1562" y="f1563"/>
                </a:lnTo>
                <a:lnTo>
                  <a:pt x="f1564" y="f637"/>
                </a:lnTo>
                <a:lnTo>
                  <a:pt x="f544" y="f569"/>
                </a:lnTo>
                <a:lnTo>
                  <a:pt x="f1562" y="f569"/>
                </a:lnTo>
                <a:lnTo>
                  <a:pt x="f548" y="f549"/>
                </a:lnTo>
                <a:lnTo>
                  <a:pt x="f548" y="f549"/>
                </a:lnTo>
                <a:lnTo>
                  <a:pt x="f1565" y="f638"/>
                </a:lnTo>
                <a:lnTo>
                  <a:pt x="f1566" y="f564"/>
                </a:lnTo>
                <a:lnTo>
                  <a:pt x="f1567" y="f564"/>
                </a:lnTo>
                <a:lnTo>
                  <a:pt x="f1568" y="f1569"/>
                </a:lnTo>
                <a:lnTo>
                  <a:pt x="f1570" y="f1571"/>
                </a:lnTo>
                <a:lnTo>
                  <a:pt x="f1572" y="f643"/>
                </a:lnTo>
                <a:lnTo>
                  <a:pt x="f1573" y="f640"/>
                </a:lnTo>
                <a:lnTo>
                  <a:pt x="f1567" y="f642"/>
                </a:lnTo>
                <a:lnTo>
                  <a:pt x="f1574" y="f422"/>
                </a:lnTo>
                <a:lnTo>
                  <a:pt x="f1575" y="f647"/>
                </a:lnTo>
                <a:lnTo>
                  <a:pt x="f1574" y="f1576"/>
                </a:lnTo>
                <a:lnTo>
                  <a:pt x="f1575" y="f648"/>
                </a:lnTo>
                <a:lnTo>
                  <a:pt x="f1568" y="f1577"/>
                </a:lnTo>
                <a:lnTo>
                  <a:pt x="f1578" y="f644"/>
                </a:lnTo>
                <a:lnTo>
                  <a:pt x="f544" y="f1576"/>
                </a:lnTo>
                <a:lnTo>
                  <a:pt x="f1579" y="f1576"/>
                </a:lnTo>
                <a:lnTo>
                  <a:pt x="f1580" y="f1577"/>
                </a:lnTo>
                <a:lnTo>
                  <a:pt x="f1575" y="f1581"/>
                </a:lnTo>
                <a:lnTo>
                  <a:pt x="f544" y="f1582"/>
                </a:lnTo>
                <a:lnTo>
                  <a:pt x="f1579" y="f1581"/>
                </a:lnTo>
                <a:lnTo>
                  <a:pt x="f544" y="f1583"/>
                </a:lnTo>
                <a:lnTo>
                  <a:pt x="f1574" y="f1584"/>
                </a:lnTo>
                <a:lnTo>
                  <a:pt x="f1585" y="f766"/>
                </a:lnTo>
                <a:lnTo>
                  <a:pt x="f1566" y="f1586"/>
                </a:lnTo>
                <a:lnTo>
                  <a:pt x="f1011" y="f1587"/>
                </a:lnTo>
                <a:lnTo>
                  <a:pt x="f135" y="f1588"/>
                </a:lnTo>
                <a:lnTo>
                  <a:pt x="f1560" y="f1581"/>
                </a:lnTo>
                <a:lnTo>
                  <a:pt x="f1560" y="f1582"/>
                </a:lnTo>
                <a:lnTo>
                  <a:pt x="f929" y="f1577"/>
                </a:lnTo>
                <a:lnTo>
                  <a:pt x="f1589" y="f1581"/>
                </a:lnTo>
                <a:lnTo>
                  <a:pt x="f147" y="f1583"/>
                </a:lnTo>
                <a:lnTo>
                  <a:pt x="f147" y="f825"/>
                </a:lnTo>
                <a:lnTo>
                  <a:pt x="f145" y="f771"/>
                </a:lnTo>
                <a:lnTo>
                  <a:pt x="f145" y="f1590"/>
                </a:lnTo>
                <a:lnTo>
                  <a:pt x="f1591" y="f816"/>
                </a:lnTo>
                <a:lnTo>
                  <a:pt x="f1592" y="f816"/>
                </a:lnTo>
                <a:lnTo>
                  <a:pt x="f144" y="f719"/>
                </a:lnTo>
                <a:lnTo>
                  <a:pt x="f1593" y="f1594"/>
                </a:lnTo>
                <a:lnTo>
                  <a:pt x="f154" y="f704"/>
                </a:lnTo>
                <a:lnTo>
                  <a:pt x="f156" y="f701"/>
                </a:lnTo>
                <a:lnTo>
                  <a:pt x="f125" y="f1595"/>
                </a:lnTo>
                <a:lnTo>
                  <a:pt x="f1552" y="f1595"/>
                </a:lnTo>
                <a:lnTo>
                  <a:pt x="f156" y="f764"/>
                </a:lnTo>
                <a:lnTo>
                  <a:pt x="f130" y="f1596"/>
                </a:lnTo>
                <a:lnTo>
                  <a:pt x="f36" y="f1596"/>
                </a:lnTo>
                <a:lnTo>
                  <a:pt x="f1597" y="f648"/>
                </a:lnTo>
                <a:lnTo>
                  <a:pt x="f1552" y="f642"/>
                </a:lnTo>
                <a:lnTo>
                  <a:pt x="f125" y="f655"/>
                </a:lnTo>
                <a:lnTo>
                  <a:pt x="f1552" y="f639"/>
                </a:lnTo>
                <a:lnTo>
                  <a:pt x="f1552" y="f565"/>
                </a:lnTo>
                <a:lnTo>
                  <a:pt x="f125" y="f545"/>
                </a:lnTo>
                <a:lnTo>
                  <a:pt x="f122" y="f658"/>
                </a:lnTo>
                <a:lnTo>
                  <a:pt x="f124" y="f658"/>
                </a:lnTo>
                <a:lnTo>
                  <a:pt x="f37" y="f637"/>
                </a:lnTo>
                <a:lnTo>
                  <a:pt x="f32" y="f562"/>
                </a:lnTo>
                <a:lnTo>
                  <a:pt x="f1065" y="f562"/>
                </a:lnTo>
                <a:lnTo>
                  <a:pt x="f1598" y="f539"/>
                </a:lnTo>
                <a:lnTo>
                  <a:pt x="f128" y="f1563"/>
                </a:lnTo>
                <a:lnTo>
                  <a:pt x="f1550" y="f560"/>
                </a:lnTo>
                <a:lnTo>
                  <a:pt x="f1550" y="f532"/>
                </a:lnTo>
                <a:lnTo>
                  <a:pt x="f1599" y="f491"/>
                </a:lnTo>
                <a:lnTo>
                  <a:pt x="f132" y="f490"/>
                </a:lnTo>
                <a:lnTo>
                  <a:pt x="f1548" y="f512"/>
                </a:lnTo>
                <a:lnTo>
                  <a:pt x="f1600" y="f512"/>
                </a:lnTo>
                <a:lnTo>
                  <a:pt x="f1601" y="f488"/>
                </a:lnTo>
                <a:lnTo>
                  <a:pt x="f1547" y="f488"/>
                </a:lnTo>
                <a:lnTo>
                  <a:pt x="f1602" y="f482"/>
                </a:lnTo>
                <a:lnTo>
                  <a:pt x="f1603" y="f485"/>
                </a:lnTo>
                <a:lnTo>
                  <a:pt x="f1604" y="f488"/>
                </a:lnTo>
                <a:lnTo>
                  <a:pt x="f1605" y="f490"/>
                </a:lnTo>
                <a:lnTo>
                  <a:pt x="f1606" y="f532"/>
                </a:lnTo>
                <a:lnTo>
                  <a:pt x="f1606" y="f560"/>
                </a:lnTo>
                <a:lnTo>
                  <a:pt x="f1602" y="f539"/>
                </a:lnTo>
                <a:lnTo>
                  <a:pt x="f1607" y="f422"/>
                </a:lnTo>
                <a:lnTo>
                  <a:pt x="f1608" y="f1609"/>
                </a:lnTo>
                <a:lnTo>
                  <a:pt x="f1608" y="f420"/>
                </a:lnTo>
                <a:lnTo>
                  <a:pt x="f1544" y="f420"/>
                </a:lnTo>
                <a:lnTo>
                  <a:pt x="f1545" y="f1577"/>
                </a:lnTo>
                <a:lnTo>
                  <a:pt x="f1610" y="f647"/>
                </a:lnTo>
                <a:lnTo>
                  <a:pt x="f1536" y="f1609"/>
                </a:lnTo>
                <a:lnTo>
                  <a:pt x="f1611" y="f422"/>
                </a:lnTo>
                <a:lnTo>
                  <a:pt x="f1612" y="f1609"/>
                </a:lnTo>
                <a:lnTo>
                  <a:pt x="f1613" y="f1614"/>
                </a:lnTo>
                <a:lnTo>
                  <a:pt x="f1613" y="f1614"/>
                </a:lnTo>
                <a:lnTo>
                  <a:pt x="f982" y="f651"/>
                </a:lnTo>
                <a:lnTo>
                  <a:pt x="f1615" y="f648"/>
                </a:lnTo>
                <a:lnTo>
                  <a:pt x="f1083" y="f1616"/>
                </a:lnTo>
                <a:lnTo>
                  <a:pt x="f1617" y="f1577"/>
                </a:lnTo>
                <a:lnTo>
                  <a:pt x="f1618" y="f1619"/>
                </a:lnTo>
                <a:lnTo>
                  <a:pt x="f1620" y="f1596"/>
                </a:lnTo>
                <a:lnTo>
                  <a:pt x="f1542" y="f1583"/>
                </a:lnTo>
                <a:lnTo>
                  <a:pt x="f1621" y="f1586"/>
                </a:lnTo>
                <a:lnTo>
                  <a:pt x="f1621" y="f1622"/>
                </a:lnTo>
                <a:lnTo>
                  <a:pt x="f1546" y="f822"/>
                </a:lnTo>
                <a:lnTo>
                  <a:pt x="f1623" y="f1624"/>
                </a:lnTo>
                <a:lnTo>
                  <a:pt x="f1625" y="f1594"/>
                </a:lnTo>
                <a:lnTo>
                  <a:pt x="f1626" y="f722"/>
                </a:lnTo>
                <a:lnTo>
                  <a:pt x="f1606" y="f722"/>
                </a:lnTo>
                <a:lnTo>
                  <a:pt x="f1625" y="f1594"/>
                </a:lnTo>
                <a:lnTo>
                  <a:pt x="f1548" y="f758"/>
                </a:lnTo>
                <a:lnTo>
                  <a:pt x="f715" y="f716"/>
                </a:lnTo>
                <a:lnTo>
                  <a:pt x="f1555" y="f729"/>
                </a:lnTo>
                <a:lnTo>
                  <a:pt x="f30" y="f736"/>
                </a:lnTo>
                <a:lnTo>
                  <a:pt x="f26" y="f732"/>
                </a:lnTo>
                <a:lnTo>
                  <a:pt x="f1555" y="f729"/>
                </a:lnTo>
                <a:lnTo>
                  <a:pt x="f1591" y="f830"/>
                </a:lnTo>
                <a:lnTo>
                  <a:pt x="f1557" y="f734"/>
                </a:lnTo>
                <a:lnTo>
                  <a:pt x="f139" y="f830"/>
                </a:lnTo>
                <a:lnTo>
                  <a:pt x="f139" y="f714"/>
                </a:lnTo>
                <a:lnTo>
                  <a:pt x="f137" y="f723"/>
                </a:lnTo>
                <a:lnTo>
                  <a:pt x="f1627" y="f814"/>
                </a:lnTo>
                <a:lnTo>
                  <a:pt x="f1560" y="f707"/>
                </a:lnTo>
                <a:lnTo>
                  <a:pt x="f139" y="f1628"/>
                </a:lnTo>
                <a:lnTo>
                  <a:pt x="f1629" y="f1590"/>
                </a:lnTo>
                <a:lnTo>
                  <a:pt x="f159" y="f1624"/>
                </a:lnTo>
                <a:lnTo>
                  <a:pt x="f1589" y="f1630"/>
                </a:lnTo>
                <a:lnTo>
                  <a:pt x="f1589" y="f1630"/>
                </a:lnTo>
                <a:lnTo>
                  <a:pt x="f1631" y="f1632"/>
                </a:lnTo>
                <a:lnTo>
                  <a:pt x="f1631" y="f773"/>
                </a:lnTo>
                <a:lnTo>
                  <a:pt x="f1011" y="f771"/>
                </a:lnTo>
                <a:lnTo>
                  <a:pt x="f138" y="f1624"/>
                </a:lnTo>
                <a:lnTo>
                  <a:pt x="f136" y="f1624"/>
                </a:lnTo>
                <a:lnTo>
                  <a:pt x="f136" y="f1594"/>
                </a:lnTo>
                <a:lnTo>
                  <a:pt x="f1559" y="f760"/>
                </a:lnTo>
                <a:lnTo>
                  <a:pt x="f1633" y="f758"/>
                </a:lnTo>
                <a:lnTo>
                  <a:pt x="f139" y="f736"/>
                </a:lnTo>
                <a:lnTo>
                  <a:pt x="f1011" y="f732"/>
                </a:lnTo>
                <a:lnTo>
                  <a:pt x="f138" y="f739"/>
                </a:lnTo>
                <a:lnTo>
                  <a:pt x="f544" y="f739"/>
                </a:lnTo>
                <a:lnTo>
                  <a:pt x="f1567" y="f780"/>
                </a:lnTo>
                <a:lnTo>
                  <a:pt x="f1634" y="f750"/>
                </a:lnTo>
                <a:lnTo>
                  <a:pt x="f1635" y="f750"/>
                </a:lnTo>
                <a:lnTo>
                  <a:pt x="f1636" y="f787"/>
                </a:lnTo>
                <a:lnTo>
                  <a:pt x="f1636" y="f787"/>
                </a:lnTo>
                <a:lnTo>
                  <a:pt x="f1637" y="f752"/>
                </a:lnTo>
                <a:lnTo>
                  <a:pt x="f1637" y="f752"/>
                </a:lnTo>
                <a:lnTo>
                  <a:pt x="f1634" y="f787"/>
                </a:lnTo>
                <a:lnTo>
                  <a:pt x="f1638" y="f798"/>
                </a:lnTo>
                <a:lnTo>
                  <a:pt x="f1639" y="f791"/>
                </a:lnTo>
                <a:lnTo>
                  <a:pt x="f810" y="f831"/>
                </a:lnTo>
                <a:lnTo>
                  <a:pt x="f803" y="f859"/>
                </a:lnTo>
                <a:lnTo>
                  <a:pt x="f812" y="f832"/>
                </a:lnTo>
                <a:lnTo>
                  <a:pt x="f797" y="f831"/>
                </a:lnTo>
                <a:lnTo>
                  <a:pt x="f1640" y="f859"/>
                </a:lnTo>
                <a:lnTo>
                  <a:pt x="f799" y="f838"/>
                </a:lnTo>
                <a:lnTo>
                  <a:pt x="f777" y="f927"/>
                </a:lnTo>
                <a:lnTo>
                  <a:pt x="f1641" y="f857"/>
                </a:lnTo>
                <a:lnTo>
                  <a:pt x="f765" y="f1642"/>
                </a:lnTo>
                <a:lnTo>
                  <a:pt x="f776" y="f855"/>
                </a:lnTo>
                <a:lnTo>
                  <a:pt x="f777" y="f856"/>
                </a:lnTo>
                <a:lnTo>
                  <a:pt x="f779" y="f848"/>
                </a:lnTo>
                <a:lnTo>
                  <a:pt x="f1643" y="f847"/>
                </a:lnTo>
                <a:lnTo>
                  <a:pt x="f1644" y="f847"/>
                </a:lnTo>
                <a:lnTo>
                  <a:pt x="f1644" y="f842"/>
                </a:lnTo>
                <a:lnTo>
                  <a:pt x="f1640" y="f898"/>
                </a:lnTo>
                <a:lnTo>
                  <a:pt x="f1645" y="f851"/>
                </a:lnTo>
                <a:lnTo>
                  <a:pt x="f796" y="f853"/>
                </a:lnTo>
                <a:lnTo>
                  <a:pt x="f812" y="f1060"/>
                </a:lnTo>
                <a:lnTo>
                  <a:pt x="f1646" y="f914"/>
                </a:lnTo>
                <a:lnTo>
                  <a:pt x="f797" y="f998"/>
                </a:lnTo>
                <a:lnTo>
                  <a:pt x="f1647" y="f1001"/>
                </a:lnTo>
                <a:lnTo>
                  <a:pt x="f1647" y="f1001"/>
                </a:lnTo>
                <a:lnTo>
                  <a:pt x="f812" y="f881"/>
                </a:lnTo>
                <a:lnTo>
                  <a:pt x="f797" y="f909"/>
                </a:lnTo>
                <a:lnTo>
                  <a:pt x="f812" y="f906"/>
                </a:lnTo>
                <a:lnTo>
                  <a:pt x="f812" y="f909"/>
                </a:lnTo>
                <a:lnTo>
                  <a:pt x="f820" y="f1051"/>
                </a:lnTo>
                <a:lnTo>
                  <a:pt x="f744" y="f895"/>
                </a:lnTo>
                <a:lnTo>
                  <a:pt x="f741" y="f949"/>
                </a:lnTo>
                <a:lnTo>
                  <a:pt x="f1648" y="f939"/>
                </a:lnTo>
                <a:lnTo>
                  <a:pt x="f735" y="f942"/>
                </a:lnTo>
                <a:lnTo>
                  <a:pt x="f1648" y="f942"/>
                </a:lnTo>
                <a:lnTo>
                  <a:pt x="f1648" y="f933"/>
                </a:lnTo>
                <a:lnTo>
                  <a:pt x="f1649" y="f933"/>
                </a:lnTo>
                <a:lnTo>
                  <a:pt x="f1650" y="f1651"/>
                </a:lnTo>
                <a:lnTo>
                  <a:pt x="f733" y="f1117"/>
                </a:lnTo>
                <a:lnTo>
                  <a:pt x="f737" y="f1652"/>
                </a:lnTo>
                <a:lnTo>
                  <a:pt x="f1653" y="f1654"/>
                </a:lnTo>
                <a:lnTo>
                  <a:pt x="f1653" y="f1654"/>
                </a:lnTo>
                <a:lnTo>
                  <a:pt x="f728" y="f1067"/>
                </a:lnTo>
                <a:lnTo>
                  <a:pt x="f721" y="f1068"/>
                </a:lnTo>
                <a:lnTo>
                  <a:pt x="f1655" y="f1044"/>
                </a:lnTo>
                <a:lnTo>
                  <a:pt x="f762" y="f1042"/>
                </a:lnTo>
                <a:lnTo>
                  <a:pt x="f755" y="f1656"/>
                </a:lnTo>
                <a:lnTo>
                  <a:pt x="f1645" y="f1042"/>
                </a:lnTo>
                <a:lnTo>
                  <a:pt x="f1640" y="f1068"/>
                </a:lnTo>
                <a:lnTo>
                  <a:pt x="f1657" y="f1658"/>
                </a:lnTo>
                <a:lnTo>
                  <a:pt x="f1659" y="f1116"/>
                </a:lnTo>
                <a:lnTo>
                  <a:pt x="f810" y="f1660"/>
                </a:lnTo>
                <a:lnTo>
                  <a:pt x="f1661" y="f1117"/>
                </a:lnTo>
                <a:lnTo>
                  <a:pt x="f801" y="f1092"/>
                </a:lnTo>
                <a:lnTo>
                  <a:pt x="f1637" y="f946"/>
                </a:lnTo>
                <a:lnTo>
                  <a:pt x="f1637" y="f937"/>
                </a:lnTo>
                <a:lnTo>
                  <a:pt x="f1662" y="f939"/>
                </a:lnTo>
                <a:lnTo>
                  <a:pt x="f137" y="f888"/>
                </a:lnTo>
                <a:lnTo>
                  <a:pt x="f122" y="f958"/>
                </a:lnTo>
                <a:lnTo>
                  <a:pt x="f36" y="f958"/>
                </a:lnTo>
                <a:lnTo>
                  <a:pt x="f130" y="f1651"/>
                </a:lnTo>
                <a:lnTo>
                  <a:pt x="f127" y="f1660"/>
                </a:lnTo>
                <a:lnTo>
                  <a:pt x="f128" y="f1063"/>
                </a:lnTo>
                <a:lnTo>
                  <a:pt x="f130" y="f1663"/>
                </a:lnTo>
                <a:lnTo>
                  <a:pt x="f713" y="f1664"/>
                </a:lnTo>
                <a:lnTo>
                  <a:pt x="f1665" y="f1048"/>
                </a:lnTo>
                <a:lnTo>
                  <a:pt x="f717" y="f1666"/>
                </a:lnTo>
                <a:lnTo>
                  <a:pt x="f1549" y="f1667"/>
                </a:lnTo>
                <a:lnTo>
                  <a:pt x="f715" y="f976"/>
                </a:lnTo>
                <a:lnTo>
                  <a:pt x="f1607" y="f1668"/>
                </a:lnTo>
                <a:lnTo>
                  <a:pt x="f1598" y="f935"/>
                </a:lnTo>
                <a:lnTo>
                  <a:pt x="f127" y="f934"/>
                </a:lnTo>
                <a:lnTo>
                  <a:pt x="f125" y="f916"/>
                </a:lnTo>
                <a:lnTo>
                  <a:pt x="f157" y="f905"/>
                </a:lnTo>
                <a:lnTo>
                  <a:pt x="f149" y="f881"/>
                </a:lnTo>
                <a:lnTo>
                  <a:pt x="f30" y="f904"/>
                </a:lnTo>
                <a:lnTo>
                  <a:pt x="f154" y="f913"/>
                </a:lnTo>
                <a:lnTo>
                  <a:pt x="f1553" y="f913"/>
                </a:lnTo>
                <a:lnTo>
                  <a:pt x="f123" y="f891"/>
                </a:lnTo>
                <a:lnTo>
                  <a:pt x="f124" y="f1024"/>
                </a:lnTo>
                <a:lnTo>
                  <a:pt x="f1669" y="f1024"/>
                </a:lnTo>
                <a:lnTo>
                  <a:pt x="f132" y="f1028"/>
                </a:lnTo>
                <a:lnTo>
                  <a:pt x="f713" y="f910"/>
                </a:lnTo>
                <a:lnTo>
                  <a:pt x="f1670" y="f1671"/>
                </a:lnTo>
                <a:lnTo>
                  <a:pt x="f1670" y="f978"/>
                </a:lnTo>
                <a:lnTo>
                  <a:pt x="f1546" y="f978"/>
                </a:lnTo>
                <a:lnTo>
                  <a:pt x="f1540" y="f1664"/>
                </a:lnTo>
                <a:lnTo>
                  <a:pt x="f1605" y="f1664"/>
                </a:lnTo>
                <a:lnTo>
                  <a:pt x="f1540" y="f1672"/>
                </a:lnTo>
                <a:lnTo>
                  <a:pt x="f1538" y="f1116"/>
                </a:lnTo>
                <a:lnTo>
                  <a:pt x="f1535" y="f1063"/>
                </a:lnTo>
                <a:lnTo>
                  <a:pt x="f1535" y="f1673"/>
                </a:lnTo>
                <a:lnTo>
                  <a:pt x="f1674" y="f1673"/>
                </a:lnTo>
                <a:lnTo>
                  <a:pt x="f1675" y="f1066"/>
                </a:lnTo>
                <a:lnTo>
                  <a:pt x="f1612" y="f1676"/>
                </a:lnTo>
                <a:lnTo>
                  <a:pt x="f1677" y="f1676"/>
                </a:lnTo>
                <a:lnTo>
                  <a:pt x="f1535" y="f1658"/>
                </a:lnTo>
                <a:lnTo>
                  <a:pt x="f1537" y="f1678"/>
                </a:lnTo>
                <a:lnTo>
                  <a:pt x="f1537" y="f1678"/>
                </a:lnTo>
                <a:lnTo>
                  <a:pt x="f1534" y="f1663"/>
                </a:lnTo>
                <a:lnTo>
                  <a:pt x="f1679" y="f1663"/>
                </a:lnTo>
                <a:lnTo>
                  <a:pt x="f1074" y="f1063"/>
                </a:lnTo>
                <a:lnTo>
                  <a:pt x="f1680" y="f1664"/>
                </a:lnTo>
                <a:lnTo>
                  <a:pt x="f1534" y="f1117"/>
                </a:lnTo>
                <a:lnTo>
                  <a:pt x="f1611" y="f1015"/>
                </a:lnTo>
                <a:lnTo>
                  <a:pt x="f1534" y="f1013"/>
                </a:lnTo>
                <a:lnTo>
                  <a:pt x="f955" y="f1117"/>
                </a:lnTo>
                <a:lnTo>
                  <a:pt x="f1534" y="f1681"/>
                </a:lnTo>
                <a:lnTo>
                  <a:pt x="f1538" y="f1682"/>
                </a:lnTo>
                <a:lnTo>
                  <a:pt x="f1612" y="f975"/>
                </a:lnTo>
                <a:lnTo>
                  <a:pt x="f959" y="f960"/>
                </a:lnTo>
                <a:lnTo>
                  <a:pt x="f959" y="f960"/>
                </a:lnTo>
                <a:lnTo>
                  <a:pt x="f1679" y="f958"/>
                </a:lnTo>
                <a:lnTo>
                  <a:pt x="f1537" y="f978"/>
                </a:lnTo>
                <a:lnTo>
                  <a:pt x="f1618" y="f1682"/>
                </a:lnTo>
                <a:lnTo>
                  <a:pt x="f957" y="f1012"/>
                </a:lnTo>
                <a:lnTo>
                  <a:pt x="f1523" y="f1092"/>
                </a:lnTo>
                <a:lnTo>
                  <a:pt x="f1683" y="f1012"/>
                </a:lnTo>
                <a:lnTo>
                  <a:pt x="f1684" y="f1012"/>
                </a:lnTo>
                <a:lnTo>
                  <a:pt x="f982" y="f958"/>
                </a:lnTo>
                <a:lnTo>
                  <a:pt x="f987" y="f1664"/>
                </a:lnTo>
                <a:lnTo>
                  <a:pt x="f981" y="f1652"/>
                </a:lnTo>
                <a:lnTo>
                  <a:pt x="f1522" y="f1672"/>
                </a:lnTo>
                <a:lnTo>
                  <a:pt x="f1069" y="f1062"/>
                </a:lnTo>
                <a:lnTo>
                  <a:pt x="f1528" y="f1652"/>
                </a:lnTo>
                <a:lnTo>
                  <a:pt x="f1685" y="f1064"/>
                </a:lnTo>
                <a:lnTo>
                  <a:pt x="f987" y="f1063"/>
                </a:lnTo>
                <a:lnTo>
                  <a:pt x="f977" y="f1096"/>
                </a:lnTo>
                <a:lnTo>
                  <a:pt x="f980" y="f1686"/>
                </a:lnTo>
                <a:lnTo>
                  <a:pt x="f979" y="f1067"/>
                </a:lnTo>
                <a:lnTo>
                  <a:pt x="f985" y="f1067"/>
                </a:lnTo>
                <a:lnTo>
                  <a:pt x="f977" y="f1066"/>
                </a:lnTo>
                <a:lnTo>
                  <a:pt x="f1687" y="f1066"/>
                </a:lnTo>
                <a:lnTo>
                  <a:pt x="f1687" y="f1688"/>
                </a:lnTo>
                <a:lnTo>
                  <a:pt x="f1689" y="f1066"/>
                </a:lnTo>
                <a:lnTo>
                  <a:pt x="f991" y="f1115"/>
                </a:lnTo>
                <a:lnTo>
                  <a:pt x="f1690" y="f1691"/>
                </a:lnTo>
                <a:lnTo>
                  <a:pt x="f995" y="f1044"/>
                </a:lnTo>
                <a:lnTo>
                  <a:pt x="f1002" y="f1656"/>
                </a:lnTo>
                <a:lnTo>
                  <a:pt x="f1518" y="f1115"/>
                </a:lnTo>
                <a:lnTo>
                  <a:pt x="f1692" y="f1066"/>
                </a:lnTo>
                <a:lnTo>
                  <a:pt x="f1519" y="f1693"/>
                </a:lnTo>
                <a:lnTo>
                  <a:pt x="f964" y="f1044"/>
                </a:lnTo>
                <a:lnTo>
                  <a:pt x="f967" y="f1133"/>
                </a:lnTo>
                <a:lnTo>
                  <a:pt x="f1010" y="f1694"/>
                </a:lnTo>
                <a:lnTo>
                  <a:pt x="f1002" y="f1134"/>
                </a:lnTo>
                <a:lnTo>
                  <a:pt x="f1084" y="f1134"/>
                </a:lnTo>
                <a:lnTo>
                  <a:pt x="f1084" y="f443"/>
                </a:lnTo>
                <a:lnTo>
                  <a:pt x="f997" y="f445"/>
                </a:lnTo>
                <a:lnTo>
                  <a:pt x="f1526" y="f443"/>
                </a:lnTo>
                <a:lnTo>
                  <a:pt x="f1695" y="f445"/>
                </a:lnTo>
                <a:lnTo>
                  <a:pt x="f1695" y="f445"/>
                </a:lnTo>
                <a:lnTo>
                  <a:pt x="f1696" y="f437"/>
                </a:lnTo>
                <a:lnTo>
                  <a:pt x="f1071" y="f1133"/>
                </a:lnTo>
                <a:lnTo>
                  <a:pt x="f1531" y="f394"/>
                </a:lnTo>
                <a:lnTo>
                  <a:pt x="f1537" y="f1697"/>
                </a:lnTo>
                <a:lnTo>
                  <a:pt x="f957" y="f1166"/>
                </a:lnTo>
                <a:lnTo>
                  <a:pt x="f1535" y="f1139"/>
                </a:lnTo>
                <a:lnTo>
                  <a:pt x="f1540" y="f1141"/>
                </a:lnTo>
                <a:lnTo>
                  <a:pt x="f1541" y="f393"/>
                </a:lnTo>
                <a:lnTo>
                  <a:pt x="f1605" y="f437"/>
                </a:lnTo>
                <a:lnTo>
                  <a:pt x="f1626" y="f1698"/>
                </a:lnTo>
                <a:lnTo>
                  <a:pt x="f1591" y="f1130"/>
                </a:lnTo>
                <a:lnTo>
                  <a:pt x="f144" y="f1130"/>
                </a:lnTo>
                <a:lnTo>
                  <a:pt x="f148" y="f397"/>
                </a:lnTo>
                <a:lnTo>
                  <a:pt x="f158" y="f1070"/>
                </a:lnTo>
                <a:lnTo>
                  <a:pt x="f1699" y="f1700"/>
                </a:lnTo>
                <a:lnTo>
                  <a:pt x="f1592" y="f1067"/>
                </a:lnTo>
                <a:lnTo>
                  <a:pt x="f1557" y="f1044"/>
                </a:lnTo>
                <a:lnTo>
                  <a:pt x="f1557" y="f1686"/>
                </a:lnTo>
                <a:lnTo>
                  <a:pt x="f141" y="f1096"/>
                </a:lnTo>
                <a:lnTo>
                  <a:pt x="f141" y="f1068"/>
                </a:lnTo>
                <a:lnTo>
                  <a:pt x="f1633" y="f1044"/>
                </a:lnTo>
                <a:lnTo>
                  <a:pt x="f136" y="f1686"/>
                </a:lnTo>
                <a:lnTo>
                  <a:pt x="f819" y="f395"/>
                </a:lnTo>
                <a:lnTo>
                  <a:pt x="f786" y="f1070"/>
                </a:lnTo>
                <a:lnTo>
                  <a:pt x="f765" y="f1072"/>
                </a:lnTo>
                <a:lnTo>
                  <a:pt x="f761" y="f1700"/>
                </a:lnTo>
                <a:lnTo>
                  <a:pt x="f1701" y="f1702"/>
                </a:lnTo>
                <a:lnTo>
                  <a:pt x="f1703" y="f438"/>
                </a:lnTo>
                <a:lnTo>
                  <a:pt x="f534" y="f1704"/>
                </a:lnTo>
                <a:lnTo>
                  <a:pt x="f694" y="f1174"/>
                </a:lnTo>
                <a:lnTo>
                  <a:pt x="f1705" y="f291"/>
                </a:lnTo>
                <a:lnTo>
                  <a:pt x="f1705" y="f291"/>
                </a:lnTo>
                <a:lnTo>
                  <a:pt x="f509" y="f921"/>
                </a:lnTo>
                <a:lnTo>
                  <a:pt x="f509" y="f921"/>
                </a:lnTo>
                <a:lnTo>
                  <a:pt x="f1706" y="f355"/>
                </a:lnTo>
                <a:lnTo>
                  <a:pt x="f513" y="f908"/>
                </a:lnTo>
                <a:lnTo>
                  <a:pt x="f513" y="f381"/>
                </a:lnTo>
                <a:lnTo>
                  <a:pt x="f511" y="f1184"/>
                </a:lnTo>
                <a:lnTo>
                  <a:pt x="f515" y="f105"/>
                </a:lnTo>
                <a:lnTo>
                  <a:pt x="f476" y="f1707"/>
                </a:lnTo>
                <a:lnTo>
                  <a:pt x="f673" y="f543"/>
                </a:lnTo>
                <a:lnTo>
                  <a:pt x="f526" y="f537"/>
                </a:lnTo>
                <a:lnTo>
                  <a:pt x="f526" y="f1216"/>
                </a:lnTo>
                <a:lnTo>
                  <a:pt x="f367" y="f1216"/>
                </a:lnTo>
                <a:lnTo>
                  <a:pt x="f515" y="f1196"/>
                </a:lnTo>
                <a:lnTo>
                  <a:pt x="f526" y="f114"/>
                </a:lnTo>
                <a:lnTo>
                  <a:pt x="f673" y="f164"/>
                </a:lnTo>
                <a:lnTo>
                  <a:pt x="f673" y="f164"/>
                </a:lnTo>
                <a:lnTo>
                  <a:pt x="f526" y="f284"/>
                </a:lnTo>
                <a:lnTo>
                  <a:pt x="f510" y="f315"/>
                </a:lnTo>
                <a:lnTo>
                  <a:pt x="f686" y="f118"/>
                </a:lnTo>
                <a:lnTo>
                  <a:pt x="f686" y="f118"/>
                </a:lnTo>
                <a:lnTo>
                  <a:pt x="f509" y="f315"/>
                </a:lnTo>
                <a:lnTo>
                  <a:pt x="f686" y="f542"/>
                </a:lnTo>
                <a:lnTo>
                  <a:pt x="f509" y="f318"/>
                </a:lnTo>
                <a:lnTo>
                  <a:pt x="f367" y="f318"/>
                </a:lnTo>
                <a:lnTo>
                  <a:pt x="f1708" y="f1709"/>
                </a:lnTo>
                <a:lnTo>
                  <a:pt x="f684" y="f1710"/>
                </a:lnTo>
                <a:lnTo>
                  <a:pt x="f686" y="f168"/>
                </a:lnTo>
                <a:lnTo>
                  <a:pt x="f685" y="f1230"/>
                </a:lnTo>
                <a:lnTo>
                  <a:pt x="f508" y="f1239"/>
                </a:lnTo>
                <a:lnTo>
                  <a:pt x="f1711" y="f1230"/>
                </a:lnTo>
                <a:lnTo>
                  <a:pt x="f531" y="f64"/>
                </a:lnTo>
                <a:lnTo>
                  <a:pt x="f506" y="f1232"/>
                </a:lnTo>
                <a:lnTo>
                  <a:pt x="f506" y="f321"/>
                </a:lnTo>
                <a:lnTo>
                  <a:pt x="f687" y="f552"/>
                </a:lnTo>
                <a:lnTo>
                  <a:pt x="f503" y="f1250"/>
                </a:lnTo>
                <a:lnTo>
                  <a:pt x="f502" y="f1250"/>
                </a:lnTo>
                <a:lnTo>
                  <a:pt x="f503" y="f215"/>
                </a:lnTo>
                <a:lnTo>
                  <a:pt x="f724" y="f217"/>
                </a:lnTo>
                <a:lnTo>
                  <a:pt x="f770" y="f208"/>
                </a:lnTo>
                <a:lnTo>
                  <a:pt x="f753" y="f208"/>
                </a:lnTo>
                <a:lnTo>
                  <a:pt x="f765" y="f83"/>
                </a:lnTo>
                <a:lnTo>
                  <a:pt x="f757" y="f83"/>
                </a:lnTo>
                <a:lnTo>
                  <a:pt x="f815" y="f82"/>
                </a:lnTo>
                <a:lnTo>
                  <a:pt x="f763" y="f208"/>
                </a:lnTo>
                <a:lnTo>
                  <a:pt x="f1636" y="f78"/>
                </a:lnTo>
                <a:lnTo>
                  <a:pt x="f1712" y="f80"/>
                </a:lnTo>
                <a:lnTo>
                  <a:pt x="f1578" y="f85"/>
                </a:lnTo>
                <a:lnTo>
                  <a:pt x="f1578" y="f208"/>
                </a:lnTo>
                <a:lnTo>
                  <a:pt x="f1585" y="f208"/>
                </a:lnTo>
                <a:lnTo>
                  <a:pt x="f1562" y="f217"/>
                </a:lnTo>
                <a:lnTo>
                  <a:pt x="f1561" y="f217"/>
                </a:lnTo>
                <a:lnTo>
                  <a:pt x="f1713" y="f81"/>
                </a:lnTo>
                <a:lnTo>
                  <a:pt x="f136" y="f209"/>
                </a:lnTo>
                <a:lnTo>
                  <a:pt x="f1713" y="f217"/>
                </a:lnTo>
                <a:lnTo>
                  <a:pt x="f1631" y="f209"/>
                </a:lnTo>
                <a:lnTo>
                  <a:pt x="f1627" y="f205"/>
                </a:lnTo>
                <a:lnTo>
                  <a:pt x="f139" y="f84"/>
                </a:lnTo>
                <a:lnTo>
                  <a:pt x="f1629" y="f199"/>
                </a:lnTo>
                <a:lnTo>
                  <a:pt x="f142" y="f597"/>
                </a:lnTo>
                <a:lnTo>
                  <a:pt x="f1557" y="f184"/>
                </a:lnTo>
                <a:lnTo>
                  <a:pt x="f140" y="f576"/>
                </a:lnTo>
                <a:lnTo>
                  <a:pt x="f143" y="f1257"/>
                </a:lnTo>
                <a:lnTo>
                  <a:pt x="f705" y="f182"/>
                </a:lnTo>
                <a:lnTo>
                  <a:pt x="f140" y="f591"/>
                </a:lnTo>
                <a:lnTo>
                  <a:pt x="f147" y="f584"/>
                </a:lnTo>
                <a:lnTo>
                  <a:pt x="f1589" y="f185"/>
                </a:lnTo>
                <a:lnTo>
                  <a:pt x="f1557" y="f579"/>
                </a:lnTo>
                <a:lnTo>
                  <a:pt x="f1557" y="f579"/>
                </a:lnTo>
                <a:lnTo>
                  <a:pt x="f1629" y="f202"/>
                </a:lnTo>
                <a:lnTo>
                  <a:pt x="f148" y="f580"/>
                </a:lnTo>
                <a:lnTo>
                  <a:pt x="f140" y="f580"/>
                </a:lnTo>
                <a:lnTo>
                  <a:pt x="f143" y="f1259"/>
                </a:lnTo>
                <a:lnTo>
                  <a:pt x="f142" y="f224"/>
                </a:lnTo>
                <a:lnTo>
                  <a:pt x="f154" y="f1319"/>
                </a:lnTo>
                <a:lnTo>
                  <a:pt x="f156" y="f1325"/>
                </a:lnTo>
                <a:lnTo>
                  <a:pt x="f30" y="f1714"/>
                </a:lnTo>
                <a:lnTo>
                  <a:pt x="f28" y="f1715"/>
                </a:lnTo>
                <a:lnTo>
                  <a:pt x="f156" y="f621"/>
                </a:lnTo>
                <a:lnTo>
                  <a:pt x="f125" y="f1716"/>
                </a:lnTo>
                <a:lnTo>
                  <a:pt x="f26" y="f1424"/>
                </a:lnTo>
                <a:lnTo>
                  <a:pt x="f1065" y="f1717"/>
                </a:lnTo>
                <a:lnTo>
                  <a:pt x="f122" y="f1717"/>
                </a:lnTo>
                <a:lnTo>
                  <a:pt x="f1625" y="f1718"/>
                </a:lnTo>
                <a:lnTo>
                  <a:pt x="f1071" y="f1719"/>
                </a:lnTo>
                <a:lnTo>
                  <a:pt x="f1684" y="f533"/>
                </a:lnTo>
                <a:lnTo>
                  <a:pt x="f1522" y="f533"/>
                </a:lnTo>
                <a:lnTo>
                  <a:pt x="f1720" y="f523"/>
                </a:lnTo>
                <a:lnTo>
                  <a:pt x="f1721" y="f675"/>
                </a:lnTo>
                <a:lnTo>
                  <a:pt x="f1003" y="f682"/>
                </a:lnTo>
                <a:lnTo>
                  <a:pt x="f1721" y="f680"/>
                </a:lnTo>
                <a:lnTo>
                  <a:pt x="f1721" y="f675"/>
                </a:lnTo>
                <a:lnTo>
                  <a:pt x="f963" y="f1722"/>
                </a:lnTo>
                <a:lnTo>
                  <a:pt x="f963" y="f1723"/>
                </a:lnTo>
                <a:lnTo>
                  <a:pt x="f1724" y="f1725"/>
                </a:lnTo>
                <a:lnTo>
                  <a:pt x="f1726" y="f1727"/>
                </a:lnTo>
                <a:lnTo>
                  <a:pt x="f1728" y="f1729"/>
                </a:lnTo>
                <a:lnTo>
                  <a:pt x="f326" y="f1730"/>
                </a:lnTo>
                <a:lnTo>
                  <a:pt x="f339" y="f1408"/>
                </a:lnTo>
                <a:lnTo>
                  <a:pt x="f1511" y="f239"/>
                </a:lnTo>
                <a:lnTo>
                  <a:pt x="f328" y="f1345"/>
                </a:lnTo>
                <a:lnTo>
                  <a:pt x="f1731" y="f619"/>
                </a:lnTo>
                <a:lnTo>
                  <a:pt x="f1732" y="f580"/>
                </a:lnTo>
                <a:lnTo>
                  <a:pt x="f1733" y="f1228"/>
                </a:lnTo>
                <a:lnTo>
                  <a:pt x="f1734" y="f121"/>
                </a:lnTo>
                <a:lnTo>
                  <a:pt x="f1498" y="f1228"/>
                </a:lnTo>
                <a:lnTo>
                  <a:pt x="f1499" y="f316"/>
                </a:lnTo>
                <a:lnTo>
                  <a:pt x="f1735" y="f1228"/>
                </a:lnTo>
                <a:lnTo>
                  <a:pt x="f1054" y="f542"/>
                </a:lnTo>
                <a:lnTo>
                  <a:pt x="f1453" y="f1222"/>
                </a:lnTo>
                <a:lnTo>
                  <a:pt x="f1736" y="f161"/>
                </a:lnTo>
                <a:lnTo>
                  <a:pt x="f1736" y="f1737"/>
                </a:lnTo>
                <a:lnTo>
                  <a:pt x="f1511" y="f107"/>
                </a:lnTo>
                <a:lnTo>
                  <a:pt x="f1511" y="f108"/>
                </a:lnTo>
                <a:lnTo>
                  <a:pt x="f1738" y="f287"/>
                </a:lnTo>
                <a:lnTo>
                  <a:pt x="f1738" y="f287"/>
                </a:lnTo>
                <a:lnTo>
                  <a:pt x="f1739" y="f1740"/>
                </a:lnTo>
                <a:lnTo>
                  <a:pt x="f1741" y="f1173"/>
                </a:lnTo>
                <a:lnTo>
                  <a:pt x="f1742" y="f1743"/>
                </a:lnTo>
                <a:lnTo>
                  <a:pt x="f963" y="f452"/>
                </a:lnTo>
                <a:lnTo>
                  <a:pt x="f1744" y="f1745"/>
                </a:lnTo>
                <a:lnTo>
                  <a:pt x="f1008" y="f446"/>
                </a:lnTo>
                <a:lnTo>
                  <a:pt x="f1008" y="f446"/>
                </a:lnTo>
                <a:lnTo>
                  <a:pt x="f1746" y="f1747"/>
                </a:lnTo>
                <a:lnTo>
                  <a:pt x="f1516" y="f924"/>
                </a:lnTo>
                <a:lnTo>
                  <a:pt x="f966" y="f1153"/>
                </a:lnTo>
                <a:lnTo>
                  <a:pt x="f1748" y="f1747"/>
                </a:lnTo>
                <a:lnTo>
                  <a:pt x="f329" y="f1743"/>
                </a:lnTo>
                <a:lnTo>
                  <a:pt x="f407" y="f1743"/>
                </a:lnTo>
                <a:lnTo>
                  <a:pt x="f1055" y="f109"/>
                </a:lnTo>
                <a:lnTo>
                  <a:pt x="f1054" y="f259"/>
                </a:lnTo>
                <a:lnTo>
                  <a:pt x="f1054" y="f259"/>
                </a:lnTo>
                <a:lnTo>
                  <a:pt x="f1453" y="f284"/>
                </a:lnTo>
                <a:lnTo>
                  <a:pt x="f1488" y="f258"/>
                </a:lnTo>
                <a:lnTo>
                  <a:pt x="f1488" y="f392"/>
                </a:lnTo>
                <a:lnTo>
                  <a:pt x="f1749" y="f264"/>
                </a:lnTo>
                <a:lnTo>
                  <a:pt x="f1750" y="f1193"/>
                </a:lnTo>
                <a:lnTo>
                  <a:pt x="f1751" y="f378"/>
                </a:lnTo>
                <a:lnTo>
                  <a:pt x="f1475" y="f1192"/>
                </a:lnTo>
                <a:lnTo>
                  <a:pt x="f18" y="f311"/>
                </a:lnTo>
                <a:lnTo>
                  <a:pt x="f1752" y="f310"/>
                </a:lnTo>
                <a:lnTo>
                  <a:pt x="f14" y="f908"/>
                </a:lnTo>
                <a:lnTo>
                  <a:pt x="f1168" y="f465"/>
                </a:lnTo>
                <a:lnTo>
                  <a:pt x="f1467" y="f454"/>
                </a:lnTo>
                <a:lnTo>
                  <a:pt x="f1753" y="f1754"/>
                </a:lnTo>
                <a:lnTo>
                  <a:pt x="f1755" y="f923"/>
                </a:lnTo>
                <a:lnTo>
                  <a:pt x="f1489" y="f461"/>
                </a:lnTo>
                <a:lnTo>
                  <a:pt x="f1756" y="f247"/>
                </a:lnTo>
                <a:lnTo>
                  <a:pt x="f1505" y="f461"/>
                </a:lnTo>
                <a:lnTo>
                  <a:pt x="f1506" y="f461"/>
                </a:lnTo>
                <a:lnTo>
                  <a:pt x="f1031" y="f295"/>
                </a:lnTo>
                <a:lnTo>
                  <a:pt x="f1032" y="f293"/>
                </a:lnTo>
                <a:lnTo>
                  <a:pt x="f1031" y="f1757"/>
                </a:lnTo>
                <a:lnTo>
                  <a:pt x="f1032" y="f1758"/>
                </a:lnTo>
                <a:lnTo>
                  <a:pt x="f1759" y="f294"/>
                </a:lnTo>
                <a:lnTo>
                  <a:pt x="f1759" y="f297"/>
                </a:lnTo>
                <a:lnTo>
                  <a:pt x="f1033" y="f296"/>
                </a:lnTo>
                <a:lnTo>
                  <a:pt x="f1760" y="f296"/>
                </a:lnTo>
                <a:lnTo>
                  <a:pt x="f1033" y="f915"/>
                </a:lnTo>
                <a:lnTo>
                  <a:pt x="f1760" y="f915"/>
                </a:lnTo>
                <a:lnTo>
                  <a:pt x="f1021" y="f442"/>
                </a:lnTo>
                <a:lnTo>
                  <a:pt x="f1022" y="f1153"/>
                </a:lnTo>
                <a:lnTo>
                  <a:pt x="f1761" y="f446"/>
                </a:lnTo>
                <a:lnTo>
                  <a:pt x="f1025" y="f1762"/>
                </a:lnTo>
                <a:lnTo>
                  <a:pt x="f1445" y="f1171"/>
                </a:lnTo>
                <a:lnTo>
                  <a:pt x="f1445" y="f438"/>
                </a:lnTo>
                <a:lnTo>
                  <a:pt x="f1763" y="f915"/>
                </a:lnTo>
                <a:lnTo>
                  <a:pt x="f1764" y="f298"/>
                </a:lnTo>
                <a:lnTo>
                  <a:pt x="f1749" y="f1169"/>
                </a:lnTo>
                <a:lnTo>
                  <a:pt x="f1753" y="f919"/>
                </a:lnTo>
                <a:lnTo>
                  <a:pt x="f1751" y="f296"/>
                </a:lnTo>
                <a:lnTo>
                  <a:pt x="f1468" y="f1757"/>
                </a:lnTo>
                <a:lnTo>
                  <a:pt x="f1477" y="f302"/>
                </a:lnTo>
                <a:lnTo>
                  <a:pt x="f1765" y="f1757"/>
                </a:lnTo>
                <a:lnTo>
                  <a:pt x="f1766" y="f302"/>
                </a:lnTo>
                <a:lnTo>
                  <a:pt x="f101" y="f294"/>
                </a:lnTo>
                <a:lnTo>
                  <a:pt x="f101" y="f294"/>
                </a:lnTo>
                <a:lnTo>
                  <a:pt x="f1767" y="f302"/>
                </a:lnTo>
                <a:lnTo>
                  <a:pt x="f98" y="f302"/>
                </a:lnTo>
                <a:lnTo>
                  <a:pt x="f1459" y="f1745"/>
                </a:lnTo>
                <a:lnTo>
                  <a:pt x="f1768" y="f922"/>
                </a:lnTo>
                <a:lnTo>
                  <a:pt x="f1768" y="f921"/>
                </a:lnTo>
                <a:lnTo>
                  <a:pt x="f95" y="f921"/>
                </a:lnTo>
                <a:lnTo>
                  <a:pt x="f1460" y="f256"/>
                </a:lnTo>
                <a:lnTo>
                  <a:pt x="f1769" y="f1743"/>
                </a:lnTo>
                <a:lnTo>
                  <a:pt x="f1770" y="f455"/>
                </a:lnTo>
                <a:lnTo>
                  <a:pt x="f1769" y="f1176"/>
                </a:lnTo>
                <a:lnTo>
                  <a:pt x="f1771" y="f1176"/>
                </a:lnTo>
                <a:lnTo>
                  <a:pt x="f1772" y="f355"/>
                </a:lnTo>
                <a:lnTo>
                  <a:pt x="f1773" y="f286"/>
                </a:lnTo>
                <a:lnTo>
                  <a:pt x="f1774" y="f454"/>
                </a:lnTo>
                <a:lnTo>
                  <a:pt x="f1775" y="f454"/>
                </a:lnTo>
                <a:lnTo>
                  <a:pt x="f1776" y="f309"/>
                </a:lnTo>
                <a:lnTo>
                  <a:pt x="f1777" y="f309"/>
                </a:lnTo>
                <a:lnTo>
                  <a:pt x="f1778" y="f458"/>
                </a:lnTo>
                <a:lnTo>
                  <a:pt x="f1775" y="f458"/>
                </a:lnTo>
                <a:lnTo>
                  <a:pt x="f1779" y="f467"/>
                </a:lnTo>
                <a:lnTo>
                  <a:pt x="f1777" y="f467"/>
                </a:lnTo>
                <a:lnTo>
                  <a:pt x="f1777" y="f1190"/>
                </a:lnTo>
                <a:lnTo>
                  <a:pt x="f1779" y="f380"/>
                </a:lnTo>
                <a:lnTo>
                  <a:pt x="f1780" y="f259"/>
                </a:lnTo>
                <a:lnTo>
                  <a:pt x="f1781" y="f259"/>
                </a:lnTo>
                <a:lnTo>
                  <a:pt x="f1234" y="f1235"/>
                </a:lnTo>
                <a:lnTo>
                  <a:pt x="f1782" y="f1251"/>
                </a:lnTo>
                <a:lnTo>
                  <a:pt x="f1783" y="f61"/>
                </a:lnTo>
                <a:lnTo>
                  <a:pt x="f1784" y="f321"/>
                </a:lnTo>
                <a:lnTo>
                  <a:pt x="f1785" y="f323"/>
                </a:lnTo>
                <a:lnTo>
                  <a:pt x="f1245" y="f322"/>
                </a:lnTo>
                <a:lnTo>
                  <a:pt x="f1244" y="f1196"/>
                </a:lnTo>
                <a:lnTo>
                  <a:pt x="f1786" y="f1216"/>
                </a:lnTo>
                <a:lnTo>
                  <a:pt x="f1787" y="f260"/>
                </a:lnTo>
                <a:lnTo>
                  <a:pt x="f1249" y="f258"/>
                </a:lnTo>
                <a:lnTo>
                  <a:pt x="f1788" y="f1789"/>
                </a:lnTo>
                <a:lnTo>
                  <a:pt x="f1790" y="f1184"/>
                </a:lnTo>
                <a:lnTo>
                  <a:pt x="f1790" y="f1184"/>
                </a:lnTo>
                <a:lnTo>
                  <a:pt x="f1791" y="f1792"/>
                </a:lnTo>
                <a:lnTo>
                  <a:pt x="f1793" y="f902"/>
                </a:lnTo>
                <a:lnTo>
                  <a:pt x="f1794" y="f1172"/>
                </a:lnTo>
                <a:lnTo>
                  <a:pt x="f1795" y="f1176"/>
                </a:lnTo>
                <a:lnTo>
                  <a:pt x="f1796" y="f1172"/>
                </a:lnTo>
                <a:lnTo>
                  <a:pt x="f1797" y="f309"/>
                </a:lnTo>
                <a:lnTo>
                  <a:pt x="f1798" y="f1799"/>
                </a:lnTo>
                <a:lnTo>
                  <a:pt x="f1800" y="f288"/>
                </a:lnTo>
                <a:lnTo>
                  <a:pt x="f1801" y="f309"/>
                </a:lnTo>
                <a:lnTo>
                  <a:pt x="f1802" y="f308"/>
                </a:lnTo>
                <a:lnTo>
                  <a:pt x="f1802" y="f308"/>
                </a:lnTo>
                <a:lnTo>
                  <a:pt x="f1801" y="f1164"/>
                </a:lnTo>
                <a:lnTo>
                  <a:pt x="f1803" y="f1799"/>
                </a:lnTo>
                <a:lnTo>
                  <a:pt x="f1804" y="f309"/>
                </a:lnTo>
                <a:lnTo>
                  <a:pt x="f1804" y="f454"/>
                </a:lnTo>
                <a:lnTo>
                  <a:pt x="f1805" y="f309"/>
                </a:lnTo>
                <a:lnTo>
                  <a:pt x="f1806" y="f1175"/>
                </a:lnTo>
                <a:lnTo>
                  <a:pt x="f1806" y="f356"/>
                </a:lnTo>
                <a:lnTo>
                  <a:pt x="f1807" y="f1799"/>
                </a:lnTo>
                <a:lnTo>
                  <a:pt x="f1807" y="f1172"/>
                </a:lnTo>
                <a:lnTo>
                  <a:pt x="f1808" y="f454"/>
                </a:lnTo>
                <a:lnTo>
                  <a:pt x="f1809" y="f455"/>
                </a:lnTo>
                <a:lnTo>
                  <a:pt x="f1810" y="f900"/>
                </a:lnTo>
                <a:lnTo>
                  <a:pt x="f1811" y="f900"/>
                </a:lnTo>
                <a:lnTo>
                  <a:pt x="f1811" y="f291"/>
                </a:lnTo>
                <a:lnTo>
                  <a:pt x="f1812" y="f1176"/>
                </a:lnTo>
                <a:lnTo>
                  <a:pt x="f1813" y="f313"/>
                </a:lnTo>
                <a:lnTo>
                  <a:pt x="f1813" y="f312"/>
                </a:lnTo>
                <a:lnTo>
                  <a:pt x="f273" y="f907"/>
                </a:lnTo>
                <a:lnTo>
                  <a:pt x="f1177" y="f310"/>
                </a:lnTo>
                <a:lnTo>
                  <a:pt x="f1177" y="f382"/>
                </a:lnTo>
                <a:lnTo>
                  <a:pt x="f1814" y="f285"/>
                </a:lnTo>
                <a:lnTo>
                  <a:pt x="f1815" y="f384"/>
                </a:lnTo>
                <a:lnTo>
                  <a:pt x="f276" y="f384"/>
                </a:lnTo>
                <a:lnTo>
                  <a:pt x="f1815" y="f1816"/>
                </a:lnTo>
                <a:lnTo>
                  <a:pt x="f1815" y="f467"/>
                </a:lnTo>
                <a:lnTo>
                  <a:pt x="f1817" y="f1192"/>
                </a:lnTo>
                <a:lnTo>
                  <a:pt x="f1818" y="f1192"/>
                </a:lnTo>
                <a:lnTo>
                  <a:pt x="f1195" y="f103"/>
                </a:lnTo>
                <a:lnTo>
                  <a:pt x="f271" y="f263"/>
                </a:lnTo>
                <a:lnTo>
                  <a:pt x="f271" y="f105"/>
                </a:lnTo>
                <a:lnTo>
                  <a:pt x="f1819" y="f392"/>
                </a:lnTo>
                <a:lnTo>
                  <a:pt x="f279" y="f392"/>
                </a:lnTo>
                <a:lnTo>
                  <a:pt x="f1820" y="f245"/>
                </a:lnTo>
                <a:lnTo>
                  <a:pt x="f1820" y="f390"/>
                </a:lnTo>
                <a:lnTo>
                  <a:pt x="f1821" y="f243"/>
                </a:lnTo>
                <a:lnTo>
                  <a:pt x="f1822" y="f388"/>
                </a:lnTo>
                <a:lnTo>
                  <a:pt x="f1823" y="f262"/>
                </a:lnTo>
                <a:lnTo>
                  <a:pt x="f281" y="f270"/>
                </a:lnTo>
                <a:lnTo>
                  <a:pt x="f1824" y="f270"/>
                </a:lnTo>
                <a:lnTo>
                  <a:pt x="f1825" y="f116"/>
                </a:lnTo>
                <a:lnTo>
                  <a:pt x="f1339" y="f543"/>
                </a:lnTo>
                <a:lnTo>
                  <a:pt x="f1826" y="f65"/>
                </a:lnTo>
                <a:lnTo>
                  <a:pt x="f1827" y="f67"/>
                </a:lnTo>
                <a:lnTo>
                  <a:pt x="f1828" y="f1243"/>
                </a:lnTo>
                <a:lnTo>
                  <a:pt x="f1335" y="f222"/>
                </a:lnTo>
                <a:lnTo>
                  <a:pt x="f1334" y="f222"/>
                </a:lnTo>
                <a:lnTo>
                  <a:pt x="f1829" y="f200"/>
                </a:lnTo>
                <a:lnTo>
                  <a:pt x="f1830" y="f200"/>
                </a:lnTo>
                <a:lnTo>
                  <a:pt x="f1336" y="f83"/>
                </a:lnTo>
                <a:lnTo>
                  <a:pt x="f1831" y="f76"/>
                </a:lnTo>
                <a:lnTo>
                  <a:pt x="f1832" y="f554"/>
                </a:lnTo>
                <a:lnTo>
                  <a:pt x="f1833" y="f55"/>
                </a:lnTo>
                <a:lnTo>
                  <a:pt x="f1831" y="f76"/>
                </a:lnTo>
                <a:lnTo>
                  <a:pt x="f1833" y="f215"/>
                </a:lnTo>
                <a:lnTo>
                  <a:pt x="f1834" y="f1243"/>
                </a:lnTo>
                <a:lnTo>
                  <a:pt x="f1835" y="f1232"/>
                </a:lnTo>
                <a:lnTo>
                  <a:pt x="f1836" y="f115"/>
                </a:lnTo>
                <a:lnTo>
                  <a:pt x="f1837" y="f1196"/>
                </a:lnTo>
                <a:lnTo>
                  <a:pt x="f1838" y="f114"/>
                </a:lnTo>
                <a:lnTo>
                  <a:pt x="f1838" y="f161"/>
                </a:lnTo>
                <a:lnTo>
                  <a:pt x="f1839" y="f120"/>
                </a:lnTo>
                <a:lnTo>
                  <a:pt x="f1839" y="f119"/>
                </a:lnTo>
                <a:lnTo>
                  <a:pt x="f372" y="f1222"/>
                </a:lnTo>
                <a:lnTo>
                  <a:pt x="f372" y="f1840"/>
                </a:lnTo>
                <a:lnTo>
                  <a:pt x="f1841" y="f369"/>
                </a:lnTo>
                <a:lnTo>
                  <a:pt x="f1842" y="f315"/>
                </a:lnTo>
                <a:lnTo>
                  <a:pt x="f375" y="f168"/>
                </a:lnTo>
                <a:lnTo>
                  <a:pt x="f1843" y="f168"/>
                </a:lnTo>
                <a:lnTo>
                  <a:pt x="f1336" y="f1239"/>
                </a:lnTo>
                <a:lnTo>
                  <a:pt x="f1324" y="f64"/>
                </a:lnTo>
                <a:lnTo>
                  <a:pt x="f1331" y="f1250"/>
                </a:lnTo>
                <a:lnTo>
                  <a:pt x="f1331" y="f1250"/>
                </a:lnTo>
                <a:lnTo>
                  <a:pt x="f1266" y="f61"/>
                </a:lnTo>
                <a:lnTo>
                  <a:pt x="f1266" y="f65"/>
                </a:lnTo>
                <a:lnTo>
                  <a:pt x="f1264" y="f72"/>
                </a:lnTo>
                <a:lnTo>
                  <a:pt x="f1844" y="f67"/>
                </a:lnTo>
                <a:lnTo>
                  <a:pt x="f1845" y="f1232"/>
                </a:lnTo>
                <a:lnTo>
                  <a:pt x="f1329" y="f323"/>
                </a:lnTo>
                <a:lnTo>
                  <a:pt x="f1846" y="f318"/>
                </a:lnTo>
                <a:lnTo>
                  <a:pt x="f1219" y="f1220"/>
                </a:lnTo>
                <a:lnTo>
                  <a:pt x="f1178" y="f119"/>
                </a:lnTo>
                <a:lnTo>
                  <a:pt x="f1182" y="f119"/>
                </a:lnTo>
                <a:lnTo>
                  <a:pt x="f1182" y="f1737"/>
                </a:lnTo>
                <a:lnTo>
                  <a:pt x="f1847" y="f164"/>
                </a:lnTo>
                <a:lnTo>
                  <a:pt x="f1846" y="f1204"/>
                </a:lnTo>
                <a:lnTo>
                  <a:pt x="f1848" y="f1187"/>
                </a:lnTo>
                <a:lnTo>
                  <a:pt x="f1849" y="f1187"/>
                </a:lnTo>
                <a:lnTo>
                  <a:pt x="f1850" y="f467"/>
                </a:lnTo>
                <a:lnTo>
                  <a:pt x="f1851" y="f1740"/>
                </a:lnTo>
                <a:lnTo>
                  <a:pt x="f1367" y="f903"/>
                </a:lnTo>
                <a:lnTo>
                  <a:pt x="f1845" y="f1164"/>
                </a:lnTo>
                <a:lnTo>
                  <a:pt x="f1181" y="f458"/>
                </a:lnTo>
                <a:lnTo>
                  <a:pt x="f1179" y="f309"/>
                </a:lnTo>
                <a:lnTo>
                  <a:pt x="f1271" y="f288"/>
                </a:lnTo>
                <a:lnTo>
                  <a:pt x="f1271" y="f903"/>
                </a:lnTo>
                <a:lnTo>
                  <a:pt x="f1375" y="f907"/>
                </a:lnTo>
                <a:lnTo>
                  <a:pt x="f1852" y="f907"/>
                </a:lnTo>
                <a:lnTo>
                  <a:pt x="f1846" y="f465"/>
                </a:lnTo>
                <a:lnTo>
                  <a:pt x="f1375" y="f903"/>
                </a:lnTo>
                <a:lnTo>
                  <a:pt x="f1853" y="f902"/>
                </a:lnTo>
                <a:lnTo>
                  <a:pt x="f1854" y="f1164"/>
                </a:lnTo>
                <a:lnTo>
                  <a:pt x="f1371" y="f1164"/>
                </a:lnTo>
                <a:lnTo>
                  <a:pt x="f1855" y="f454"/>
                </a:lnTo>
                <a:lnTo>
                  <a:pt x="f1856" y="f1176"/>
                </a:lnTo>
                <a:lnTo>
                  <a:pt x="f1857" y="f289"/>
                </a:lnTo>
                <a:lnTo>
                  <a:pt x="f1858" y="f455"/>
                </a:lnTo>
                <a:lnTo>
                  <a:pt x="f1859" y="f1176"/>
                </a:lnTo>
                <a:lnTo>
                  <a:pt x="f1291" y="f290"/>
                </a:lnTo>
                <a:lnTo>
                  <a:pt x="f1370" y="f1173"/>
                </a:lnTo>
                <a:lnTo>
                  <a:pt x="f1860" y="f290"/>
                </a:lnTo>
                <a:lnTo>
                  <a:pt x="f1293" y="f290"/>
                </a:lnTo>
                <a:lnTo>
                  <a:pt x="f1293" y="f1743"/>
                </a:lnTo>
                <a:lnTo>
                  <a:pt x="f1294" y="f289"/>
                </a:lnTo>
                <a:lnTo>
                  <a:pt x="f1369" y="f291"/>
                </a:lnTo>
                <a:lnTo>
                  <a:pt x="f1861" y="f291"/>
                </a:lnTo>
                <a:lnTo>
                  <a:pt x="f1297" y="f921"/>
                </a:lnTo>
                <a:lnTo>
                  <a:pt x="f1279" y="f1754"/>
                </a:lnTo>
                <a:lnTo>
                  <a:pt x="f1303" y="f1757"/>
                </a:lnTo>
                <a:lnTo>
                  <a:pt x="f1300" y="f299"/>
                </a:lnTo>
                <a:lnTo>
                  <a:pt x="f1862" y="f296"/>
                </a:lnTo>
                <a:lnTo>
                  <a:pt x="f1303" y="f923"/>
                </a:lnTo>
                <a:lnTo>
                  <a:pt x="f1299" y="f298"/>
                </a:lnTo>
                <a:lnTo>
                  <a:pt x="f1302" y="f298"/>
                </a:lnTo>
                <a:lnTo>
                  <a:pt x="f1303" y="f1863"/>
                </a:lnTo>
                <a:lnTo>
                  <a:pt x="f1242" y="f1704"/>
                </a:lnTo>
                <a:lnTo>
                  <a:pt x="f1314" y="f1704"/>
                </a:lnTo>
                <a:lnTo>
                  <a:pt x="f1305" y="f248"/>
                </a:lnTo>
                <a:lnTo>
                  <a:pt x="f1163" y="f248"/>
                </a:lnTo>
                <a:lnTo>
                  <a:pt x="f1242" y="f1864"/>
                </a:lnTo>
                <a:lnTo>
                  <a:pt x="f1314" y="f1864"/>
                </a:lnTo>
                <a:lnTo>
                  <a:pt x="f1163" y="f1153"/>
                </a:lnTo>
                <a:lnTo>
                  <a:pt x="f1242" y="f441"/>
                </a:lnTo>
                <a:lnTo>
                  <a:pt x="f1163" y="f1762"/>
                </a:lnTo>
                <a:lnTo>
                  <a:pt x="f1303" y="f1865"/>
                </a:lnTo>
                <a:lnTo>
                  <a:pt x="f1866" y="f1170"/>
                </a:lnTo>
                <a:lnTo>
                  <a:pt x="f1377" y="f448"/>
                </a:lnTo>
                <a:lnTo>
                  <a:pt x="f1277" y="f444"/>
                </a:lnTo>
                <a:lnTo>
                  <a:pt x="f1867" y="f1147"/>
                </a:lnTo>
                <a:lnTo>
                  <a:pt x="f1868" y="f394"/>
                </a:lnTo>
                <a:lnTo>
                  <a:pt x="f1861" y="f393"/>
                </a:lnTo>
                <a:lnTo>
                  <a:pt x="f1279" y="f1869"/>
                </a:lnTo>
                <a:lnTo>
                  <a:pt x="f1303" y="f1148"/>
                </a:lnTo>
                <a:lnTo>
                  <a:pt x="f1870" y="f1080"/>
                </a:lnTo>
                <a:lnTo>
                  <a:pt x="f1293" y="f1700"/>
                </a:lnTo>
                <a:lnTo>
                  <a:pt x="f1860" y="f1871"/>
                </a:lnTo>
                <a:lnTo>
                  <a:pt x="f1860" y="f1871"/>
                </a:lnTo>
                <a:lnTo>
                  <a:pt x="f1293" y="f1656"/>
                </a:lnTo>
                <a:lnTo>
                  <a:pt x="f1281" y="f1676"/>
                </a:lnTo>
                <a:lnTo>
                  <a:pt x="f1872" y="f1688"/>
                </a:lnTo>
                <a:lnTo>
                  <a:pt x="f1861" y="f1067"/>
                </a:lnTo>
                <a:lnTo>
                  <a:pt x="f1861" y="f1678"/>
                </a:lnTo>
                <a:lnTo>
                  <a:pt x="f1873" y="f1874"/>
                </a:lnTo>
                <a:lnTo>
                  <a:pt x="f1289" y="f1686"/>
                </a:lnTo>
                <a:lnTo>
                  <a:pt x="f1858" y="f1068"/>
                </a:lnTo>
                <a:lnTo>
                  <a:pt x="f1875" y="f1874"/>
                </a:lnTo>
                <a:lnTo>
                  <a:pt x="f1183" y="f1664"/>
                </a:lnTo>
                <a:lnTo>
                  <a:pt x="f1288" y="f1013"/>
                </a:lnTo>
                <a:lnTo>
                  <a:pt x="f1373" y="f1668"/>
                </a:lnTo>
                <a:lnTo>
                  <a:pt x="f1875" y="f956"/>
                </a:lnTo>
                <a:lnTo>
                  <a:pt x="f1858" y="f1012"/>
                </a:lnTo>
                <a:lnTo>
                  <a:pt x="f1876" y="f986"/>
                </a:lnTo>
                <a:lnTo>
                  <a:pt x="f1870" y="f978"/>
                </a:lnTo>
                <a:lnTo>
                  <a:pt x="f1291" y="f1681"/>
                </a:lnTo>
                <a:lnTo>
                  <a:pt x="f1877" y="f1681"/>
                </a:lnTo>
                <a:lnTo>
                  <a:pt x="f1877" y="f1117"/>
                </a:lnTo>
                <a:lnTo>
                  <a:pt x="f1370" y="f1664"/>
                </a:lnTo>
                <a:lnTo>
                  <a:pt x="f1860" y="f1664"/>
                </a:lnTo>
                <a:lnTo>
                  <a:pt x="f1878" y="f1048"/>
                </a:lnTo>
                <a:lnTo>
                  <a:pt x="f1376" y="f958"/>
                </a:lnTo>
                <a:lnTo>
                  <a:pt x="f1868" y="f1038"/>
                </a:lnTo>
                <a:lnTo>
                  <a:pt x="f1879" y="f1035"/>
                </a:lnTo>
                <a:lnTo>
                  <a:pt x="f1880" y="f1013"/>
                </a:lnTo>
                <a:lnTo>
                  <a:pt x="f1302" y="f1651"/>
                </a:lnTo>
                <a:lnTo>
                  <a:pt x="f1867" y="f1660"/>
                </a:lnTo>
                <a:lnTo>
                  <a:pt x="f1880" y="f1063"/>
                </a:lnTo>
                <a:lnTo>
                  <a:pt x="f1277" y="f1063"/>
                </a:lnTo>
                <a:lnTo>
                  <a:pt x="f1303" y="f1663"/>
                </a:lnTo>
                <a:lnTo>
                  <a:pt x="f1881" y="f1045"/>
                </a:lnTo>
                <a:lnTo>
                  <a:pt x="f1304" y="f1874"/>
                </a:lnTo>
                <a:lnTo>
                  <a:pt x="f1309" y="f1045"/>
                </a:lnTo>
                <a:lnTo>
                  <a:pt x="f1305" y="f1673"/>
                </a:lnTo>
                <a:lnTo>
                  <a:pt x="f1198" y="f1044"/>
                </a:lnTo>
                <a:lnTo>
                  <a:pt x="f1379" y="f1044"/>
                </a:lnTo>
                <a:lnTo>
                  <a:pt x="f1215" y="f1110"/>
                </a:lnTo>
                <a:lnTo>
                  <a:pt x="f1202" y="f396"/>
                </a:lnTo>
                <a:lnTo>
                  <a:pt x="f1215" y="f1109"/>
                </a:lnTo>
                <a:lnTo>
                  <a:pt x="f1882" y="f1109"/>
                </a:lnTo>
                <a:lnTo>
                  <a:pt x="f868" y="f399"/>
                </a:lnTo>
                <a:lnTo>
                  <a:pt x="f1218" y="f1883"/>
                </a:lnTo>
                <a:lnTo>
                  <a:pt x="f1322" y="f396"/>
                </a:lnTo>
                <a:lnTo>
                  <a:pt x="f871" y="f1085"/>
                </a:lnTo>
                <a:lnTo>
                  <a:pt x="f872" y="f396"/>
                </a:lnTo>
                <a:lnTo>
                  <a:pt x="f870" y="f396"/>
                </a:lnTo>
                <a:lnTo>
                  <a:pt x="f1217" y="f1080"/>
                </a:lnTo>
                <a:lnTo>
                  <a:pt x="f1211" y="f1110"/>
                </a:lnTo>
                <a:lnTo>
                  <a:pt x="f1318" y="f1072"/>
                </a:lnTo>
                <a:lnTo>
                  <a:pt x="f1318" y="f1656"/>
                </a:lnTo>
                <a:lnTo>
                  <a:pt x="f1307" y="f1667"/>
                </a:lnTo>
                <a:lnTo>
                  <a:pt x="f1197" y="f1092"/>
                </a:lnTo>
                <a:lnTo>
                  <a:pt x="f1241" y="f930"/>
                </a:lnTo>
                <a:lnTo>
                  <a:pt x="f1241" y="f930"/>
                </a:lnTo>
                <a:lnTo>
                  <a:pt x="f1201" y="f942"/>
                </a:lnTo>
                <a:lnTo>
                  <a:pt x="f1215" y="f939"/>
                </a:lnTo>
                <a:lnTo>
                  <a:pt x="f1203" y="f939"/>
                </a:lnTo>
                <a:lnTo>
                  <a:pt x="f1884" y="f1028"/>
                </a:lnTo>
                <a:lnTo>
                  <a:pt x="f1209" y="f836"/>
                </a:lnTo>
                <a:lnTo>
                  <a:pt x="f1215" y="f1885"/>
                </a:lnTo>
                <a:lnTo>
                  <a:pt x="f1215" y="f739"/>
                </a:lnTo>
                <a:lnTo>
                  <a:pt x="f1867" y="f758"/>
                </a:lnTo>
                <a:lnTo>
                  <a:pt x="f1309" y="f809"/>
                </a:lnTo>
                <a:lnTo>
                  <a:pt x="f1242" y="f738"/>
                </a:lnTo>
                <a:lnTo>
                  <a:pt x="f1881" y="f734"/>
                </a:lnTo>
                <a:lnTo>
                  <a:pt x="f1881" y="f809"/>
                </a:lnTo>
                <a:lnTo>
                  <a:pt x="f1880" y="f736"/>
                </a:lnTo>
                <a:lnTo>
                  <a:pt x="f1302" y="f734"/>
                </a:lnTo>
                <a:lnTo>
                  <a:pt x="f1377" y="f727"/>
                </a:lnTo>
                <a:lnTo>
                  <a:pt x="f1862" y="f732"/>
                </a:lnTo>
                <a:lnTo>
                  <a:pt x="f1886" y="f723"/>
                </a:lnTo>
                <a:lnTo>
                  <a:pt x="f1296" y="f1887"/>
                </a:lnTo>
                <a:lnTo>
                  <a:pt x="f1888" y="f766"/>
                </a:lnTo>
                <a:lnTo>
                  <a:pt x="f1861" y="f764"/>
                </a:lnTo>
                <a:lnTo>
                  <a:pt x="f1861" y="f1583"/>
                </a:lnTo>
                <a:lnTo>
                  <a:pt x="f1307" y="f1581"/>
                </a:lnTo>
                <a:lnTo>
                  <a:pt x="f1307" y="f1619"/>
                </a:lnTo>
                <a:lnTo>
                  <a:pt x="f868" y="f1581"/>
                </a:lnTo>
                <a:lnTo>
                  <a:pt x="f1202" y="f1582"/>
                </a:lnTo>
                <a:lnTo>
                  <a:pt x="f868" y="f1619"/>
                </a:lnTo>
                <a:lnTo>
                  <a:pt x="f1215" y="f1616"/>
                </a:lnTo>
                <a:lnTo>
                  <a:pt x="f1889" y="f1582"/>
                </a:lnTo>
                <a:lnTo>
                  <a:pt x="f1205" y="f1619"/>
                </a:lnTo>
                <a:lnTo>
                  <a:pt x="f1208" y="f1581"/>
                </a:lnTo>
                <a:lnTo>
                  <a:pt x="f1206" y="f1588"/>
                </a:lnTo>
                <a:lnTo>
                  <a:pt x="f1225" y="f1588"/>
                </a:lnTo>
                <a:lnTo>
                  <a:pt x="f1225" y="f1581"/>
                </a:lnTo>
                <a:lnTo>
                  <a:pt x="f1144" y="f1588"/>
                </a:lnTo>
                <a:lnTo>
                  <a:pt x="f1145" y="f1581"/>
                </a:lnTo>
                <a:lnTo>
                  <a:pt x="f1146" y="f1581"/>
                </a:lnTo>
                <a:lnTo>
                  <a:pt x="f1229" y="f1619"/>
                </a:lnTo>
                <a:lnTo>
                  <a:pt x="f1223" y="f647"/>
                </a:lnTo>
                <a:lnTo>
                  <a:pt x="f1138" y="f655"/>
                </a:lnTo>
                <a:lnTo>
                  <a:pt x="f1890" y="f1891"/>
                </a:lnTo>
                <a:lnTo>
                  <a:pt x="f1892" y="f640"/>
                </a:lnTo>
                <a:lnTo>
                  <a:pt x="f874" y="f1569"/>
                </a:lnTo>
                <a:lnTo>
                  <a:pt x="f938" y="f422"/>
                </a:lnTo>
                <a:lnTo>
                  <a:pt x="f1893" y="f641"/>
                </a:lnTo>
                <a:lnTo>
                  <a:pt x="f936" y="f639"/>
                </a:lnTo>
                <a:lnTo>
                  <a:pt x="f864" y="f655"/>
                </a:lnTo>
                <a:lnTo>
                  <a:pt x="f1894" y="f1891"/>
                </a:lnTo>
                <a:lnTo>
                  <a:pt x="f866" y="f545"/>
                </a:lnTo>
                <a:lnTo>
                  <a:pt x="f943" y="f547"/>
                </a:lnTo>
                <a:lnTo>
                  <a:pt x="f1894" y="f547"/>
                </a:lnTo>
                <a:lnTo>
                  <a:pt x="f1095" y="f642"/>
                </a:lnTo>
                <a:lnTo>
                  <a:pt x="f1089" y="f644"/>
                </a:lnTo>
                <a:lnTo>
                  <a:pt x="f1089" y="f1616"/>
                </a:lnTo>
                <a:lnTo>
                  <a:pt x="f941" y="f1582"/>
                </a:lnTo>
                <a:lnTo>
                  <a:pt x="f1094" y="f1895"/>
                </a:lnTo>
                <a:lnTo>
                  <a:pt x="f1894" y="f1895"/>
                </a:lnTo>
                <a:lnTo>
                  <a:pt x="f940" y="f823"/>
                </a:lnTo>
                <a:lnTo>
                  <a:pt x="f1097" y="f1630"/>
                </a:lnTo>
                <a:lnTo>
                  <a:pt x="f1255" y="f1622"/>
                </a:lnTo>
                <a:lnTo>
                  <a:pt x="f1255" y="f1624"/>
                </a:lnTo>
                <a:lnTo>
                  <a:pt x="f1389" y="f860"/>
                </a:lnTo>
                <a:lnTo>
                  <a:pt x="f1896" y="f805"/>
                </a:lnTo>
                <a:lnTo>
                  <a:pt x="f1344" y="f1885"/>
                </a:lnTo>
                <a:lnTo>
                  <a:pt x="f1344" y="f1885"/>
                </a:lnTo>
                <a:lnTo>
                  <a:pt x="f1388" y="f782"/>
                </a:lnTo>
                <a:lnTo>
                  <a:pt x="f1897" y="f1885"/>
                </a:lnTo>
                <a:lnTo>
                  <a:pt x="f1898" y="f731"/>
                </a:lnTo>
                <a:lnTo>
                  <a:pt x="f1388" y="f760"/>
                </a:lnTo>
                <a:lnTo>
                  <a:pt x="f1899" y="f760"/>
                </a:lnTo>
                <a:lnTo>
                  <a:pt x="f1900" y="f816"/>
                </a:lnTo>
                <a:lnTo>
                  <a:pt x="f1340" y="f1624"/>
                </a:lnTo>
                <a:lnTo>
                  <a:pt x="f1346" y="f701"/>
                </a:lnTo>
                <a:lnTo>
                  <a:pt x="f1389" y="f816"/>
                </a:lnTo>
                <a:lnTo>
                  <a:pt x="f890" y="f823"/>
                </a:lnTo>
                <a:lnTo>
                  <a:pt x="f882" y="f1887"/>
                </a:lnTo>
                <a:lnTo>
                  <a:pt x="f884" y="f1630"/>
                </a:lnTo>
                <a:lnTo>
                  <a:pt x="f894" y="f766"/>
                </a:lnTo>
                <a:lnTo>
                  <a:pt x="f1112" y="f1588"/>
                </a:lnTo>
                <a:lnTo>
                  <a:pt x="f892" y="f1588"/>
                </a:lnTo>
                <a:lnTo>
                  <a:pt x="f952" y="f648"/>
                </a:lnTo>
                <a:lnTo>
                  <a:pt x="f948" y="f648"/>
                </a:lnTo>
                <a:lnTo>
                  <a:pt x="f1114" y="f1576"/>
                </a:lnTo>
                <a:lnTo>
                  <a:pt x="f882" y="f1609"/>
                </a:lnTo>
                <a:lnTo>
                  <a:pt x="f1901" y="f648"/>
                </a:lnTo>
                <a:lnTo>
                  <a:pt x="f1901" y="f420"/>
                </a:lnTo>
                <a:lnTo>
                  <a:pt x="f1902" y="f1609"/>
                </a:lnTo>
                <a:lnTo>
                  <a:pt x="f1903" y="f651"/>
                </a:lnTo>
                <a:lnTo>
                  <a:pt x="f1897" y="f1609"/>
                </a:lnTo>
                <a:lnTo>
                  <a:pt x="f1904" y="f1569"/>
                </a:lnTo>
                <a:lnTo>
                  <a:pt x="f1903" y="f643"/>
                </a:lnTo>
                <a:lnTo>
                  <a:pt x="f1904" y="f1905"/>
                </a:lnTo>
                <a:lnTo>
                  <a:pt x="f1906" y="f1905"/>
                </a:lnTo>
                <a:lnTo>
                  <a:pt x="f1903" y="f1891"/>
                </a:lnTo>
                <a:lnTo>
                  <a:pt x="f1906" y="f1571"/>
                </a:lnTo>
                <a:lnTo>
                  <a:pt x="f1906" y="f655"/>
                </a:lnTo>
                <a:lnTo>
                  <a:pt x="f1418" y="f545"/>
                </a:lnTo>
                <a:lnTo>
                  <a:pt x="f1907" y="f569"/>
                </a:lnTo>
                <a:lnTo>
                  <a:pt x="f1908" y="f1909"/>
                </a:lnTo>
                <a:lnTo>
                  <a:pt x="f1396" y="f658"/>
                </a:lnTo>
                <a:lnTo>
                  <a:pt x="f1390" y="f532"/>
                </a:lnTo>
                <a:lnTo>
                  <a:pt x="f1390" y="f532"/>
                </a:lnTo>
                <a:lnTo>
                  <a:pt x="f1418" y="f560"/>
                </a:lnTo>
                <a:lnTo>
                  <a:pt x="f1418" y="f560"/>
                </a:lnTo>
                <a:lnTo>
                  <a:pt x="f1907" y="f538"/>
                </a:lnTo>
                <a:lnTo>
                  <a:pt x="f1364" y="f538"/>
                </a:lnTo>
                <a:lnTo>
                  <a:pt x="f1906" y="f491"/>
                </a:lnTo>
                <a:lnTo>
                  <a:pt x="f1910" y="f636"/>
                </a:lnTo>
                <a:lnTo>
                  <a:pt x="f890" y="f527"/>
                </a:lnTo>
                <a:lnTo>
                  <a:pt x="f1911" y="f490"/>
                </a:lnTo>
                <a:lnTo>
                  <a:pt x="f1343" y="f483"/>
                </a:lnTo>
                <a:lnTo>
                  <a:pt x="f1912" y="f483"/>
                </a:lnTo>
                <a:lnTo>
                  <a:pt x="f1913" y="f426"/>
                </a:lnTo>
                <a:lnTo>
                  <a:pt x="f1103" y="f436"/>
                </a:lnTo>
                <a:lnTo>
                  <a:pt x="f1221" y="f457"/>
                </a:lnTo>
                <a:lnTo>
                  <a:pt x="f1152" y="f466"/>
                </a:lnTo>
                <a:lnTo>
                  <a:pt x="f1152" y="f466"/>
                </a:lnTo>
                <a:lnTo>
                  <a:pt x="f1914" y="f464"/>
                </a:lnTo>
                <a:lnTo>
                  <a:pt x="f1205" y="f430"/>
                </a:lnTo>
                <a:lnTo>
                  <a:pt x="f1305" y="f430"/>
                </a:lnTo>
                <a:lnTo>
                  <a:pt x="f1306" y="f449"/>
                </a:lnTo>
                <a:lnTo>
                  <a:pt x="f1306" y="f449"/>
                </a:lnTo>
                <a:lnTo>
                  <a:pt x="f1270" y="f411"/>
                </a:lnTo>
                <a:lnTo>
                  <a:pt x="f1375" y="f411"/>
                </a:lnTo>
                <a:lnTo>
                  <a:pt x="f1848" y="f389"/>
                </a:lnTo>
                <a:lnTo>
                  <a:pt x="f1266" y="f374"/>
                </a:lnTo>
                <a:lnTo>
                  <a:pt x="f1843" y="f418"/>
                </a:lnTo>
                <a:lnTo>
                  <a:pt x="f375" y="f389"/>
                </a:lnTo>
                <a:lnTo>
                  <a:pt x="f1915" y="f374"/>
                </a:lnTo>
                <a:lnTo>
                  <a:pt x="f1841" y="f374"/>
                </a:lnTo>
                <a:lnTo>
                  <a:pt x="f372" y="f371"/>
                </a:lnTo>
                <a:lnTo>
                  <a:pt x="f1916" y="f371"/>
                </a:lnTo>
                <a:lnTo>
                  <a:pt x="f1917" y="f418"/>
                </a:lnTo>
                <a:lnTo>
                  <a:pt x="f1918" y="f364"/>
                </a:lnTo>
                <a:lnTo>
                  <a:pt x="f1827" y="f391"/>
                </a:lnTo>
                <a:lnTo>
                  <a:pt x="f280" y="f418"/>
                </a:lnTo>
                <a:lnTo>
                  <a:pt x="f1826" y="f371"/>
                </a:lnTo>
                <a:lnTo>
                  <a:pt x="f1919" y="f366"/>
                </a:lnTo>
                <a:lnTo>
                  <a:pt x="f1920" y="f370"/>
                </a:lnTo>
                <a:lnTo>
                  <a:pt x="f1835" y="f440"/>
                </a:lnTo>
                <a:lnTo>
                  <a:pt x="f1921" y="f440"/>
                </a:lnTo>
                <a:lnTo>
                  <a:pt x="f1919" y="f598"/>
                </a:lnTo>
                <a:lnTo>
                  <a:pt x="f1921" y="f598"/>
                </a:lnTo>
                <a:lnTo>
                  <a:pt x="f1919" y="f400"/>
                </a:lnTo>
                <a:lnTo>
                  <a:pt x="f1821" y="f398"/>
                </a:lnTo>
                <a:lnTo>
                  <a:pt x="f1323" y="f385"/>
                </a:lnTo>
                <a:lnTo>
                  <a:pt x="f1195" y="f389"/>
                </a:lnTo>
                <a:lnTo>
                  <a:pt x="f1922" y="f598"/>
                </a:lnTo>
                <a:lnTo>
                  <a:pt x="f1922" y="f460"/>
                </a:lnTo>
                <a:lnTo>
                  <a:pt x="f1923" y="f412"/>
                </a:lnTo>
                <a:lnTo>
                  <a:pt x="f1924" y="f398"/>
                </a:lnTo>
                <a:lnTo>
                  <a:pt x="f1925" y="f389"/>
                </a:lnTo>
                <a:lnTo>
                  <a:pt x="f1926" y="f418"/>
                </a:lnTo>
                <a:lnTo>
                  <a:pt x="f1927" y="f366"/>
                </a:lnTo>
                <a:lnTo>
                  <a:pt x="f1928" y="f462"/>
                </a:lnTo>
                <a:lnTo>
                  <a:pt x="f1812" y="f368"/>
                </a:lnTo>
                <a:lnTo>
                  <a:pt x="f1929" y="f340"/>
                </a:lnTo>
                <a:lnTo>
                  <a:pt x="f1930" y="f349"/>
                </a:lnTo>
                <a:lnTo>
                  <a:pt x="f1931" y="f357"/>
                </a:lnTo>
                <a:lnTo>
                  <a:pt x="f1793" y="f364"/>
                </a:lnTo>
                <a:lnTo>
                  <a:pt x="f1932" y="f351"/>
                </a:lnTo>
                <a:lnTo>
                  <a:pt x="f1933" y="f351"/>
                </a:lnTo>
                <a:lnTo>
                  <a:pt x="f1934" y="f338"/>
                </a:lnTo>
                <a:lnTo>
                  <a:pt x="f1784" y="f357"/>
                </a:lnTo>
                <a:lnTo>
                  <a:pt x="f1783" y="f391"/>
                </a:lnTo>
                <a:lnTo>
                  <a:pt x="f1784" y="f364"/>
                </a:lnTo>
                <a:lnTo>
                  <a:pt x="f1784" y="f357"/>
                </a:lnTo>
                <a:lnTo>
                  <a:pt x="f1935" y="f351"/>
                </a:lnTo>
                <a:lnTo>
                  <a:pt x="f1935" y="f337"/>
                </a:lnTo>
                <a:lnTo>
                  <a:pt x="f1782" y="f403"/>
                </a:lnTo>
                <a:lnTo>
                  <a:pt x="f1936" y="f337"/>
                </a:lnTo>
                <a:lnTo>
                  <a:pt x="f1937" y="f403"/>
                </a:lnTo>
                <a:lnTo>
                  <a:pt x="f1233" y="f403"/>
                </a:lnTo>
                <a:lnTo>
                  <a:pt x="f1938" y="f335"/>
                </a:lnTo>
                <a:lnTo>
                  <a:pt x="f1231" y="f403"/>
                </a:lnTo>
                <a:lnTo>
                  <a:pt x="f1939" y="f337"/>
                </a:lnTo>
                <a:lnTo>
                  <a:pt x="f1937" y="f337"/>
                </a:lnTo>
                <a:lnTo>
                  <a:pt x="f1940" y="f368"/>
                </a:lnTo>
                <a:lnTo>
                  <a:pt x="f1941" y="f335"/>
                </a:lnTo>
                <a:lnTo>
                  <a:pt x="f1941" y="f333"/>
                </a:lnTo>
                <a:lnTo>
                  <a:pt x="f1937" y="f301"/>
                </a:lnTo>
                <a:lnTo>
                  <a:pt x="f1942" y="f250"/>
                </a:lnTo>
                <a:lnTo>
                  <a:pt x="f1942" y="f250"/>
                </a:lnTo>
                <a:lnTo>
                  <a:pt x="f1938" y="f282"/>
                </a:lnTo>
                <a:lnTo>
                  <a:pt x="f1941" y="f244"/>
                </a:lnTo>
                <a:lnTo>
                  <a:pt x="f1941" y="f261"/>
                </a:lnTo>
                <a:lnTo>
                  <a:pt x="f1943" y="f150"/>
                </a:lnTo>
                <a:lnTo>
                  <a:pt x="f1943" y="f150"/>
                </a:lnTo>
                <a:lnTo>
                  <a:pt x="f1944" y="f165"/>
                </a:lnTo>
                <a:lnTo>
                  <a:pt x="f1945" y="f165"/>
                </a:lnTo>
                <a:lnTo>
                  <a:pt x="f1946" y="f152"/>
                </a:lnTo>
                <a:lnTo>
                  <a:pt x="f1947" y="f153"/>
                </a:lnTo>
                <a:lnTo>
                  <a:pt x="f1948" y="f131"/>
                </a:lnTo>
                <a:lnTo>
                  <a:pt x="f95" y="f133"/>
                </a:lnTo>
                <a:close/>
                <a:moveTo>
                  <a:pt x="f1949" y="f1730"/>
                </a:moveTo>
                <a:lnTo>
                  <a:pt x="f1950" y="f649"/>
                </a:lnTo>
                <a:lnTo>
                  <a:pt x="f1951" y="f1423"/>
                </a:lnTo>
                <a:lnTo>
                  <a:pt x="f1952" y="f611"/>
                </a:lnTo>
                <a:lnTo>
                  <a:pt x="f1953" y="f1954"/>
                </a:lnTo>
                <a:lnTo>
                  <a:pt x="f1955" y="f1956"/>
                </a:lnTo>
                <a:lnTo>
                  <a:pt x="f1957" y="f1434"/>
                </a:lnTo>
                <a:lnTo>
                  <a:pt x="f1346" y="f1958"/>
                </a:lnTo>
                <a:lnTo>
                  <a:pt x="f1340" y="f1959"/>
                </a:lnTo>
                <a:lnTo>
                  <a:pt x="f1960" y="f1961"/>
                </a:lnTo>
                <a:lnTo>
                  <a:pt x="f1896" y="f1442"/>
                </a:lnTo>
                <a:lnTo>
                  <a:pt x="f1962" y="f1440"/>
                </a:lnTo>
                <a:lnTo>
                  <a:pt x="f1899" y="f649"/>
                </a:lnTo>
                <a:lnTo>
                  <a:pt x="f1896" y="f1441"/>
                </a:lnTo>
                <a:lnTo>
                  <a:pt x="f1389" y="f1423"/>
                </a:lnTo>
                <a:lnTo>
                  <a:pt x="f1960" y="f646"/>
                </a:lnTo>
                <a:lnTo>
                  <a:pt x="f1960" y="f646"/>
                </a:lnTo>
                <a:lnTo>
                  <a:pt x="f1340" y="f1716"/>
                </a:lnTo>
                <a:lnTo>
                  <a:pt x="f1963" y="f610"/>
                </a:lnTo>
                <a:lnTo>
                  <a:pt x="f948" y="f610"/>
                </a:lnTo>
                <a:lnTo>
                  <a:pt x="f950" y="f1420"/>
                </a:lnTo>
                <a:lnTo>
                  <a:pt x="f1112" y="f1420"/>
                </a:lnTo>
                <a:lnTo>
                  <a:pt x="f1114" y="f610"/>
                </a:lnTo>
                <a:lnTo>
                  <a:pt x="f896" y="f649"/>
                </a:lnTo>
                <a:lnTo>
                  <a:pt x="f894" y="f1964"/>
                </a:lnTo>
                <a:lnTo>
                  <a:pt x="f1965" y="f649"/>
                </a:lnTo>
                <a:lnTo>
                  <a:pt x="f1966" y="f611"/>
                </a:lnTo>
                <a:lnTo>
                  <a:pt x="f1276" y="f1441"/>
                </a:lnTo>
                <a:lnTo>
                  <a:pt x="f1276" y="f1967"/>
                </a:lnTo>
                <a:lnTo>
                  <a:pt x="f1968" y="f1967"/>
                </a:lnTo>
                <a:lnTo>
                  <a:pt x="f1091" y="f652"/>
                </a:lnTo>
                <a:lnTo>
                  <a:pt x="f1091" y="f654"/>
                </a:lnTo>
                <a:lnTo>
                  <a:pt x="f941" y="f653"/>
                </a:lnTo>
                <a:lnTo>
                  <a:pt x="f1255" y="f1959"/>
                </a:lnTo>
                <a:lnTo>
                  <a:pt x="f1093" y="f1447"/>
                </a:lnTo>
                <a:lnTo>
                  <a:pt x="f940" y="f1969"/>
                </a:lnTo>
                <a:lnTo>
                  <a:pt x="f1102" y="f1958"/>
                </a:lnTo>
                <a:lnTo>
                  <a:pt x="f879" y="f1958"/>
                </a:lnTo>
                <a:lnTo>
                  <a:pt x="f879" y="f1959"/>
                </a:lnTo>
                <a:lnTo>
                  <a:pt x="f1254" y="f1970"/>
                </a:lnTo>
                <a:lnTo>
                  <a:pt x="f1122" y="f660"/>
                </a:lnTo>
                <a:lnTo>
                  <a:pt x="f878" y="f1971"/>
                </a:lnTo>
                <a:lnTo>
                  <a:pt x="f1913" y="f1444"/>
                </a:lnTo>
                <a:lnTo>
                  <a:pt x="f1150" y="f1959"/>
                </a:lnTo>
                <a:lnTo>
                  <a:pt x="f1150" y="f609"/>
                </a:lnTo>
                <a:lnTo>
                  <a:pt x="f1229" y="f1729"/>
                </a:lnTo>
                <a:lnTo>
                  <a:pt x="f1225" y="f1958"/>
                </a:lnTo>
                <a:lnTo>
                  <a:pt x="f1137" y="f1451"/>
                </a:lnTo>
                <a:lnTo>
                  <a:pt x="f1223" y="f1448"/>
                </a:lnTo>
                <a:lnTo>
                  <a:pt x="f1136" y="f665"/>
                </a:lnTo>
                <a:lnTo>
                  <a:pt x="f1972" y="f1424"/>
                </a:lnTo>
                <a:lnTo>
                  <a:pt x="f1223" y="f664"/>
                </a:lnTo>
                <a:lnTo>
                  <a:pt x="f1973" y="f608"/>
                </a:lnTo>
                <a:lnTo>
                  <a:pt x="f1210" y="f1974"/>
                </a:lnTo>
                <a:lnTo>
                  <a:pt x="f1240" y="f1434"/>
                </a:lnTo>
                <a:lnTo>
                  <a:pt x="f1318" y="f1975"/>
                </a:lnTo>
                <a:lnTo>
                  <a:pt x="f1213" y="f1428"/>
                </a:lnTo>
                <a:lnTo>
                  <a:pt x="f1205" y="f1976"/>
                </a:lnTo>
                <a:lnTo>
                  <a:pt x="f871" y="f668"/>
                </a:lnTo>
                <a:lnTo>
                  <a:pt x="f1289" y="f1977"/>
                </a:lnTo>
                <a:lnTo>
                  <a:pt x="f1876" y="f1978"/>
                </a:lnTo>
                <a:lnTo>
                  <a:pt x="f1371" y="f1979"/>
                </a:lnTo>
                <a:lnTo>
                  <a:pt x="f1857" y="f1980"/>
                </a:lnTo>
                <a:lnTo>
                  <a:pt x="f1981" y="f675"/>
                </a:lnTo>
                <a:lnTo>
                  <a:pt x="f1981" y="f522"/>
                </a:lnTo>
                <a:lnTo>
                  <a:pt x="f1854" y="f680"/>
                </a:lnTo>
                <a:lnTo>
                  <a:pt x="f1982" y="f675"/>
                </a:lnTo>
                <a:lnTo>
                  <a:pt x="f1983" y="f675"/>
                </a:lnTo>
                <a:lnTo>
                  <a:pt x="f1373" y="f1984"/>
                </a:lnTo>
                <a:lnTo>
                  <a:pt x="f1985" y="f695"/>
                </a:lnTo>
                <a:lnTo>
                  <a:pt x="f1183" y="f1718"/>
                </a:lnTo>
                <a:lnTo>
                  <a:pt x="f1986" y="f1703"/>
                </a:lnTo>
                <a:lnTo>
                  <a:pt x="f1278" y="f1987"/>
                </a:lnTo>
                <a:lnTo>
                  <a:pt x="f1862" y="f1719"/>
                </a:lnTo>
                <a:lnTo>
                  <a:pt x="f1145" y="f502"/>
                </a:lnTo>
                <a:lnTo>
                  <a:pt x="f1893" y="f691"/>
                </a:lnTo>
                <a:lnTo>
                  <a:pt x="f1100" y="f1988"/>
                </a:lnTo>
                <a:lnTo>
                  <a:pt x="f1131" y="f1989"/>
                </a:lnTo>
                <a:lnTo>
                  <a:pt x="f936" y="f1718"/>
                </a:lnTo>
                <a:lnTo>
                  <a:pt x="f1131" y="f1701"/>
                </a:lnTo>
                <a:lnTo>
                  <a:pt x="f936" y="f1990"/>
                </a:lnTo>
                <a:lnTo>
                  <a:pt x="f1894" y="f1990"/>
                </a:lnTo>
                <a:lnTo>
                  <a:pt x="f1894" y="f1991"/>
                </a:lnTo>
                <a:lnTo>
                  <a:pt x="f951" y="f1988"/>
                </a:lnTo>
                <a:lnTo>
                  <a:pt x="f1089" y="f697"/>
                </a:lnTo>
                <a:lnTo>
                  <a:pt x="f945" y="f1992"/>
                </a:lnTo>
                <a:lnTo>
                  <a:pt x="f945" y="f1990"/>
                </a:lnTo>
                <a:lnTo>
                  <a:pt x="f1966" y="f735"/>
                </a:lnTo>
                <a:lnTo>
                  <a:pt x="f1966" y="f735"/>
                </a:lnTo>
                <a:lnTo>
                  <a:pt x="f952" y="f728"/>
                </a:lnTo>
                <a:lnTo>
                  <a:pt x="f1993" y="f730"/>
                </a:lnTo>
                <a:lnTo>
                  <a:pt x="f1111" y="f730"/>
                </a:lnTo>
                <a:lnTo>
                  <a:pt x="f1111" y="f735"/>
                </a:lnTo>
                <a:lnTo>
                  <a:pt x="f1993" y="f730"/>
                </a:lnTo>
                <a:lnTo>
                  <a:pt x="f952" y="f730"/>
                </a:lnTo>
                <a:lnTo>
                  <a:pt x="f1993" y="f754"/>
                </a:lnTo>
                <a:lnTo>
                  <a:pt x="f1385" y="f759"/>
                </a:lnTo>
                <a:lnTo>
                  <a:pt x="f1344" y="f756"/>
                </a:lnTo>
                <a:lnTo>
                  <a:pt x="f1340" y="f756"/>
                </a:lnTo>
                <a:lnTo>
                  <a:pt x="f1389" y="f754"/>
                </a:lnTo>
                <a:lnTo>
                  <a:pt x="f1389" y="f754"/>
                </a:lnTo>
                <a:lnTo>
                  <a:pt x="f1344" y="f770"/>
                </a:lnTo>
                <a:lnTo>
                  <a:pt x="f1419" y="f770"/>
                </a:lnTo>
                <a:lnTo>
                  <a:pt x="f1389" y="f768"/>
                </a:lnTo>
                <a:lnTo>
                  <a:pt x="f1899" y="f777"/>
                </a:lnTo>
                <a:lnTo>
                  <a:pt x="f1994" y="f784"/>
                </a:lnTo>
                <a:lnTo>
                  <a:pt x="f1995" y="f784"/>
                </a:lnTo>
                <a:lnTo>
                  <a:pt x="f1996" y="f1997"/>
                </a:lnTo>
                <a:lnTo>
                  <a:pt x="f1998" y="f1719"/>
                </a:lnTo>
                <a:lnTo>
                  <a:pt x="f1355" y="f513"/>
                </a:lnTo>
                <a:lnTo>
                  <a:pt x="f1999" y="f678"/>
                </a:lnTo>
                <a:lnTo>
                  <a:pt x="f1355" y="f2000"/>
                </a:lnTo>
                <a:lnTo>
                  <a:pt x="f2001" y="f2002"/>
                </a:lnTo>
                <a:lnTo>
                  <a:pt x="f2003" y="f1977"/>
                </a:lnTo>
                <a:lnTo>
                  <a:pt x="f1413" y="f1977"/>
                </a:lnTo>
                <a:lnTo>
                  <a:pt x="f1413" y="f1725"/>
                </a:lnTo>
                <a:lnTo>
                  <a:pt x="f2004" y="f1725"/>
                </a:lnTo>
                <a:lnTo>
                  <a:pt x="f2005" y="f2006"/>
                </a:lnTo>
                <a:lnTo>
                  <a:pt x="f2007" y="f605"/>
                </a:lnTo>
                <a:lnTo>
                  <a:pt x="f2008" y="f1447"/>
                </a:lnTo>
                <a:lnTo>
                  <a:pt x="f1404" y="f659"/>
                </a:lnTo>
                <a:lnTo>
                  <a:pt x="f2009" y="f2010"/>
                </a:lnTo>
                <a:lnTo>
                  <a:pt x="f1401" y="f628"/>
                </a:lnTo>
                <a:lnTo>
                  <a:pt x="f1949" y="f1730"/>
                </a:lnTo>
                <a:close/>
                <a:moveTo>
                  <a:pt x="f2011" y="f2012"/>
                </a:moveTo>
                <a:lnTo>
                  <a:pt x="f2011" y="f730"/>
                </a:lnTo>
                <a:lnTo>
                  <a:pt x="f2013" y="f737"/>
                </a:lnTo>
                <a:lnTo>
                  <a:pt x="f2011" y="f735"/>
                </a:lnTo>
                <a:lnTo>
                  <a:pt x="f2011" y="f724"/>
                </a:lnTo>
                <a:lnTo>
                  <a:pt x="f2014" y="f1649"/>
                </a:lnTo>
                <a:lnTo>
                  <a:pt x="f2014" y="f741"/>
                </a:lnTo>
                <a:lnTo>
                  <a:pt x="f2013" y="f2015"/>
                </a:lnTo>
                <a:lnTo>
                  <a:pt x="f2016" y="f2017"/>
                </a:lnTo>
                <a:lnTo>
                  <a:pt x="f2011" y="f726"/>
                </a:lnTo>
                <a:lnTo>
                  <a:pt x="f2011" y="f2018"/>
                </a:lnTo>
                <a:lnTo>
                  <a:pt x="f2013" y="f2019"/>
                </a:lnTo>
                <a:lnTo>
                  <a:pt x="f2011" y="f721"/>
                </a:lnTo>
                <a:lnTo>
                  <a:pt x="f2011" y="f2019"/>
                </a:lnTo>
                <a:lnTo>
                  <a:pt x="f2020" y="f774"/>
                </a:lnTo>
                <a:lnTo>
                  <a:pt x="f2021" y="f765"/>
                </a:lnTo>
                <a:lnTo>
                  <a:pt x="f2022" y="f763"/>
                </a:lnTo>
                <a:lnTo>
                  <a:pt x="f2023" y="f796"/>
                </a:lnTo>
                <a:lnTo>
                  <a:pt x="f2024" y="f1645"/>
                </a:lnTo>
                <a:lnTo>
                  <a:pt x="f2025" y="f794"/>
                </a:lnTo>
                <a:lnTo>
                  <a:pt x="f2026" y="f794"/>
                </a:lnTo>
                <a:lnTo>
                  <a:pt x="f2027" y="f1655"/>
                </a:lnTo>
                <a:lnTo>
                  <a:pt x="f2028" y="f754"/>
                </a:lnTo>
                <a:lnTo>
                  <a:pt x="f2029" y="f1655"/>
                </a:lnTo>
                <a:lnTo>
                  <a:pt x="f2030" y="f699"/>
                </a:lnTo>
                <a:lnTo>
                  <a:pt x="f2031" y="f699"/>
                </a:lnTo>
                <a:lnTo>
                  <a:pt x="f2031" y="f726"/>
                </a:lnTo>
                <a:lnTo>
                  <a:pt x="f2032" y="f721"/>
                </a:lnTo>
                <a:lnTo>
                  <a:pt x="f2013" y="f725"/>
                </a:lnTo>
                <a:lnTo>
                  <a:pt x="f2029" y="f697"/>
                </a:lnTo>
                <a:lnTo>
                  <a:pt x="f2033" y="f737"/>
                </a:lnTo>
                <a:lnTo>
                  <a:pt x="f2034" y="f2035"/>
                </a:lnTo>
                <a:lnTo>
                  <a:pt x="f2014" y="f1990"/>
                </a:lnTo>
                <a:lnTo>
                  <a:pt x="f2014" y="f1990"/>
                </a:lnTo>
                <a:lnTo>
                  <a:pt x="f2013" y="f2012"/>
                </a:lnTo>
                <a:close/>
                <a:moveTo>
                  <a:pt x="f2036" y="f2037"/>
                </a:moveTo>
                <a:lnTo>
                  <a:pt x="f2038" y="f2039"/>
                </a:lnTo>
                <a:lnTo>
                  <a:pt x="f2038" y="f2039"/>
                </a:lnTo>
                <a:lnTo>
                  <a:pt x="f2036" y="f2037"/>
                </a:lnTo>
                <a:close/>
                <a:moveTo>
                  <a:pt x="f2038" y="f2039"/>
                </a:moveTo>
                <a:lnTo>
                  <a:pt x="f1960" y="f812"/>
                </a:lnTo>
                <a:lnTo>
                  <a:pt x="f1389" y="f2040"/>
                </a:lnTo>
                <a:lnTo>
                  <a:pt x="f1389" y="f2040"/>
                </a:lnTo>
                <a:lnTo>
                  <a:pt x="f2038" y="f2039"/>
                </a:lnTo>
                <a:close/>
                <a:moveTo>
                  <a:pt x="f880" y="f778"/>
                </a:moveTo>
                <a:lnTo>
                  <a:pt x="f882" y="f1646"/>
                </a:lnTo>
                <a:lnTo>
                  <a:pt x="f884" y="f1646"/>
                </a:lnTo>
                <a:lnTo>
                  <a:pt x="f882" y="f808"/>
                </a:lnTo>
                <a:lnTo>
                  <a:pt x="f1963" y="f2040"/>
                </a:lnTo>
                <a:lnTo>
                  <a:pt x="f882" y="f803"/>
                </a:lnTo>
                <a:lnTo>
                  <a:pt x="f948" y="f2041"/>
                </a:lnTo>
                <a:lnTo>
                  <a:pt x="f1385" y="f2041"/>
                </a:lnTo>
                <a:lnTo>
                  <a:pt x="f1387" y="f1661"/>
                </a:lnTo>
                <a:lnTo>
                  <a:pt x="f1383" y="f807"/>
                </a:lnTo>
                <a:lnTo>
                  <a:pt x="f1383" y="f807"/>
                </a:lnTo>
                <a:lnTo>
                  <a:pt x="f2042" y="f811"/>
                </a:lnTo>
                <a:lnTo>
                  <a:pt x="f1343" y="f2043"/>
                </a:lnTo>
                <a:lnTo>
                  <a:pt x="f2038" y="f2039"/>
                </a:lnTo>
                <a:lnTo>
                  <a:pt x="f2044" y="f1643"/>
                </a:lnTo>
                <a:lnTo>
                  <a:pt x="f1346" y="f819"/>
                </a:lnTo>
                <a:lnTo>
                  <a:pt x="f880" y="f778"/>
                </a:lnTo>
                <a:close/>
                <a:moveTo>
                  <a:pt x="f2045" y="f2046"/>
                </a:moveTo>
                <a:lnTo>
                  <a:pt x="f2047" y="f1639"/>
                </a:lnTo>
                <a:lnTo>
                  <a:pt x="f2048" y="f1639"/>
                </a:lnTo>
                <a:lnTo>
                  <a:pt x="f2045" y="f2046"/>
                </a:lnTo>
                <a:close/>
                <a:moveTo>
                  <a:pt x="f2049" y="f817"/>
                </a:moveTo>
                <a:lnTo>
                  <a:pt x="f2050" y="f811"/>
                </a:lnTo>
                <a:lnTo>
                  <a:pt x="f2051" y="f1659"/>
                </a:lnTo>
                <a:lnTo>
                  <a:pt x="f2051" y="f1659"/>
                </a:lnTo>
                <a:lnTo>
                  <a:pt x="f2052" y="f807"/>
                </a:lnTo>
                <a:lnTo>
                  <a:pt x="f2053" y="f810"/>
                </a:lnTo>
                <a:lnTo>
                  <a:pt x="f2054" y="f810"/>
                </a:lnTo>
                <a:lnTo>
                  <a:pt x="f2054" y="f2043"/>
                </a:lnTo>
                <a:lnTo>
                  <a:pt x="f1409" y="f2055"/>
                </a:lnTo>
                <a:lnTo>
                  <a:pt x="f1409" y="f2055"/>
                </a:lnTo>
                <a:lnTo>
                  <a:pt x="f2056" y="f2057"/>
                </a:lnTo>
                <a:lnTo>
                  <a:pt x="f2058" y="f1637"/>
                </a:lnTo>
                <a:lnTo>
                  <a:pt x="f1411" y="f1637"/>
                </a:lnTo>
                <a:lnTo>
                  <a:pt x="f2059" y="f2060"/>
                </a:lnTo>
                <a:lnTo>
                  <a:pt x="f2061" y="f2060"/>
                </a:lnTo>
                <a:lnTo>
                  <a:pt x="f2062" y="f2063"/>
                </a:lnTo>
                <a:lnTo>
                  <a:pt x="f2062" y="f2063"/>
                </a:lnTo>
                <a:lnTo>
                  <a:pt x="f1412" y="f2064"/>
                </a:lnTo>
                <a:lnTo>
                  <a:pt x="f2065" y="f1712"/>
                </a:lnTo>
                <a:lnTo>
                  <a:pt x="f1999" y="f1635"/>
                </a:lnTo>
                <a:lnTo>
                  <a:pt x="f2065" y="f1634"/>
                </a:lnTo>
                <a:lnTo>
                  <a:pt x="f1411" y="f2066"/>
                </a:lnTo>
                <a:lnTo>
                  <a:pt x="f2067" y="f1565"/>
                </a:lnTo>
                <a:lnTo>
                  <a:pt x="f2068" y="f2069"/>
                </a:lnTo>
                <a:lnTo>
                  <a:pt x="f2045" y="f2046"/>
                </a:lnTo>
                <a:lnTo>
                  <a:pt x="f2045" y="f2046"/>
                </a:lnTo>
                <a:lnTo>
                  <a:pt x="f2070" y="f2069"/>
                </a:lnTo>
                <a:lnTo>
                  <a:pt x="f2071" y="f2041"/>
                </a:lnTo>
                <a:lnTo>
                  <a:pt x="f2072" y="f2041"/>
                </a:lnTo>
                <a:lnTo>
                  <a:pt x="f2073" y="f819"/>
                </a:lnTo>
                <a:lnTo>
                  <a:pt x="f2074" y="f1645"/>
                </a:lnTo>
                <a:lnTo>
                  <a:pt x="f2074" y="f1645"/>
                </a:lnTo>
                <a:lnTo>
                  <a:pt x="f2075" y="f819"/>
                </a:lnTo>
                <a:lnTo>
                  <a:pt x="f2073" y="f788"/>
                </a:lnTo>
                <a:lnTo>
                  <a:pt x="f2073" y="f788"/>
                </a:lnTo>
                <a:lnTo>
                  <a:pt x="f2076" y="f1645"/>
                </a:lnTo>
                <a:lnTo>
                  <a:pt x="f2075" y="f1644"/>
                </a:lnTo>
                <a:lnTo>
                  <a:pt x="f2077" y="f1645"/>
                </a:lnTo>
                <a:lnTo>
                  <a:pt x="f2078" y="f779"/>
                </a:lnTo>
                <a:lnTo>
                  <a:pt x="f2049" y="f817"/>
                </a:lnTo>
                <a:close/>
                <a:moveTo>
                  <a:pt x="f563" y="f140"/>
                </a:moveTo>
                <a:lnTo>
                  <a:pt x="f197" y="f1557"/>
                </a:lnTo>
                <a:lnTo>
                  <a:pt x="f189" y="f142"/>
                </a:lnTo>
                <a:lnTo>
                  <a:pt x="f197" y="f705"/>
                </a:lnTo>
                <a:lnTo>
                  <a:pt x="f599" y="f143"/>
                </a:lnTo>
                <a:lnTo>
                  <a:pt x="f595" y="f705"/>
                </a:lnTo>
                <a:lnTo>
                  <a:pt x="f10" y="f148"/>
                </a:lnTo>
                <a:lnTo>
                  <a:pt x="f563" y="f140"/>
                </a:lnTo>
                <a:close/>
                <a:moveTo>
                  <a:pt x="f574" y="f141"/>
                </a:moveTo>
                <a:lnTo>
                  <a:pt x="f574" y="f143"/>
                </a:lnTo>
                <a:lnTo>
                  <a:pt x="f204" y="f1556"/>
                </a:lnTo>
                <a:lnTo>
                  <a:pt x="f222" y="f1699"/>
                </a:lnTo>
                <a:lnTo>
                  <a:pt x="f1256" y="f705"/>
                </a:lnTo>
                <a:lnTo>
                  <a:pt x="f571" y="f1557"/>
                </a:lnTo>
                <a:lnTo>
                  <a:pt x="f572" y="f148"/>
                </a:lnTo>
                <a:lnTo>
                  <a:pt x="f573" y="f1557"/>
                </a:lnTo>
                <a:lnTo>
                  <a:pt x="f594" y="f140"/>
                </a:lnTo>
                <a:lnTo>
                  <a:pt x="f222" y="f140"/>
                </a:lnTo>
                <a:lnTo>
                  <a:pt x="f574" y="f141"/>
                </a:lnTo>
                <a:close/>
                <a:moveTo>
                  <a:pt x="f574" y="f143"/>
                </a:moveTo>
                <a:lnTo>
                  <a:pt x="f574" y="f158"/>
                </a:lnTo>
                <a:lnTo>
                  <a:pt x="f200" y="f1556"/>
                </a:lnTo>
                <a:lnTo>
                  <a:pt x="f574" y="f143"/>
                </a:lnTo>
                <a:close/>
                <a:moveTo>
                  <a:pt x="f1237" y="f144"/>
                </a:moveTo>
                <a:lnTo>
                  <a:pt x="f2079" y="f2080"/>
                </a:lnTo>
                <a:lnTo>
                  <a:pt x="f2079" y="f2080"/>
                </a:lnTo>
                <a:lnTo>
                  <a:pt x="f542" y="f144"/>
                </a:lnTo>
                <a:close/>
                <a:moveTo>
                  <a:pt x="f260" y="f370"/>
                </a:moveTo>
                <a:lnTo>
                  <a:pt x="f390" y="f440"/>
                </a:lnTo>
                <a:lnTo>
                  <a:pt x="f262" y="f440"/>
                </a:lnTo>
                <a:lnTo>
                  <a:pt x="f388" y="f598"/>
                </a:lnTo>
                <a:lnTo>
                  <a:pt x="f378" y="f464"/>
                </a:lnTo>
                <a:lnTo>
                  <a:pt x="f1191" y="f432"/>
                </a:lnTo>
                <a:lnTo>
                  <a:pt x="f1191" y="f434"/>
                </a:lnTo>
                <a:lnTo>
                  <a:pt x="f2081" y="f447"/>
                </a:lnTo>
                <a:lnTo>
                  <a:pt x="f2082" y="f434"/>
                </a:lnTo>
                <a:lnTo>
                  <a:pt x="f1193" y="f450"/>
                </a:lnTo>
                <a:lnTo>
                  <a:pt x="f376" y="f450"/>
                </a:lnTo>
                <a:lnTo>
                  <a:pt x="f378" y="f466"/>
                </a:lnTo>
                <a:lnTo>
                  <a:pt x="f388" y="f469"/>
                </a:lnTo>
                <a:lnTo>
                  <a:pt x="f384" y="f471"/>
                </a:lnTo>
                <a:lnTo>
                  <a:pt x="f383" y="f497"/>
                </a:lnTo>
                <a:lnTo>
                  <a:pt x="f313" y="f497"/>
                </a:lnTo>
                <a:lnTo>
                  <a:pt x="f313" y="f499"/>
                </a:lnTo>
                <a:lnTo>
                  <a:pt x="f465" y="f496"/>
                </a:lnTo>
                <a:lnTo>
                  <a:pt x="f382" y="f496"/>
                </a:lnTo>
                <a:lnTo>
                  <a:pt x="f383" y="f583"/>
                </a:lnTo>
                <a:lnTo>
                  <a:pt x="f382" y="f583"/>
                </a:lnTo>
                <a:lnTo>
                  <a:pt x="f467" y="f470"/>
                </a:lnTo>
                <a:lnTo>
                  <a:pt x="f285" y="f590"/>
                </a:lnTo>
                <a:lnTo>
                  <a:pt x="f285" y="f590"/>
                </a:lnTo>
                <a:lnTo>
                  <a:pt x="f1184" y="f470"/>
                </a:lnTo>
                <a:lnTo>
                  <a:pt x="f285" y="f470"/>
                </a:lnTo>
                <a:lnTo>
                  <a:pt x="f382" y="f449"/>
                </a:lnTo>
                <a:lnTo>
                  <a:pt x="f355" y="f592"/>
                </a:lnTo>
                <a:lnTo>
                  <a:pt x="f903" y="f588"/>
                </a:lnTo>
                <a:lnTo>
                  <a:pt x="f465" y="f586"/>
                </a:lnTo>
                <a:lnTo>
                  <a:pt x="f903" y="f471"/>
                </a:lnTo>
                <a:lnTo>
                  <a:pt x="f287" y="f590"/>
                </a:lnTo>
                <a:lnTo>
                  <a:pt x="f287" y="f586"/>
                </a:lnTo>
                <a:lnTo>
                  <a:pt x="f303" y="f470"/>
                </a:lnTo>
                <a:lnTo>
                  <a:pt x="f294" y="f453"/>
                </a:lnTo>
                <a:lnTo>
                  <a:pt x="f463" y="f470"/>
                </a:lnTo>
                <a:lnTo>
                  <a:pt x="f1757" y="f469"/>
                </a:lnTo>
                <a:lnTo>
                  <a:pt x="f1757" y="f469"/>
                </a:lnTo>
                <a:lnTo>
                  <a:pt x="f1169" y="f586"/>
                </a:lnTo>
                <a:lnTo>
                  <a:pt x="f1174" y="f487"/>
                </a:lnTo>
                <a:lnTo>
                  <a:pt x="f1704" y="f471"/>
                </a:lnTo>
                <a:lnTo>
                  <a:pt x="f2083" y="f586"/>
                </a:lnTo>
                <a:lnTo>
                  <a:pt x="f2084" y="f588"/>
                </a:lnTo>
                <a:lnTo>
                  <a:pt x="f2085" y="f588"/>
                </a:lnTo>
                <a:lnTo>
                  <a:pt x="f439" y="f592"/>
                </a:lnTo>
                <a:lnTo>
                  <a:pt x="f1688" y="f434"/>
                </a:lnTo>
                <a:lnTo>
                  <a:pt x="f1115" y="f464"/>
                </a:lnTo>
                <a:lnTo>
                  <a:pt x="f1700" y="f423"/>
                </a:lnTo>
                <a:lnTo>
                  <a:pt x="f1676" y="f457"/>
                </a:lnTo>
                <a:lnTo>
                  <a:pt x="f1871" y="f426"/>
                </a:lnTo>
                <a:lnTo>
                  <a:pt x="f1099" y="f434"/>
                </a:lnTo>
                <a:lnTo>
                  <a:pt x="f1099" y="f423"/>
                </a:lnTo>
                <a:lnTo>
                  <a:pt x="f1673" y="f551"/>
                </a:lnTo>
                <a:lnTo>
                  <a:pt x="f1673" y="f551"/>
                </a:lnTo>
                <a:lnTo>
                  <a:pt x="f1663" y="f421"/>
                </a:lnTo>
                <a:lnTo>
                  <a:pt x="f1045" y="f421"/>
                </a:lnTo>
                <a:lnTo>
                  <a:pt x="f1013" y="f464"/>
                </a:lnTo>
                <a:lnTo>
                  <a:pt x="f1664" y="f426"/>
                </a:lnTo>
                <a:lnTo>
                  <a:pt x="f984" y="f447"/>
                </a:lnTo>
                <a:lnTo>
                  <a:pt x="f1092" y="f432"/>
                </a:lnTo>
                <a:lnTo>
                  <a:pt x="f1030" y="f434"/>
                </a:lnTo>
                <a:lnTo>
                  <a:pt x="f984" y="f434"/>
                </a:lnTo>
                <a:lnTo>
                  <a:pt x="f944" y="f453"/>
                </a:lnTo>
                <a:lnTo>
                  <a:pt x="f1028" y="f453"/>
                </a:lnTo>
                <a:lnTo>
                  <a:pt x="f910" y="f466"/>
                </a:lnTo>
                <a:lnTo>
                  <a:pt x="f910" y="f453"/>
                </a:lnTo>
                <a:lnTo>
                  <a:pt x="f1028" y="f453"/>
                </a:lnTo>
                <a:lnTo>
                  <a:pt x="f1015" y="f423"/>
                </a:lnTo>
                <a:lnTo>
                  <a:pt x="f1671" y="f464"/>
                </a:lnTo>
                <a:lnTo>
                  <a:pt x="f935" y="f464"/>
                </a:lnTo>
                <a:lnTo>
                  <a:pt x="f1026" y="f447"/>
                </a:lnTo>
                <a:lnTo>
                  <a:pt x="f942" y="f432"/>
                </a:lnTo>
                <a:lnTo>
                  <a:pt x="f888" y="f450"/>
                </a:lnTo>
                <a:lnTo>
                  <a:pt x="f1024" y="f451"/>
                </a:lnTo>
                <a:lnTo>
                  <a:pt x="f887" y="f453"/>
                </a:lnTo>
                <a:lnTo>
                  <a:pt x="f953" y="f466"/>
                </a:lnTo>
                <a:lnTo>
                  <a:pt x="f739" y="f551"/>
                </a:lnTo>
                <a:lnTo>
                  <a:pt x="f1885" y="f413"/>
                </a:lnTo>
                <a:lnTo>
                  <a:pt x="f739" y="f413"/>
                </a:lnTo>
                <a:lnTo>
                  <a:pt x="f739" y="f415"/>
                </a:lnTo>
                <a:lnTo>
                  <a:pt x="f738" y="f415"/>
                </a:lnTo>
                <a:lnTo>
                  <a:pt x="f1885" y="f460"/>
                </a:lnTo>
                <a:lnTo>
                  <a:pt x="f716" y="f412"/>
                </a:lnTo>
                <a:lnTo>
                  <a:pt x="f760" y="f411"/>
                </a:lnTo>
                <a:lnTo>
                  <a:pt x="f1594" y="f460"/>
                </a:lnTo>
                <a:lnTo>
                  <a:pt x="f1594" y="f412"/>
                </a:lnTo>
                <a:lnTo>
                  <a:pt x="f710" y="f400"/>
                </a:lnTo>
                <a:lnTo>
                  <a:pt x="f709" y="f598"/>
                </a:lnTo>
                <a:lnTo>
                  <a:pt x="f708" y="f385"/>
                </a:lnTo>
                <a:lnTo>
                  <a:pt x="f708" y="f385"/>
                </a:lnTo>
                <a:lnTo>
                  <a:pt x="f1887" y="f460"/>
                </a:lnTo>
                <a:lnTo>
                  <a:pt x="f1887" y="f460"/>
                </a:lnTo>
                <a:lnTo>
                  <a:pt x="f1630" y="f412"/>
                </a:lnTo>
                <a:lnTo>
                  <a:pt x="f764" y="f415"/>
                </a:lnTo>
                <a:lnTo>
                  <a:pt x="f766" y="f413"/>
                </a:lnTo>
                <a:lnTo>
                  <a:pt x="f1587" y="f421"/>
                </a:lnTo>
                <a:lnTo>
                  <a:pt x="f1583" y="f421"/>
                </a:lnTo>
                <a:lnTo>
                  <a:pt x="f764" y="f413"/>
                </a:lnTo>
                <a:lnTo>
                  <a:pt x="f424" y="f425"/>
                </a:lnTo>
                <a:lnTo>
                  <a:pt x="f424" y="f425"/>
                </a:lnTo>
                <a:lnTo>
                  <a:pt x="f477" y="f592"/>
                </a:lnTo>
                <a:lnTo>
                  <a:pt x="f479" y="f592"/>
                </a:lnTo>
                <a:lnTo>
                  <a:pt x="f487" y="f470"/>
                </a:lnTo>
                <a:lnTo>
                  <a:pt x="f488" y="f557"/>
                </a:lnTo>
                <a:lnTo>
                  <a:pt x="f482" y="f496"/>
                </a:lnTo>
                <a:lnTo>
                  <a:pt x="f490" y="f1492"/>
                </a:lnTo>
                <a:lnTo>
                  <a:pt x="f490" y="f1492"/>
                </a:lnTo>
                <a:lnTo>
                  <a:pt x="f525" y="f496"/>
                </a:lnTo>
                <a:lnTo>
                  <a:pt x="f492" y="f496"/>
                </a:lnTo>
                <a:lnTo>
                  <a:pt x="f525" y="f498"/>
                </a:lnTo>
                <a:lnTo>
                  <a:pt x="f528" y="f499"/>
                </a:lnTo>
                <a:lnTo>
                  <a:pt x="f494" y="f487"/>
                </a:lnTo>
                <a:lnTo>
                  <a:pt x="f525" y="f498"/>
                </a:lnTo>
                <a:lnTo>
                  <a:pt x="f483" y="f495"/>
                </a:lnTo>
                <a:lnTo>
                  <a:pt x="f483" y="f497"/>
                </a:lnTo>
                <a:lnTo>
                  <a:pt x="f489" y="f498"/>
                </a:lnTo>
                <a:lnTo>
                  <a:pt x="f489" y="f477"/>
                </a:lnTo>
                <a:lnTo>
                  <a:pt x="f525" y="f477"/>
                </a:lnTo>
                <a:lnTo>
                  <a:pt x="f483" y="f479"/>
                </a:lnTo>
                <a:lnTo>
                  <a:pt x="f474" y="f479"/>
                </a:lnTo>
                <a:lnTo>
                  <a:pt x="f495" y="f499"/>
                </a:lnTo>
                <a:lnTo>
                  <a:pt x="f469" y="f479"/>
                </a:lnTo>
                <a:lnTo>
                  <a:pt x="f449" y="f479"/>
                </a:lnTo>
                <a:lnTo>
                  <a:pt x="f411" y="f482"/>
                </a:lnTo>
                <a:lnTo>
                  <a:pt x="f421" y="f512"/>
                </a:lnTo>
                <a:lnTo>
                  <a:pt x="f400" y="f484"/>
                </a:lnTo>
                <a:lnTo>
                  <a:pt x="f411" y="f525"/>
                </a:lnTo>
                <a:lnTo>
                  <a:pt x="f400" y="f492"/>
                </a:lnTo>
                <a:lnTo>
                  <a:pt x="f453" y="f492"/>
                </a:lnTo>
                <a:lnTo>
                  <a:pt x="f453" y="f491"/>
                </a:lnTo>
                <a:lnTo>
                  <a:pt x="f1492" y="f490"/>
                </a:lnTo>
                <a:lnTo>
                  <a:pt x="f497" y="f527"/>
                </a:lnTo>
                <a:lnTo>
                  <a:pt x="f471" y="f491"/>
                </a:lnTo>
                <a:lnTo>
                  <a:pt x="f475" y="f559"/>
                </a:lnTo>
                <a:lnTo>
                  <a:pt x="f432" y="f532"/>
                </a:lnTo>
                <a:lnTo>
                  <a:pt x="f440" y="f561"/>
                </a:lnTo>
                <a:lnTo>
                  <a:pt x="f374" y="f539"/>
                </a:lnTo>
                <a:lnTo>
                  <a:pt x="f2086" y="f2087"/>
                </a:lnTo>
                <a:lnTo>
                  <a:pt x="f2086" y="f2087"/>
                </a:lnTo>
                <a:lnTo>
                  <a:pt x="f268" y="f655"/>
                </a:lnTo>
                <a:lnTo>
                  <a:pt x="f301" y="f655"/>
                </a:lnTo>
                <a:lnTo>
                  <a:pt x="f266" y="f1891"/>
                </a:lnTo>
                <a:lnTo>
                  <a:pt x="f267" y="f1891"/>
                </a:lnTo>
                <a:lnTo>
                  <a:pt x="f253" y="f1905"/>
                </a:lnTo>
                <a:lnTo>
                  <a:pt x="f266" y="f1905"/>
                </a:lnTo>
                <a:lnTo>
                  <a:pt x="f253" y="f1569"/>
                </a:lnTo>
                <a:lnTo>
                  <a:pt x="f253" y="f1569"/>
                </a:lnTo>
                <a:lnTo>
                  <a:pt x="f268" y="f1905"/>
                </a:lnTo>
                <a:lnTo>
                  <a:pt x="f267" y="f643"/>
                </a:lnTo>
                <a:lnTo>
                  <a:pt x="f268" y="f643"/>
                </a:lnTo>
                <a:lnTo>
                  <a:pt x="f267" y="f1569"/>
                </a:lnTo>
                <a:lnTo>
                  <a:pt x="f301" y="f1569"/>
                </a:lnTo>
                <a:lnTo>
                  <a:pt x="f266" y="f640"/>
                </a:lnTo>
                <a:lnTo>
                  <a:pt x="f402" y="f642"/>
                </a:lnTo>
                <a:lnTo>
                  <a:pt x="f283" y="f642"/>
                </a:lnTo>
                <a:lnTo>
                  <a:pt x="f333" y="f641"/>
                </a:lnTo>
                <a:lnTo>
                  <a:pt x="f317" y="f644"/>
                </a:lnTo>
                <a:lnTo>
                  <a:pt x="f317" y="f644"/>
                </a:lnTo>
                <a:lnTo>
                  <a:pt x="f306" y="f641"/>
                </a:lnTo>
                <a:lnTo>
                  <a:pt x="f267" y="f422"/>
                </a:lnTo>
                <a:lnTo>
                  <a:pt x="f267" y="f642"/>
                </a:lnTo>
                <a:lnTo>
                  <a:pt x="f170" y="f644"/>
                </a:lnTo>
                <a:lnTo>
                  <a:pt x="f218" y="f644"/>
                </a:lnTo>
                <a:lnTo>
                  <a:pt x="f218" y="f648"/>
                </a:lnTo>
                <a:lnTo>
                  <a:pt x="f353" y="f422"/>
                </a:lnTo>
                <a:lnTo>
                  <a:pt x="f353" y="f422"/>
                </a:lnTo>
                <a:lnTo>
                  <a:pt x="f268" y="f1588"/>
                </a:lnTo>
                <a:lnTo>
                  <a:pt x="f269" y="f1588"/>
                </a:lnTo>
                <a:lnTo>
                  <a:pt x="f218" y="f1584"/>
                </a:lnTo>
                <a:lnTo>
                  <a:pt x="f403" y="f1583"/>
                </a:lnTo>
                <a:lnTo>
                  <a:pt x="f351" y="f1584"/>
                </a:lnTo>
                <a:lnTo>
                  <a:pt x="f370" y="f1583"/>
                </a:lnTo>
                <a:lnTo>
                  <a:pt x="f370" y="f1583"/>
                </a:lnTo>
                <a:lnTo>
                  <a:pt x="f391" y="f1584"/>
                </a:lnTo>
                <a:lnTo>
                  <a:pt x="f391" y="f1584"/>
                </a:lnTo>
                <a:lnTo>
                  <a:pt x="f415" y="f1588"/>
                </a:lnTo>
                <a:lnTo>
                  <a:pt x="f418" y="f766"/>
                </a:lnTo>
                <a:lnTo>
                  <a:pt x="f371" y="f1586"/>
                </a:lnTo>
                <a:lnTo>
                  <a:pt x="f282" y="f773"/>
                </a:lnTo>
                <a:lnTo>
                  <a:pt x="f282" y="f769"/>
                </a:lnTo>
                <a:lnTo>
                  <a:pt x="f89" y="f704"/>
                </a:lnTo>
                <a:lnTo>
                  <a:pt x="f89" y="f1628"/>
                </a:lnTo>
                <a:lnTo>
                  <a:pt x="f48" y="f706"/>
                </a:lnTo>
                <a:lnTo>
                  <a:pt x="f71" y="f1628"/>
                </a:lnTo>
                <a:lnTo>
                  <a:pt x="f71" y="f1628"/>
                </a:lnTo>
                <a:lnTo>
                  <a:pt x="f48" y="f704"/>
                </a:lnTo>
                <a:lnTo>
                  <a:pt x="f42" y="f706"/>
                </a:lnTo>
                <a:lnTo>
                  <a:pt x="f42" y="f706"/>
                </a:lnTo>
                <a:lnTo>
                  <a:pt x="f71" y="f704"/>
                </a:lnTo>
                <a:lnTo>
                  <a:pt x="f711" y="f712"/>
                </a:lnTo>
                <a:lnTo>
                  <a:pt x="f711" y="f712"/>
                </a:lnTo>
                <a:lnTo>
                  <a:pt x="f193" y="f723"/>
                </a:lnTo>
                <a:lnTo>
                  <a:pt x="f2088" y="f2089"/>
                </a:lnTo>
                <a:lnTo>
                  <a:pt x="f2088" y="f2089"/>
                </a:lnTo>
                <a:lnTo>
                  <a:pt x="f126" y="f1628"/>
                </a:lnTo>
                <a:lnTo>
                  <a:pt x="f113" y="f1594"/>
                </a:lnTo>
                <a:lnTo>
                  <a:pt x="f702" y="f703"/>
                </a:lnTo>
                <a:lnTo>
                  <a:pt x="f702" y="f703"/>
                </a:lnTo>
                <a:lnTo>
                  <a:pt x="f250" y="f818"/>
                </a:lnTo>
                <a:lnTo>
                  <a:pt x="f269" y="f1624"/>
                </a:lnTo>
                <a:lnTo>
                  <a:pt x="f301" y="f1624"/>
                </a:lnTo>
                <a:lnTo>
                  <a:pt x="f432" y="f766"/>
                </a:lnTo>
                <a:lnTo>
                  <a:pt x="f430" y="f766"/>
                </a:lnTo>
                <a:lnTo>
                  <a:pt x="f449" y="f1584"/>
                </a:lnTo>
                <a:lnTo>
                  <a:pt x="f592" y="f1588"/>
                </a:lnTo>
                <a:lnTo>
                  <a:pt x="f1492" y="f1577"/>
                </a:lnTo>
                <a:lnTo>
                  <a:pt x="f1492" y="f1616"/>
                </a:lnTo>
                <a:lnTo>
                  <a:pt x="f495" y="f1577"/>
                </a:lnTo>
                <a:lnTo>
                  <a:pt x="f495" y="f648"/>
                </a:lnTo>
                <a:lnTo>
                  <a:pt x="f564" y="f1891"/>
                </a:lnTo>
                <a:lnTo>
                  <a:pt x="f569" y="f1569"/>
                </a:lnTo>
                <a:lnTo>
                  <a:pt x="f547" y="f640"/>
                </a:lnTo>
                <a:lnTo>
                  <a:pt x="f547" y="f642"/>
                </a:lnTo>
                <a:lnTo>
                  <a:pt x="f488" y="f651"/>
                </a:lnTo>
                <a:lnTo>
                  <a:pt x="f484" y="f1577"/>
                </a:lnTo>
                <a:lnTo>
                  <a:pt x="f487" y="f1581"/>
                </a:lnTo>
                <a:lnTo>
                  <a:pt x="f530" y="f648"/>
                </a:lnTo>
                <a:lnTo>
                  <a:pt x="f530" y="f648"/>
                </a:lnTo>
                <a:lnTo>
                  <a:pt x="f528" y="f1577"/>
                </a:lnTo>
                <a:lnTo>
                  <a:pt x="f532" y="f1576"/>
                </a:lnTo>
                <a:lnTo>
                  <a:pt x="f532" y="f651"/>
                </a:lnTo>
                <a:lnTo>
                  <a:pt x="f2090" y="f644"/>
                </a:lnTo>
                <a:lnTo>
                  <a:pt x="f547" y="f644"/>
                </a:lnTo>
                <a:lnTo>
                  <a:pt x="f2090" y="f641"/>
                </a:lnTo>
                <a:lnTo>
                  <a:pt x="f638" y="f641"/>
                </a:lnTo>
                <a:lnTo>
                  <a:pt x="f2091" y="f2092"/>
                </a:lnTo>
                <a:lnTo>
                  <a:pt x="f2091" y="f2092"/>
                </a:lnTo>
                <a:lnTo>
                  <a:pt x="f640" y="f643"/>
                </a:lnTo>
                <a:lnTo>
                  <a:pt x="f640" y="f643"/>
                </a:lnTo>
                <a:lnTo>
                  <a:pt x="f1571" y="f642"/>
                </a:lnTo>
                <a:lnTo>
                  <a:pt x="f651" y="f1569"/>
                </a:lnTo>
                <a:lnTo>
                  <a:pt x="f644" y="f641"/>
                </a:lnTo>
                <a:lnTo>
                  <a:pt x="f647" y="f641"/>
                </a:lnTo>
                <a:lnTo>
                  <a:pt x="f647" y="f422"/>
                </a:lnTo>
                <a:lnTo>
                  <a:pt x="f651" y="f422"/>
                </a:lnTo>
                <a:lnTo>
                  <a:pt x="f647" y="f1609"/>
                </a:lnTo>
                <a:lnTo>
                  <a:pt x="f648" y="f1609"/>
                </a:lnTo>
                <a:lnTo>
                  <a:pt x="f1581" y="f422"/>
                </a:lnTo>
                <a:lnTo>
                  <a:pt x="f1616" y="f420"/>
                </a:lnTo>
                <a:lnTo>
                  <a:pt x="f1619" y="f651"/>
                </a:lnTo>
                <a:lnTo>
                  <a:pt x="f767" y="f1576"/>
                </a:lnTo>
                <a:lnTo>
                  <a:pt x="f767" y="f1576"/>
                </a:lnTo>
                <a:lnTo>
                  <a:pt x="f2093" y="f648"/>
                </a:lnTo>
                <a:lnTo>
                  <a:pt x="f707" y="f648"/>
                </a:lnTo>
                <a:lnTo>
                  <a:pt x="f771" y="f1582"/>
                </a:lnTo>
                <a:lnTo>
                  <a:pt x="f704" y="f1588"/>
                </a:lnTo>
                <a:lnTo>
                  <a:pt x="f701" y="f1588"/>
                </a:lnTo>
                <a:lnTo>
                  <a:pt x="f707" y="f825"/>
                </a:lnTo>
                <a:lnTo>
                  <a:pt x="f723" y="f825"/>
                </a:lnTo>
                <a:lnTo>
                  <a:pt x="f723" y="f764"/>
                </a:lnTo>
                <a:lnTo>
                  <a:pt x="f710" y="f1584"/>
                </a:lnTo>
                <a:lnTo>
                  <a:pt x="f709" y="f1587"/>
                </a:lnTo>
                <a:lnTo>
                  <a:pt x="f758" y="f1583"/>
                </a:lnTo>
                <a:lnTo>
                  <a:pt x="f830" y="f1587"/>
                </a:lnTo>
                <a:lnTo>
                  <a:pt x="f727" y="f1587"/>
                </a:lnTo>
                <a:lnTo>
                  <a:pt x="f714" y="f825"/>
                </a:lnTo>
                <a:lnTo>
                  <a:pt x="f758" y="f766"/>
                </a:lnTo>
                <a:lnTo>
                  <a:pt x="f739" y="f1619"/>
                </a:lnTo>
                <a:lnTo>
                  <a:pt x="f734" y="f1595"/>
                </a:lnTo>
                <a:lnTo>
                  <a:pt x="f809" y="f766"/>
                </a:lnTo>
                <a:lnTo>
                  <a:pt x="f742" y="f1595"/>
                </a:lnTo>
                <a:lnTo>
                  <a:pt x="f809" y="f1895"/>
                </a:lnTo>
                <a:lnTo>
                  <a:pt x="f740" y="f823"/>
                </a:lnTo>
                <a:lnTo>
                  <a:pt x="f729" y="f1622"/>
                </a:lnTo>
                <a:lnTo>
                  <a:pt x="f809" y="f1632"/>
                </a:lnTo>
                <a:lnTo>
                  <a:pt x="f809" y="f773"/>
                </a:lnTo>
                <a:lnTo>
                  <a:pt x="f732" y="f771"/>
                </a:lnTo>
                <a:lnTo>
                  <a:pt x="f738" y="f816"/>
                </a:lnTo>
                <a:lnTo>
                  <a:pt x="f727" y="f1628"/>
                </a:lnTo>
                <a:lnTo>
                  <a:pt x="f758" y="f814"/>
                </a:lnTo>
                <a:lnTo>
                  <a:pt x="f742" y="f701"/>
                </a:lnTo>
                <a:lnTo>
                  <a:pt x="f729" y="f714"/>
                </a:lnTo>
                <a:lnTo>
                  <a:pt x="f743" y="f706"/>
                </a:lnTo>
                <a:lnTo>
                  <a:pt x="f743" y="f706"/>
                </a:lnTo>
                <a:lnTo>
                  <a:pt x="f740" y="f723"/>
                </a:lnTo>
                <a:lnTo>
                  <a:pt x="f740" y="f723"/>
                </a:lnTo>
                <a:lnTo>
                  <a:pt x="f745" y="f1594"/>
                </a:lnTo>
                <a:lnTo>
                  <a:pt x="f745" y="f2094"/>
                </a:lnTo>
                <a:lnTo>
                  <a:pt x="f745" y="f2094"/>
                </a:lnTo>
                <a:lnTo>
                  <a:pt x="f729" y="f758"/>
                </a:lnTo>
                <a:lnTo>
                  <a:pt x="f809" y="f727"/>
                </a:lnTo>
                <a:lnTo>
                  <a:pt x="f830" y="f738"/>
                </a:lnTo>
                <a:lnTo>
                  <a:pt x="f830" y="f740"/>
                </a:lnTo>
                <a:lnTo>
                  <a:pt x="f736" y="f736"/>
                </a:lnTo>
                <a:lnTo>
                  <a:pt x="f738" y="f809"/>
                </a:lnTo>
                <a:lnTo>
                  <a:pt x="f1885" y="f732"/>
                </a:lnTo>
                <a:lnTo>
                  <a:pt x="f738" y="f736"/>
                </a:lnTo>
                <a:lnTo>
                  <a:pt x="f1885" y="f740"/>
                </a:lnTo>
                <a:lnTo>
                  <a:pt x="f736" y="f736"/>
                </a:lnTo>
                <a:lnTo>
                  <a:pt x="f734" y="f739"/>
                </a:lnTo>
                <a:lnTo>
                  <a:pt x="f738" y="f782"/>
                </a:lnTo>
                <a:lnTo>
                  <a:pt x="f729" y="f746"/>
                </a:lnTo>
                <a:lnTo>
                  <a:pt x="f729" y="f746"/>
                </a:lnTo>
                <a:lnTo>
                  <a:pt x="f809" y="f743"/>
                </a:lnTo>
                <a:lnTo>
                  <a:pt x="f758" y="f748"/>
                </a:lnTo>
                <a:lnTo>
                  <a:pt x="f830" y="f749"/>
                </a:lnTo>
                <a:lnTo>
                  <a:pt x="f780" y="f782"/>
                </a:lnTo>
                <a:lnTo>
                  <a:pt x="f742" y="f2095"/>
                </a:lnTo>
                <a:lnTo>
                  <a:pt x="f1885" y="f2096"/>
                </a:lnTo>
                <a:lnTo>
                  <a:pt x="f740" y="f746"/>
                </a:lnTo>
                <a:lnTo>
                  <a:pt x="f731" y="f2096"/>
                </a:lnTo>
                <a:lnTo>
                  <a:pt x="f734" y="f2096"/>
                </a:lnTo>
                <a:lnTo>
                  <a:pt x="f758" y="f752"/>
                </a:lnTo>
                <a:lnTo>
                  <a:pt x="f739" y="f751"/>
                </a:lnTo>
                <a:lnTo>
                  <a:pt x="f760" y="f789"/>
                </a:lnTo>
                <a:lnTo>
                  <a:pt x="f809" y="f2097"/>
                </a:lnTo>
                <a:lnTo>
                  <a:pt x="f732" y="f800"/>
                </a:lnTo>
                <a:lnTo>
                  <a:pt x="f809" y="f798"/>
                </a:lnTo>
                <a:lnTo>
                  <a:pt x="f731" y="f793"/>
                </a:lnTo>
                <a:lnTo>
                  <a:pt x="f738" y="f793"/>
                </a:lnTo>
                <a:lnTo>
                  <a:pt x="f731" y="f795"/>
                </a:lnTo>
                <a:lnTo>
                  <a:pt x="f782" y="f795"/>
                </a:lnTo>
                <a:lnTo>
                  <a:pt x="f743" y="f800"/>
                </a:lnTo>
                <a:lnTo>
                  <a:pt x="f1885" y="f791"/>
                </a:lnTo>
                <a:lnTo>
                  <a:pt x="f747" y="f828"/>
                </a:lnTo>
                <a:lnTo>
                  <a:pt x="f746" y="f831"/>
                </a:lnTo>
                <a:lnTo>
                  <a:pt x="f745" y="f859"/>
                </a:lnTo>
                <a:lnTo>
                  <a:pt x="f745" y="f859"/>
                </a:lnTo>
                <a:lnTo>
                  <a:pt x="f2096" y="f831"/>
                </a:lnTo>
                <a:lnTo>
                  <a:pt x="f746" y="f832"/>
                </a:lnTo>
                <a:lnTo>
                  <a:pt x="f805" y="f832"/>
                </a:lnTo>
                <a:lnTo>
                  <a:pt x="f746" y="f834"/>
                </a:lnTo>
                <a:lnTo>
                  <a:pt x="f746" y="f844"/>
                </a:lnTo>
                <a:lnTo>
                  <a:pt x="f747" y="f846"/>
                </a:lnTo>
                <a:lnTo>
                  <a:pt x="f748" y="f846"/>
                </a:lnTo>
                <a:lnTo>
                  <a:pt x="f2095" y="f927"/>
                </a:lnTo>
                <a:lnTo>
                  <a:pt x="f2095" y="f855"/>
                </a:lnTo>
                <a:lnTo>
                  <a:pt x="f746" y="f855"/>
                </a:lnTo>
                <a:lnTo>
                  <a:pt x="f2095" y="f856"/>
                </a:lnTo>
                <a:lnTo>
                  <a:pt x="f2095" y="f855"/>
                </a:lnTo>
                <a:lnTo>
                  <a:pt x="f780" y="f847"/>
                </a:lnTo>
                <a:lnTo>
                  <a:pt x="f742" y="f843"/>
                </a:lnTo>
                <a:lnTo>
                  <a:pt x="f740" y="f898"/>
                </a:lnTo>
                <a:lnTo>
                  <a:pt x="f740" y="f843"/>
                </a:lnTo>
                <a:lnTo>
                  <a:pt x="f742" y="f843"/>
                </a:lnTo>
                <a:lnTo>
                  <a:pt x="f745" y="f897"/>
                </a:lnTo>
                <a:lnTo>
                  <a:pt x="f745" y="f897"/>
                </a:lnTo>
                <a:lnTo>
                  <a:pt x="f739" y="f842"/>
                </a:lnTo>
                <a:lnTo>
                  <a:pt x="f837" y="f839"/>
                </a:lnTo>
                <a:lnTo>
                  <a:pt x="f837" y="f854"/>
                </a:lnTo>
                <a:lnTo>
                  <a:pt x="f745" y="f855"/>
                </a:lnTo>
                <a:lnTo>
                  <a:pt x="f731" y="f857"/>
                </a:lnTo>
                <a:lnTo>
                  <a:pt x="f760" y="f925"/>
                </a:lnTo>
                <a:lnTo>
                  <a:pt x="f758" y="f925"/>
                </a:lnTo>
                <a:lnTo>
                  <a:pt x="f714" y="f1009"/>
                </a:lnTo>
                <a:lnTo>
                  <a:pt x="f714" y="f852"/>
                </a:lnTo>
                <a:lnTo>
                  <a:pt x="f722" y="f1060"/>
                </a:lnTo>
                <a:lnTo>
                  <a:pt x="f758" y="f901"/>
                </a:lnTo>
                <a:lnTo>
                  <a:pt x="f710" y="f2098"/>
                </a:lnTo>
                <a:lnTo>
                  <a:pt x="f2099" y="f949"/>
                </a:lnTo>
                <a:lnTo>
                  <a:pt x="f769" y="f949"/>
                </a:lnTo>
                <a:lnTo>
                  <a:pt x="f1595" y="f1012"/>
                </a:lnTo>
                <a:lnTo>
                  <a:pt x="f1595" y="f973"/>
                </a:lnTo>
                <a:lnTo>
                  <a:pt x="f2100" y="f956"/>
                </a:lnTo>
                <a:lnTo>
                  <a:pt x="f2101" y="f2102"/>
                </a:lnTo>
                <a:lnTo>
                  <a:pt x="f2101" y="f2102"/>
                </a:lnTo>
                <a:lnTo>
                  <a:pt x="f1587" y="f1673"/>
                </a:lnTo>
                <a:lnTo>
                  <a:pt x="f764" y="f1663"/>
                </a:lnTo>
                <a:lnTo>
                  <a:pt x="f766" y="f1063"/>
                </a:lnTo>
                <a:lnTo>
                  <a:pt x="f2093" y="f1063"/>
                </a:lnTo>
                <a:lnTo>
                  <a:pt x="f766" y="f1673"/>
                </a:lnTo>
                <a:lnTo>
                  <a:pt x="f766" y="f1099"/>
                </a:lnTo>
                <a:lnTo>
                  <a:pt x="f1595" y="f1045"/>
                </a:lnTo>
                <a:lnTo>
                  <a:pt x="f1584" y="f1096"/>
                </a:lnTo>
                <a:lnTo>
                  <a:pt x="f1595" y="f1688"/>
                </a:lnTo>
                <a:lnTo>
                  <a:pt x="f1584" y="f1691"/>
                </a:lnTo>
                <a:lnTo>
                  <a:pt x="f1586" y="f1072"/>
                </a:lnTo>
                <a:lnTo>
                  <a:pt x="f766" y="f396"/>
                </a:lnTo>
                <a:lnTo>
                  <a:pt x="f1887" y="f1883"/>
                </a:lnTo>
                <a:lnTo>
                  <a:pt x="f2093" y="f2103"/>
                </a:lnTo>
                <a:lnTo>
                  <a:pt x="f706" y="f393"/>
                </a:lnTo>
                <a:lnTo>
                  <a:pt x="f704" y="f1148"/>
                </a:lnTo>
                <a:lnTo>
                  <a:pt x="f707" y="f1762"/>
                </a:lnTo>
                <a:lnTo>
                  <a:pt x="f722" y="f1864"/>
                </a:lnTo>
                <a:lnTo>
                  <a:pt x="f722" y="f2104"/>
                </a:lnTo>
                <a:lnTo>
                  <a:pt x="f710" y="f2104"/>
                </a:lnTo>
                <a:lnTo>
                  <a:pt x="f710" y="f251"/>
                </a:lnTo>
                <a:lnTo>
                  <a:pt x="f723" y="f2104"/>
                </a:lnTo>
                <a:lnTo>
                  <a:pt x="f707" y="f252"/>
                </a:lnTo>
                <a:lnTo>
                  <a:pt x="f723" y="f2105"/>
                </a:lnTo>
                <a:lnTo>
                  <a:pt x="f727" y="f919"/>
                </a:lnTo>
                <a:lnTo>
                  <a:pt x="f736" y="f295"/>
                </a:lnTo>
                <a:lnTo>
                  <a:pt x="f2096" y="f289"/>
                </a:lnTo>
                <a:lnTo>
                  <a:pt x="f805" y="f1745"/>
                </a:lnTo>
                <a:lnTo>
                  <a:pt x="f2095" y="f246"/>
                </a:lnTo>
                <a:lnTo>
                  <a:pt x="f1885" y="f919"/>
                </a:lnTo>
                <a:lnTo>
                  <a:pt x="f1885" y="f1863"/>
                </a:lnTo>
                <a:lnTo>
                  <a:pt x="f736" y="f924"/>
                </a:lnTo>
                <a:lnTo>
                  <a:pt x="f732" y="f2083"/>
                </a:lnTo>
                <a:lnTo>
                  <a:pt x="f760" y="f1694"/>
                </a:lnTo>
                <a:lnTo>
                  <a:pt x="f758" y="f393"/>
                </a:lnTo>
                <a:lnTo>
                  <a:pt x="f809" y="f1133"/>
                </a:lnTo>
                <a:lnTo>
                  <a:pt x="f738" y="f445"/>
                </a:lnTo>
                <a:lnTo>
                  <a:pt x="f739" y="f443"/>
                </a:lnTo>
                <a:lnTo>
                  <a:pt x="f837" y="f1147"/>
                </a:lnTo>
                <a:lnTo>
                  <a:pt x="f747" y="f2106"/>
                </a:lnTo>
                <a:lnTo>
                  <a:pt x="f750" y="f2104"/>
                </a:lnTo>
                <a:lnTo>
                  <a:pt x="f749" y="f2107"/>
                </a:lnTo>
                <a:lnTo>
                  <a:pt x="f798" y="f2108"/>
                </a:lnTo>
                <a:lnTo>
                  <a:pt x="f800" y="f923"/>
                </a:lnTo>
                <a:lnTo>
                  <a:pt x="f793" y="f255"/>
                </a:lnTo>
                <a:lnTo>
                  <a:pt x="f800" y="f294"/>
                </a:lnTo>
                <a:lnTo>
                  <a:pt x="f828" y="f303"/>
                </a:lnTo>
                <a:lnTo>
                  <a:pt x="f827" y="f1162"/>
                </a:lnTo>
                <a:lnTo>
                  <a:pt x="f2109" y="f1754"/>
                </a:lnTo>
                <a:lnTo>
                  <a:pt x="f791" y="f1754"/>
                </a:lnTo>
                <a:lnTo>
                  <a:pt x="f835" y="f452"/>
                </a:lnTo>
                <a:lnTo>
                  <a:pt x="f857" y="f902"/>
                </a:lnTo>
                <a:lnTo>
                  <a:pt x="f845" y="f313"/>
                </a:lnTo>
                <a:lnTo>
                  <a:pt x="f1088" y="f260"/>
                </a:lnTo>
                <a:lnTo>
                  <a:pt x="f1035" y="f1200"/>
                </a:lnTo>
                <a:lnTo>
                  <a:pt x="f1667" y="f1200"/>
                </a:lnTo>
                <a:lnTo>
                  <a:pt x="f1117" y="f103"/>
                </a:lnTo>
                <a:lnTo>
                  <a:pt x="f1117" y="f103"/>
                </a:lnTo>
                <a:lnTo>
                  <a:pt x="f1666" y="f1200"/>
                </a:lnTo>
                <a:lnTo>
                  <a:pt x="f1666" y="f1200"/>
                </a:lnTo>
                <a:lnTo>
                  <a:pt x="f396" y="f1196"/>
                </a:lnTo>
                <a:lnTo>
                  <a:pt x="f1121" y="f114"/>
                </a:lnTo>
                <a:lnTo>
                  <a:pt x="f1149" y="f160"/>
                </a:lnTo>
                <a:lnTo>
                  <a:pt x="f1123" y="f284"/>
                </a:lnTo>
                <a:lnTo>
                  <a:pt x="f1141" y="f1237"/>
                </a:lnTo>
                <a:lnTo>
                  <a:pt x="f1141" y="f323"/>
                </a:lnTo>
                <a:lnTo>
                  <a:pt x="f394" y="f72"/>
                </a:lnTo>
                <a:lnTo>
                  <a:pt x="f2110" y="f1232"/>
                </a:lnTo>
                <a:lnTo>
                  <a:pt x="f1869" y="f323"/>
                </a:lnTo>
                <a:lnTo>
                  <a:pt x="f1869" y="f323"/>
                </a:lnTo>
                <a:lnTo>
                  <a:pt x="f438" y="f1243"/>
                </a:lnTo>
                <a:lnTo>
                  <a:pt x="f438" y="f1243"/>
                </a:lnTo>
                <a:lnTo>
                  <a:pt x="f1698" y="f63"/>
                </a:lnTo>
                <a:lnTo>
                  <a:pt x="f1170" y="f1251"/>
                </a:lnTo>
                <a:lnTo>
                  <a:pt x="f441" y="f173"/>
                </a:lnTo>
                <a:lnTo>
                  <a:pt x="f2084" y="f553"/>
                </a:lnTo>
                <a:lnTo>
                  <a:pt x="f2083" y="f216"/>
                </a:lnTo>
                <a:lnTo>
                  <a:pt x="f1747" y="f554"/>
                </a:lnTo>
                <a:lnTo>
                  <a:pt x="f2111" y="f76"/>
                </a:lnTo>
                <a:lnTo>
                  <a:pt x="f2104" y="f1251"/>
                </a:lnTo>
                <a:lnTo>
                  <a:pt x="f1863" y="f69"/>
                </a:lnTo>
                <a:lnTo>
                  <a:pt x="f296" y="f173"/>
                </a:lnTo>
                <a:lnTo>
                  <a:pt x="f296" y="f215"/>
                </a:lnTo>
                <a:lnTo>
                  <a:pt x="f299" y="f1243"/>
                </a:lnTo>
                <a:lnTo>
                  <a:pt x="f926" y="f215"/>
                </a:lnTo>
                <a:lnTo>
                  <a:pt x="f300" y="f1251"/>
                </a:lnTo>
                <a:lnTo>
                  <a:pt x="f299" y="f1243"/>
                </a:lnTo>
                <a:lnTo>
                  <a:pt x="f296" y="f1246"/>
                </a:lnTo>
                <a:lnTo>
                  <a:pt x="f294" y="f207"/>
                </a:lnTo>
                <a:lnTo>
                  <a:pt x="f302" y="f207"/>
                </a:lnTo>
                <a:lnTo>
                  <a:pt x="f302" y="f196"/>
                </a:lnTo>
                <a:lnTo>
                  <a:pt x="f1757" y="f597"/>
                </a:lnTo>
                <a:lnTo>
                  <a:pt x="f1162" y="f196"/>
                </a:lnTo>
                <a:lnTo>
                  <a:pt x="f926" y="f197"/>
                </a:lnTo>
                <a:lnTo>
                  <a:pt x="f923" y="f203"/>
                </a:lnTo>
                <a:lnTo>
                  <a:pt x="f918" y="f570"/>
                </a:lnTo>
                <a:lnTo>
                  <a:pt x="f919" y="f200"/>
                </a:lnTo>
                <a:lnTo>
                  <a:pt x="f915" y="f573"/>
                </a:lnTo>
                <a:lnTo>
                  <a:pt x="f2111" y="f187"/>
                </a:lnTo>
                <a:lnTo>
                  <a:pt x="f1174" y="f185"/>
                </a:lnTo>
                <a:lnTo>
                  <a:pt x="f2106" y="f584"/>
                </a:lnTo>
                <a:lnTo>
                  <a:pt x="f2083" y="f585"/>
                </a:lnTo>
                <a:lnTo>
                  <a:pt x="f2083" y="f581"/>
                </a:lnTo>
                <a:lnTo>
                  <a:pt x="f2106" y="f241"/>
                </a:lnTo>
                <a:lnTo>
                  <a:pt x="f251" y="f2112"/>
                </a:lnTo>
                <a:lnTo>
                  <a:pt x="f2111" y="f619"/>
                </a:lnTo>
                <a:lnTo>
                  <a:pt x="f463" y="f617"/>
                </a:lnTo>
                <a:lnTo>
                  <a:pt x="f248" y="f1349"/>
                </a:lnTo>
                <a:lnTo>
                  <a:pt x="f924" y="f1319"/>
                </a:lnTo>
                <a:lnTo>
                  <a:pt x="f2084" y="f1328"/>
                </a:lnTo>
                <a:lnTo>
                  <a:pt x="f377" y="f1438"/>
                </a:lnTo>
                <a:lnTo>
                  <a:pt x="f1193" y="f2018"/>
                </a:lnTo>
                <a:lnTo>
                  <a:pt x="f1186" y="f721"/>
                </a:lnTo>
                <a:lnTo>
                  <a:pt x="f263" y="f813"/>
                </a:lnTo>
                <a:lnTo>
                  <a:pt x="f107" y="f794"/>
                </a:lnTo>
                <a:lnTo>
                  <a:pt x="f258" y="f797"/>
                </a:lnTo>
                <a:lnTo>
                  <a:pt x="f107" y="f797"/>
                </a:lnTo>
                <a:lnTo>
                  <a:pt x="f109" y="f808"/>
                </a:lnTo>
                <a:lnTo>
                  <a:pt x="f104" y="f808"/>
                </a:lnTo>
                <a:lnTo>
                  <a:pt x="f259" y="f806"/>
                </a:lnTo>
                <a:lnTo>
                  <a:pt x="f2113" y="f2114"/>
                </a:lnTo>
                <a:lnTo>
                  <a:pt x="f108" y="f2115"/>
                </a:lnTo>
                <a:lnTo>
                  <a:pt x="f270" y="f2116"/>
                </a:lnTo>
                <a:lnTo>
                  <a:pt x="f109" y="f2116"/>
                </a:lnTo>
                <a:lnTo>
                  <a:pt x="f2113" y="f1634"/>
                </a:lnTo>
                <a:lnTo>
                  <a:pt x="f108" y="f1567"/>
                </a:lnTo>
                <a:lnTo>
                  <a:pt x="f109" y="f2117"/>
                </a:lnTo>
                <a:lnTo>
                  <a:pt x="f104" y="f1634"/>
                </a:lnTo>
                <a:lnTo>
                  <a:pt x="f104" y="f1634"/>
                </a:lnTo>
                <a:lnTo>
                  <a:pt x="f259" y="f2117"/>
                </a:lnTo>
                <a:lnTo>
                  <a:pt x="f104" y="f2118"/>
                </a:lnTo>
                <a:lnTo>
                  <a:pt x="f104" y="f2117"/>
                </a:lnTo>
                <a:lnTo>
                  <a:pt x="f392" y="f2064"/>
                </a:lnTo>
                <a:lnTo>
                  <a:pt x="f103" y="f1634"/>
                </a:lnTo>
                <a:lnTo>
                  <a:pt x="f245" y="f1575"/>
                </a:lnTo>
                <a:lnTo>
                  <a:pt x="f245" y="f1575"/>
                </a:lnTo>
                <a:lnTo>
                  <a:pt x="f105" y="f1567"/>
                </a:lnTo>
                <a:lnTo>
                  <a:pt x="f259" y="f2119"/>
                </a:lnTo>
                <a:lnTo>
                  <a:pt x="f259" y="f1568"/>
                </a:lnTo>
                <a:lnTo>
                  <a:pt x="f108" y="f1574"/>
                </a:lnTo>
                <a:lnTo>
                  <a:pt x="f108" y="f546"/>
                </a:lnTo>
                <a:lnTo>
                  <a:pt x="f106" y="f1580"/>
                </a:lnTo>
                <a:lnTo>
                  <a:pt x="f2113" y="f1585"/>
                </a:lnTo>
                <a:lnTo>
                  <a:pt x="f117" y="f544"/>
                </a:lnTo>
                <a:lnTo>
                  <a:pt x="f537" y="f1570"/>
                </a:lnTo>
                <a:lnTo>
                  <a:pt x="f108" y="f1573"/>
                </a:lnTo>
                <a:lnTo>
                  <a:pt x="f117" y="f1662"/>
                </a:lnTo>
                <a:lnTo>
                  <a:pt x="f1212" y="f138"/>
                </a:lnTo>
                <a:lnTo>
                  <a:pt x="f111" y="f136"/>
                </a:lnTo>
                <a:lnTo>
                  <a:pt x="f1212" y="f136"/>
                </a:lnTo>
                <a:lnTo>
                  <a:pt x="f1204" y="f931"/>
                </a:lnTo>
                <a:lnTo>
                  <a:pt x="f111" y="f1627"/>
                </a:lnTo>
                <a:lnTo>
                  <a:pt x="f112" y="f1560"/>
                </a:lnTo>
                <a:lnTo>
                  <a:pt x="f1204" y="f1560"/>
                </a:lnTo>
                <a:lnTo>
                  <a:pt x="f1216" y="f1589"/>
                </a:lnTo>
                <a:lnTo>
                  <a:pt x="f114" y="f1560"/>
                </a:lnTo>
                <a:lnTo>
                  <a:pt x="f1196" y="f159"/>
                </a:lnTo>
                <a:lnTo>
                  <a:pt x="f1196" y="f1558"/>
                </a:lnTo>
                <a:lnTo>
                  <a:pt x="f1216" y="f1589"/>
                </a:lnTo>
                <a:lnTo>
                  <a:pt x="f537" y="f139"/>
                </a:lnTo>
                <a:lnTo>
                  <a:pt x="f2120" y="f159"/>
                </a:lnTo>
                <a:lnTo>
                  <a:pt x="f550" y="f143"/>
                </a:lnTo>
                <a:lnTo>
                  <a:pt x="f120" y="f1699"/>
                </a:lnTo>
                <a:lnTo>
                  <a:pt x="f164" y="f148"/>
                </a:lnTo>
                <a:lnTo>
                  <a:pt x="f118" y="f705"/>
                </a:lnTo>
                <a:lnTo>
                  <a:pt x="f120" y="f1699"/>
                </a:lnTo>
                <a:lnTo>
                  <a:pt x="f1840" y="f143"/>
                </a:lnTo>
                <a:lnTo>
                  <a:pt x="f1222" y="f1699"/>
                </a:lnTo>
                <a:lnTo>
                  <a:pt x="f316" y="f158"/>
                </a:lnTo>
                <a:lnTo>
                  <a:pt x="f316" y="f158"/>
                </a:lnTo>
                <a:lnTo>
                  <a:pt x="f1840" y="f143"/>
                </a:lnTo>
                <a:lnTo>
                  <a:pt x="f119" y="f1556"/>
                </a:lnTo>
                <a:lnTo>
                  <a:pt x="f163" y="f1556"/>
                </a:lnTo>
                <a:lnTo>
                  <a:pt x="f1737" y="f1591"/>
                </a:lnTo>
                <a:lnTo>
                  <a:pt x="f1840" y="f145"/>
                </a:lnTo>
                <a:lnTo>
                  <a:pt x="f119" y="f146"/>
                </a:lnTo>
                <a:lnTo>
                  <a:pt x="f118" y="f149"/>
                </a:lnTo>
                <a:lnTo>
                  <a:pt x="f316" y="f146"/>
                </a:lnTo>
                <a:lnTo>
                  <a:pt x="f2121" y="f2122"/>
                </a:lnTo>
                <a:lnTo>
                  <a:pt x="f2121" y="f2122"/>
                </a:lnTo>
                <a:lnTo>
                  <a:pt x="f314" y="f1555"/>
                </a:lnTo>
                <a:lnTo>
                  <a:pt x="f121" y="f2123"/>
                </a:lnTo>
                <a:lnTo>
                  <a:pt x="f121" y="f149"/>
                </a:lnTo>
                <a:lnTo>
                  <a:pt x="f1230" y="f25"/>
                </a:lnTo>
                <a:lnTo>
                  <a:pt x="f1230" y="f1555"/>
                </a:lnTo>
                <a:lnTo>
                  <a:pt x="f1710" y="f26"/>
                </a:lnTo>
                <a:lnTo>
                  <a:pt x="f65" y="f26"/>
                </a:lnTo>
                <a:lnTo>
                  <a:pt x="f67" y="f157"/>
                </a:lnTo>
                <a:lnTo>
                  <a:pt x="f2124" y="f2125"/>
                </a:lnTo>
                <a:lnTo>
                  <a:pt x="f2124" y="f2125"/>
                </a:lnTo>
                <a:lnTo>
                  <a:pt x="f62" y="f157"/>
                </a:lnTo>
                <a:lnTo>
                  <a:pt x="f1232" y="f149"/>
                </a:lnTo>
                <a:lnTo>
                  <a:pt x="f61" y="f1554"/>
                </a:lnTo>
                <a:lnTo>
                  <a:pt x="f60" y="f1593"/>
                </a:lnTo>
                <a:lnTo>
                  <a:pt x="f173" y="f2126"/>
                </a:lnTo>
                <a:lnTo>
                  <a:pt x="f1243" y="f1553"/>
                </a:lnTo>
                <a:lnTo>
                  <a:pt x="f72" y="f154"/>
                </a:lnTo>
                <a:lnTo>
                  <a:pt x="f60" y="f154"/>
                </a:lnTo>
                <a:lnTo>
                  <a:pt x="f62" y="f1593"/>
                </a:lnTo>
                <a:lnTo>
                  <a:pt x="f319" y="f22"/>
                </a:lnTo>
                <a:lnTo>
                  <a:pt x="f61" y="f1553"/>
                </a:lnTo>
                <a:lnTo>
                  <a:pt x="f62" y="f155"/>
                </a:lnTo>
                <a:lnTo>
                  <a:pt x="f323" y="f1553"/>
                </a:lnTo>
                <a:lnTo>
                  <a:pt x="f67" y="f123"/>
                </a:lnTo>
                <a:lnTo>
                  <a:pt x="f90" y="f4"/>
                </a:lnTo>
                <a:lnTo>
                  <a:pt x="f82" y="f123"/>
                </a:lnTo>
                <a:lnTo>
                  <a:pt x="f173" y="f25"/>
                </a:lnTo>
                <a:lnTo>
                  <a:pt x="f59" y="f149"/>
                </a:lnTo>
                <a:lnTo>
                  <a:pt x="f63" y="f144"/>
                </a:lnTo>
                <a:lnTo>
                  <a:pt x="f2127" y="f2128"/>
                </a:lnTo>
                <a:lnTo>
                  <a:pt x="f2127" y="f2128"/>
                </a:lnTo>
                <a:lnTo>
                  <a:pt x="f60" y="f1592"/>
                </a:lnTo>
                <a:lnTo>
                  <a:pt x="f63" y="f158"/>
                </a:lnTo>
                <a:lnTo>
                  <a:pt x="f63" y="f158"/>
                </a:lnTo>
                <a:lnTo>
                  <a:pt x="f62" y="f1557"/>
                </a:lnTo>
                <a:lnTo>
                  <a:pt x="f60" y="f148"/>
                </a:lnTo>
                <a:lnTo>
                  <a:pt x="f1232" y="f1629"/>
                </a:lnTo>
                <a:lnTo>
                  <a:pt x="f72" y="f137"/>
                </a:lnTo>
                <a:lnTo>
                  <a:pt x="f65" y="f931"/>
                </a:lnTo>
                <a:lnTo>
                  <a:pt x="f319" y="f931"/>
                </a:lnTo>
                <a:lnTo>
                  <a:pt x="f319" y="f1011"/>
                </a:lnTo>
                <a:lnTo>
                  <a:pt x="f66" y="f931"/>
                </a:lnTo>
                <a:lnTo>
                  <a:pt x="f66" y="f931"/>
                </a:lnTo>
                <a:lnTo>
                  <a:pt x="f68" y="f2129"/>
                </a:lnTo>
                <a:lnTo>
                  <a:pt x="f59" y="f1578"/>
                </a:lnTo>
                <a:lnTo>
                  <a:pt x="f1250" y="f1585"/>
                </a:lnTo>
                <a:lnTo>
                  <a:pt x="f215" y="f546"/>
                </a:lnTo>
                <a:lnTo>
                  <a:pt x="f323" y="f1712"/>
                </a:lnTo>
                <a:lnTo>
                  <a:pt x="f1232" y="f2130"/>
                </a:lnTo>
                <a:lnTo>
                  <a:pt x="f72" y="f2131"/>
                </a:lnTo>
                <a:lnTo>
                  <a:pt x="f66" y="f2131"/>
                </a:lnTo>
                <a:lnTo>
                  <a:pt x="f61" y="f2041"/>
                </a:lnTo>
                <a:lnTo>
                  <a:pt x="f1250" y="f807"/>
                </a:lnTo>
                <a:lnTo>
                  <a:pt x="f61" y="f1659"/>
                </a:lnTo>
                <a:lnTo>
                  <a:pt x="f57" y="f1647"/>
                </a:lnTo>
                <a:lnTo>
                  <a:pt x="f215" y="f811"/>
                </a:lnTo>
                <a:lnTo>
                  <a:pt x="f215" y="f811"/>
                </a:lnTo>
                <a:lnTo>
                  <a:pt x="f57" y="f2040"/>
                </a:lnTo>
                <a:lnTo>
                  <a:pt x="f69" y="f1657"/>
                </a:lnTo>
                <a:lnTo>
                  <a:pt x="f60" y="f812"/>
                </a:lnTo>
                <a:lnTo>
                  <a:pt x="f319" y="f819"/>
                </a:lnTo>
                <a:lnTo>
                  <a:pt x="f62" y="f779"/>
                </a:lnTo>
                <a:lnTo>
                  <a:pt x="f1250" y="f819"/>
                </a:lnTo>
                <a:lnTo>
                  <a:pt x="f553" y="f779"/>
                </a:lnTo>
                <a:lnTo>
                  <a:pt x="f320" y="f824"/>
                </a:lnTo>
                <a:lnTo>
                  <a:pt x="f55" y="f785"/>
                </a:lnTo>
                <a:lnTo>
                  <a:pt x="f216" y="f775"/>
                </a:lnTo>
                <a:lnTo>
                  <a:pt x="f320" y="f775"/>
                </a:lnTo>
                <a:lnTo>
                  <a:pt x="f1251" y="f774"/>
                </a:lnTo>
                <a:lnTo>
                  <a:pt x="f217" y="f753"/>
                </a:lnTo>
                <a:lnTo>
                  <a:pt x="f597" y="f2017"/>
                </a:lnTo>
                <a:lnTo>
                  <a:pt x="f79" y="f2132"/>
                </a:lnTo>
                <a:lnTo>
                  <a:pt x="f79" y="f534"/>
                </a:lnTo>
                <a:lnTo>
                  <a:pt x="f90" y="f534"/>
                </a:lnTo>
                <a:lnTo>
                  <a:pt x="f192" y="f2133"/>
                </a:lnTo>
                <a:lnTo>
                  <a:pt x="f211" y="f2134"/>
                </a:lnTo>
                <a:lnTo>
                  <a:pt x="f192" y="f2135"/>
                </a:lnTo>
                <a:lnTo>
                  <a:pt x="f82" y="f2012"/>
                </a:lnTo>
                <a:lnTo>
                  <a:pt x="f197" y="f2035"/>
                </a:lnTo>
                <a:lnTo>
                  <a:pt x="f184" y="f692"/>
                </a:lnTo>
                <a:lnTo>
                  <a:pt x="f576" y="f505"/>
                </a:lnTo>
                <a:lnTo>
                  <a:pt x="f576" y="f689"/>
                </a:lnTo>
                <a:lnTo>
                  <a:pt x="f184" y="f1711"/>
                </a:lnTo>
                <a:lnTo>
                  <a:pt x="f181" y="f689"/>
                </a:lnTo>
                <a:lnTo>
                  <a:pt x="f1257" y="f689"/>
                </a:lnTo>
                <a:lnTo>
                  <a:pt x="f593" y="f502"/>
                </a:lnTo>
                <a:lnTo>
                  <a:pt x="f181" y="f503"/>
                </a:lnTo>
                <a:lnTo>
                  <a:pt x="f589" y="f507"/>
                </a:lnTo>
                <a:lnTo>
                  <a:pt x="f1257" y="f689"/>
                </a:lnTo>
                <a:lnTo>
                  <a:pt x="f1257" y="f689"/>
                </a:lnTo>
                <a:lnTo>
                  <a:pt x="f202" y="f519"/>
                </a:lnTo>
                <a:lnTo>
                  <a:pt x="f174" y="f674"/>
                </a:lnTo>
                <a:lnTo>
                  <a:pt x="f176" y="f2136"/>
                </a:lnTo>
                <a:lnTo>
                  <a:pt x="f578" y="f674"/>
                </a:lnTo>
                <a:lnTo>
                  <a:pt x="f2137" y="f2138"/>
                </a:lnTo>
                <a:lnTo>
                  <a:pt x="f1320" y="f1717"/>
                </a:lnTo>
                <a:lnTo>
                  <a:pt x="f1319" y="f2139"/>
                </a:lnTo>
                <a:lnTo>
                  <a:pt x="f1325" y="f2138"/>
                </a:lnTo>
                <a:lnTo>
                  <a:pt x="f2140" y="f1717"/>
                </a:lnTo>
                <a:lnTo>
                  <a:pt x="f614" y="f1725"/>
                </a:lnTo>
                <a:lnTo>
                  <a:pt x="f634" y="f671"/>
                </a:lnTo>
                <a:lnTo>
                  <a:pt x="f623" y="f2141"/>
                </a:lnTo>
                <a:lnTo>
                  <a:pt x="f623" y="f1954"/>
                </a:lnTo>
                <a:lnTo>
                  <a:pt x="f1715" y="f1967"/>
                </a:lnTo>
                <a:lnTo>
                  <a:pt x="f435" y="f652"/>
                </a:lnTo>
                <a:lnTo>
                  <a:pt x="f1380" y="f1420"/>
                </a:lnTo>
                <a:lnTo>
                  <a:pt x="f1380" y="f2142"/>
                </a:lnTo>
                <a:lnTo>
                  <a:pt x="f1716" y="f239"/>
                </a:lnTo>
                <a:lnTo>
                  <a:pt x="f645" y="f2137"/>
                </a:lnTo>
                <a:lnTo>
                  <a:pt x="f1298" y="f241"/>
                </a:lnTo>
                <a:lnTo>
                  <a:pt x="f1386" y="f1262"/>
                </a:lnTo>
                <a:lnTo>
                  <a:pt x="f226" y="f224"/>
                </a:lnTo>
                <a:lnTo>
                  <a:pt x="f229" y="f242"/>
                </a:lnTo>
                <a:lnTo>
                  <a:pt x="f229" y="f242"/>
                </a:lnTo>
                <a:lnTo>
                  <a:pt x="f1274" y="f1259"/>
                </a:lnTo>
                <a:lnTo>
                  <a:pt x="f229" y="f1382"/>
                </a:lnTo>
                <a:lnTo>
                  <a:pt x="f229" y="f201"/>
                </a:lnTo>
                <a:lnTo>
                  <a:pt x="f584" y="f587"/>
                </a:lnTo>
                <a:lnTo>
                  <a:pt x="f572" y="f241"/>
                </a:lnTo>
                <a:lnTo>
                  <a:pt x="f593" y="f201"/>
                </a:lnTo>
                <a:lnTo>
                  <a:pt x="f200" y="f619"/>
                </a:lnTo>
                <a:lnTo>
                  <a:pt x="f1286" y="f585"/>
                </a:lnTo>
                <a:lnTo>
                  <a:pt x="f595" y="f223"/>
                </a:lnTo>
                <a:lnTo>
                  <a:pt x="f189" y="f176"/>
                </a:lnTo>
                <a:lnTo>
                  <a:pt x="f1310" y="f176"/>
                </a:lnTo>
                <a:lnTo>
                  <a:pt x="f1256" y="f573"/>
                </a:lnTo>
                <a:lnTo>
                  <a:pt x="f197" y="f205"/>
                </a:lnTo>
                <a:lnTo>
                  <a:pt x="f189" y="f81"/>
                </a:lnTo>
                <a:lnTo>
                  <a:pt x="f599" y="f47"/>
                </a:lnTo>
                <a:lnTo>
                  <a:pt x="f568" y="f209"/>
                </a:lnTo>
                <a:lnTo>
                  <a:pt x="f2143" y="f210"/>
                </a:lnTo>
                <a:lnTo>
                  <a:pt x="f47" y="f82"/>
                </a:lnTo>
                <a:lnTo>
                  <a:pt x="f85" y="f192"/>
                </a:lnTo>
                <a:lnTo>
                  <a:pt x="f80" y="f210"/>
                </a:lnTo>
                <a:lnTo>
                  <a:pt x="f554" y="f90"/>
                </a:lnTo>
                <a:lnTo>
                  <a:pt x="f76" y="f7"/>
                </a:lnTo>
                <a:lnTo>
                  <a:pt x="f76" y="f79"/>
                </a:lnTo>
                <a:lnTo>
                  <a:pt x="f215" y="f53"/>
                </a:lnTo>
                <a:lnTo>
                  <a:pt x="f57" y="f80"/>
                </a:lnTo>
                <a:lnTo>
                  <a:pt x="f57" y="f80"/>
                </a:lnTo>
                <a:lnTo>
                  <a:pt x="f63" y="f76"/>
                </a:lnTo>
                <a:lnTo>
                  <a:pt x="f1232" y="f215"/>
                </a:lnTo>
                <a:lnTo>
                  <a:pt x="f314" y="f1250"/>
                </a:lnTo>
                <a:lnTo>
                  <a:pt x="f1237" y="f552"/>
                </a:lnTo>
                <a:lnTo>
                  <a:pt x="f1239" y="f61"/>
                </a:lnTo>
                <a:lnTo>
                  <a:pt x="f1230" y="f72"/>
                </a:lnTo>
                <a:lnTo>
                  <a:pt x="f314" y="f1232"/>
                </a:lnTo>
                <a:lnTo>
                  <a:pt x="f318" y="f319"/>
                </a:lnTo>
                <a:lnTo>
                  <a:pt x="f318" y="f72"/>
                </a:lnTo>
                <a:lnTo>
                  <a:pt x="f315" y="f1232"/>
                </a:lnTo>
                <a:lnTo>
                  <a:pt x="f316" y="f319"/>
                </a:lnTo>
                <a:lnTo>
                  <a:pt x="f1222" y="f67"/>
                </a:lnTo>
                <a:lnTo>
                  <a:pt x="f120" y="f64"/>
                </a:lnTo>
                <a:lnTo>
                  <a:pt x="f119" y="f322"/>
                </a:lnTo>
                <a:lnTo>
                  <a:pt x="f169" y="f1239"/>
                </a:lnTo>
                <a:lnTo>
                  <a:pt x="f112" y="f121"/>
                </a:lnTo>
                <a:lnTo>
                  <a:pt x="f112" y="f322"/>
                </a:lnTo>
                <a:lnTo>
                  <a:pt x="f115" y="f322"/>
                </a:lnTo>
                <a:lnTo>
                  <a:pt x="f2144" y="f64"/>
                </a:lnTo>
                <a:lnTo>
                  <a:pt x="f2113" y="f323"/>
                </a:lnTo>
                <a:lnTo>
                  <a:pt x="f106" y="f121"/>
                </a:lnTo>
                <a:lnTo>
                  <a:pt x="f264" y="f121"/>
                </a:lnTo>
                <a:lnTo>
                  <a:pt x="f1194" y="f1709"/>
                </a:lnTo>
                <a:lnTo>
                  <a:pt x="f1188" y="f169"/>
                </a:lnTo>
                <a:lnTo>
                  <a:pt x="f386" y="f118"/>
                </a:lnTo>
                <a:lnTo>
                  <a:pt x="f1192" y="f118"/>
                </a:lnTo>
                <a:lnTo>
                  <a:pt x="f386" y="f542"/>
                </a:lnTo>
                <a:lnTo>
                  <a:pt x="f383" y="f1710"/>
                </a:lnTo>
                <a:lnTo>
                  <a:pt x="f285" y="f322"/>
                </a:lnTo>
                <a:lnTo>
                  <a:pt x="f1184" y="f62"/>
                </a:lnTo>
                <a:lnTo>
                  <a:pt x="f310" y="f66"/>
                </a:lnTo>
                <a:lnTo>
                  <a:pt x="f313" y="f60"/>
                </a:lnTo>
                <a:lnTo>
                  <a:pt x="f465" y="f64"/>
                </a:lnTo>
                <a:lnTo>
                  <a:pt x="f382" y="f322"/>
                </a:lnTo>
                <a:lnTo>
                  <a:pt x="f2145" y="f1710"/>
                </a:lnTo>
                <a:lnTo>
                  <a:pt x="f382" y="f1710"/>
                </a:lnTo>
                <a:lnTo>
                  <a:pt x="f313" y="f542"/>
                </a:lnTo>
                <a:lnTo>
                  <a:pt x="f1789" y="f316"/>
                </a:lnTo>
                <a:lnTo>
                  <a:pt x="f310" y="f119"/>
                </a:lnTo>
                <a:lnTo>
                  <a:pt x="f1175" y="f1230"/>
                </a:lnTo>
                <a:lnTo>
                  <a:pt x="f1175" y="f1710"/>
                </a:lnTo>
                <a:lnTo>
                  <a:pt x="f1743" y="f168"/>
                </a:lnTo>
                <a:lnTo>
                  <a:pt x="f291" y="f64"/>
                </a:lnTo>
                <a:lnTo>
                  <a:pt x="f292" y="f67"/>
                </a:lnTo>
                <a:lnTo>
                  <a:pt x="f921" y="f60"/>
                </a:lnTo>
                <a:lnTo>
                  <a:pt x="f305" y="f1250"/>
                </a:lnTo>
                <a:lnTo>
                  <a:pt x="f297" y="f216"/>
                </a:lnTo>
                <a:lnTo>
                  <a:pt x="f923" y="f60"/>
                </a:lnTo>
                <a:lnTo>
                  <a:pt x="f1169" y="f321"/>
                </a:lnTo>
                <a:lnTo>
                  <a:pt x="f2106" y="f552"/>
                </a:lnTo>
                <a:lnTo>
                  <a:pt x="f405" y="f66"/>
                </a:lnTo>
                <a:lnTo>
                  <a:pt x="f405" y="f66"/>
                </a:lnTo>
                <a:lnTo>
                  <a:pt x="f1864" y="f552"/>
                </a:lnTo>
                <a:lnTo>
                  <a:pt x="f439" y="f314"/>
                </a:lnTo>
                <a:lnTo>
                  <a:pt x="f1698" y="f1222"/>
                </a:lnTo>
                <a:lnTo>
                  <a:pt x="f1171" y="f118"/>
                </a:lnTo>
                <a:lnTo>
                  <a:pt x="f438" y="f284"/>
                </a:lnTo>
                <a:lnTo>
                  <a:pt x="f438" y="f550"/>
                </a:lnTo>
                <a:lnTo>
                  <a:pt x="f446" y="f102"/>
                </a:lnTo>
                <a:lnTo>
                  <a:pt x="f448" y="f109"/>
                </a:lnTo>
                <a:lnTo>
                  <a:pt x="f1698" y="f107"/>
                </a:lnTo>
                <a:lnTo>
                  <a:pt x="f1865" y="f259"/>
                </a:lnTo>
                <a:lnTo>
                  <a:pt x="f444" y="f105"/>
                </a:lnTo>
                <a:lnTo>
                  <a:pt x="f396" y="f103"/>
                </a:lnTo>
                <a:lnTo>
                  <a:pt x="f1121" y="f390"/>
                </a:lnTo>
                <a:lnTo>
                  <a:pt x="f1105" y="f386"/>
                </a:lnTo>
                <a:lnTo>
                  <a:pt x="f1149" y="f1816"/>
                </a:lnTo>
                <a:lnTo>
                  <a:pt x="f1151" y="f1189"/>
                </a:lnTo>
                <a:lnTo>
                  <a:pt x="f1140" y="f384"/>
                </a:lnTo>
                <a:lnTo>
                  <a:pt x="f1130" y="f467"/>
                </a:lnTo>
                <a:lnTo>
                  <a:pt x="f1143" y="f1184"/>
                </a:lnTo>
                <a:lnTo>
                  <a:pt x="f1143" y="f310"/>
                </a:lnTo>
                <a:lnTo>
                  <a:pt x="f1141" y="f908"/>
                </a:lnTo>
                <a:lnTo>
                  <a:pt x="f1166" y="f458"/>
                </a:lnTo>
                <a:lnTo>
                  <a:pt x="f1072" y="f287"/>
                </a:lnTo>
                <a:lnTo>
                  <a:pt x="f1656" y="f467"/>
                </a:lnTo>
                <a:lnTo>
                  <a:pt x="f1688" y="f1816"/>
                </a:lnTo>
                <a:lnTo>
                  <a:pt x="f1676" y="f1816"/>
                </a:lnTo>
                <a:lnTo>
                  <a:pt x="f1693" y="f1185"/>
                </a:lnTo>
                <a:lnTo>
                  <a:pt x="f1681" y="f1189"/>
                </a:lnTo>
                <a:lnTo>
                  <a:pt x="f978" y="f1192"/>
                </a:lnTo>
                <a:lnTo>
                  <a:pt x="f978" y="f1192"/>
                </a:lnTo>
                <a:lnTo>
                  <a:pt x="f956" y="f377"/>
                </a:lnTo>
                <a:lnTo>
                  <a:pt x="f956" y="f377"/>
                </a:lnTo>
                <a:lnTo>
                  <a:pt x="f975" y="f1816"/>
                </a:lnTo>
                <a:lnTo>
                  <a:pt x="f975" y="f1816"/>
                </a:lnTo>
                <a:lnTo>
                  <a:pt x="f978" y="f1192"/>
                </a:lnTo>
                <a:lnTo>
                  <a:pt x="f935" y="f458"/>
                </a:lnTo>
                <a:lnTo>
                  <a:pt x="f935" y="f286"/>
                </a:lnTo>
                <a:lnTo>
                  <a:pt x="f2146" y="f356"/>
                </a:lnTo>
                <a:lnTo>
                  <a:pt x="f935" y="f458"/>
                </a:lnTo>
                <a:lnTo>
                  <a:pt x="f976" y="f2105"/>
                </a:lnTo>
                <a:lnTo>
                  <a:pt x="f1012" y="f463"/>
                </a:lnTo>
                <a:lnTo>
                  <a:pt x="f1682" y="f251"/>
                </a:lnTo>
                <a:lnTo>
                  <a:pt x="f1682" y="f2104"/>
                </a:lnTo>
                <a:lnTo>
                  <a:pt x="f1035" y="f1747"/>
                </a:lnTo>
                <a:lnTo>
                  <a:pt x="f1668" y="f1747"/>
                </a:lnTo>
                <a:lnTo>
                  <a:pt x="f1667" y="f2106"/>
                </a:lnTo>
                <a:lnTo>
                  <a:pt x="f1666" y="f924"/>
                </a:lnTo>
                <a:lnTo>
                  <a:pt x="f1015" y="f2083"/>
                </a:lnTo>
                <a:lnTo>
                  <a:pt x="f1013" y="f249"/>
                </a:lnTo>
                <a:lnTo>
                  <a:pt x="f1651" y="f2084"/>
                </a:lnTo>
                <a:lnTo>
                  <a:pt x="f1874" y="f2147"/>
                </a:lnTo>
                <a:lnTo>
                  <a:pt x="f1874" y="f441"/>
                </a:lnTo>
                <a:lnTo>
                  <a:pt x="f1099" y="f1154"/>
                </a:lnTo>
                <a:lnTo>
                  <a:pt x="f1099" y="f1153"/>
                </a:lnTo>
                <a:lnTo>
                  <a:pt x="f1068" y="f1153"/>
                </a:lnTo>
                <a:lnTo>
                  <a:pt x="f1658" y="f442"/>
                </a:lnTo>
                <a:lnTo>
                  <a:pt x="f1688" y="f446"/>
                </a:lnTo>
                <a:lnTo>
                  <a:pt x="f1078" y="f1153"/>
                </a:lnTo>
                <a:lnTo>
                  <a:pt x="f395" y="f1154"/>
                </a:lnTo>
                <a:lnTo>
                  <a:pt x="f1085" y="f1153"/>
                </a:lnTo>
                <a:lnTo>
                  <a:pt x="f1085" y="f2147"/>
                </a:lnTo>
                <a:lnTo>
                  <a:pt x="f1109" y="f2147"/>
                </a:lnTo>
                <a:lnTo>
                  <a:pt x="f1107" y="f1864"/>
                </a:lnTo>
                <a:lnTo>
                  <a:pt x="f1149" y="f441"/>
                </a:lnTo>
                <a:lnTo>
                  <a:pt x="f1126" y="f406"/>
                </a:lnTo>
                <a:lnTo>
                  <a:pt x="f1143" y="f406"/>
                </a:lnTo>
                <a:lnTo>
                  <a:pt x="f1130" y="f441"/>
                </a:lnTo>
                <a:lnTo>
                  <a:pt x="f1139" y="f1170"/>
                </a:lnTo>
                <a:lnTo>
                  <a:pt x="f1139" y="f1170"/>
                </a:lnTo>
                <a:lnTo>
                  <a:pt x="f1126" y="f1762"/>
                </a:lnTo>
                <a:lnTo>
                  <a:pt x="f1140" y="f448"/>
                </a:lnTo>
                <a:lnTo>
                  <a:pt x="f1123" y="f1170"/>
                </a:lnTo>
                <a:lnTo>
                  <a:pt x="f445" y="f1702"/>
                </a:lnTo>
                <a:lnTo>
                  <a:pt x="f445" y="f1702"/>
                </a:lnTo>
                <a:lnTo>
                  <a:pt x="f1148" y="f448"/>
                </a:lnTo>
                <a:lnTo>
                  <a:pt x="f1147" y="f438"/>
                </a:lnTo>
                <a:lnTo>
                  <a:pt x="f1147" y="f1865"/>
                </a:lnTo>
                <a:lnTo>
                  <a:pt x="f1702" y="f1698"/>
                </a:lnTo>
                <a:lnTo>
                  <a:pt x="f1702" y="f1698"/>
                </a:lnTo>
                <a:lnTo>
                  <a:pt x="f437" y="f1865"/>
                </a:lnTo>
                <a:lnTo>
                  <a:pt x="f1865" y="f438"/>
                </a:lnTo>
                <a:lnTo>
                  <a:pt x="f1153" y="f1865"/>
                </a:lnTo>
                <a:lnTo>
                  <a:pt x="f1155" y="f1170"/>
                </a:lnTo>
                <a:lnTo>
                  <a:pt x="f1156" y="f1157"/>
                </a:lnTo>
                <a:lnTo>
                  <a:pt x="f1156" y="f1157"/>
                </a:lnTo>
                <a:lnTo>
                  <a:pt x="f1174" y="f1155"/>
                </a:lnTo>
                <a:lnTo>
                  <a:pt x="f463" y="f406"/>
                </a:lnTo>
                <a:lnTo>
                  <a:pt x="f252" y="f251"/>
                </a:lnTo>
                <a:lnTo>
                  <a:pt x="f2111" y="f1174"/>
                </a:lnTo>
                <a:lnTo>
                  <a:pt x="f2107" y="f2104"/>
                </a:lnTo>
                <a:lnTo>
                  <a:pt x="f252" y="f463"/>
                </a:lnTo>
                <a:lnTo>
                  <a:pt x="f1863" y="f254"/>
                </a:lnTo>
                <a:lnTo>
                  <a:pt x="f2148" y="f254"/>
                </a:lnTo>
                <a:lnTo>
                  <a:pt x="f1158" y="f1159"/>
                </a:lnTo>
                <a:lnTo>
                  <a:pt x="f1158" y="f1159"/>
                </a:lnTo>
                <a:lnTo>
                  <a:pt x="f2149" y="f2150"/>
                </a:lnTo>
                <a:lnTo>
                  <a:pt x="f255" y="f2083"/>
                </a:lnTo>
                <a:lnTo>
                  <a:pt x="f926" y="f443"/>
                </a:lnTo>
                <a:lnTo>
                  <a:pt x="f300" y="f1133"/>
                </a:lnTo>
                <a:lnTo>
                  <a:pt x="f303" y="f1167"/>
                </a:lnTo>
                <a:lnTo>
                  <a:pt x="f303" y="f2151"/>
                </a:lnTo>
                <a:lnTo>
                  <a:pt x="f304" y="f1697"/>
                </a:lnTo>
                <a:lnTo>
                  <a:pt x="f304" y="f1167"/>
                </a:lnTo>
                <a:lnTo>
                  <a:pt x="f292" y="f1125"/>
                </a:lnTo>
                <a:lnTo>
                  <a:pt x="f292" y="f1130"/>
                </a:lnTo>
                <a:lnTo>
                  <a:pt x="f454" y="f397"/>
                </a:lnTo>
                <a:lnTo>
                  <a:pt x="f454" y="f1105"/>
                </a:lnTo>
                <a:lnTo>
                  <a:pt x="f308" y="f396"/>
                </a:lnTo>
                <a:lnTo>
                  <a:pt x="f1792" y="f1080"/>
                </a:lnTo>
                <a:lnTo>
                  <a:pt x="f286" y="f1072"/>
                </a:lnTo>
                <a:lnTo>
                  <a:pt x="f355" y="f1072"/>
                </a:lnTo>
                <a:lnTo>
                  <a:pt x="f287" y="f1077"/>
                </a:lnTo>
                <a:lnTo>
                  <a:pt x="f382" y="f1075"/>
                </a:lnTo>
                <a:lnTo>
                  <a:pt x="f285" y="f1700"/>
                </a:lnTo>
                <a:lnTo>
                  <a:pt x="f285" y="f1700"/>
                </a:lnTo>
                <a:lnTo>
                  <a:pt x="f313" y="f1075"/>
                </a:lnTo>
                <a:lnTo>
                  <a:pt x="f1792" y="f1700"/>
                </a:lnTo>
                <a:lnTo>
                  <a:pt x="f908" y="f1871"/>
                </a:lnTo>
                <a:lnTo>
                  <a:pt x="f313" y="f1115"/>
                </a:lnTo>
                <a:lnTo>
                  <a:pt x="f2145" y="f1871"/>
                </a:lnTo>
                <a:lnTo>
                  <a:pt x="f285" y="f1115"/>
                </a:lnTo>
                <a:lnTo>
                  <a:pt x="f285" y="f1676"/>
                </a:lnTo>
                <a:lnTo>
                  <a:pt x="f382" y="f1042"/>
                </a:lnTo>
                <a:lnTo>
                  <a:pt x="f313" y="f1067"/>
                </a:lnTo>
                <a:lnTo>
                  <a:pt x="f1792" y="f1068"/>
                </a:lnTo>
                <a:lnTo>
                  <a:pt x="f465" y="f1096"/>
                </a:lnTo>
                <a:lnTo>
                  <a:pt x="f313" y="f1067"/>
                </a:lnTo>
                <a:lnTo>
                  <a:pt x="f313" y="f1067"/>
                </a:lnTo>
                <a:lnTo>
                  <a:pt x="f465" y="f1099"/>
                </a:lnTo>
                <a:lnTo>
                  <a:pt x="f382" y="f1099"/>
                </a:lnTo>
                <a:lnTo>
                  <a:pt x="f285" y="f1658"/>
                </a:lnTo>
                <a:lnTo>
                  <a:pt x="f907" y="f1064"/>
                </a:lnTo>
                <a:lnTo>
                  <a:pt x="f285" y="f1874"/>
                </a:lnTo>
                <a:lnTo>
                  <a:pt x="f285" y="f1063"/>
                </a:lnTo>
                <a:lnTo>
                  <a:pt x="f312" y="f1116"/>
                </a:lnTo>
                <a:lnTo>
                  <a:pt x="f2145" y="f1664"/>
                </a:lnTo>
                <a:lnTo>
                  <a:pt x="f907" y="f1116"/>
                </a:lnTo>
                <a:lnTo>
                  <a:pt x="f313" y="f1672"/>
                </a:lnTo>
                <a:lnTo>
                  <a:pt x="f313" y="f1062"/>
                </a:lnTo>
                <a:lnTo>
                  <a:pt x="f2145" y="f1116"/>
                </a:lnTo>
                <a:lnTo>
                  <a:pt x="f310" y="f1063"/>
                </a:lnTo>
                <a:lnTo>
                  <a:pt x="f285" y="f1652"/>
                </a:lnTo>
                <a:lnTo>
                  <a:pt x="f383" y="f1116"/>
                </a:lnTo>
                <a:lnTo>
                  <a:pt x="f1789" y="f1013"/>
                </a:lnTo>
                <a:lnTo>
                  <a:pt x="f381" y="f1681"/>
                </a:lnTo>
                <a:lnTo>
                  <a:pt x="f381" y="f1013"/>
                </a:lnTo>
                <a:lnTo>
                  <a:pt x="f384" y="f1666"/>
                </a:lnTo>
                <a:lnTo>
                  <a:pt x="f384" y="f1681"/>
                </a:lnTo>
                <a:lnTo>
                  <a:pt x="f311" y="f1038"/>
                </a:lnTo>
                <a:lnTo>
                  <a:pt x="f311" y="f1666"/>
                </a:lnTo>
                <a:lnTo>
                  <a:pt x="f380" y="f1681"/>
                </a:lnTo>
                <a:lnTo>
                  <a:pt x="f311" y="f1681"/>
                </a:lnTo>
                <a:lnTo>
                  <a:pt x="f381" y="f1117"/>
                </a:lnTo>
                <a:lnTo>
                  <a:pt x="f384" y="f1117"/>
                </a:lnTo>
                <a:lnTo>
                  <a:pt x="f1789" y="f1660"/>
                </a:lnTo>
                <a:lnTo>
                  <a:pt x="f384" y="f1652"/>
                </a:lnTo>
                <a:lnTo>
                  <a:pt x="f384" y="f1116"/>
                </a:lnTo>
                <a:lnTo>
                  <a:pt x="f381" y="f1064"/>
                </a:lnTo>
                <a:lnTo>
                  <a:pt x="f381" y="f1673"/>
                </a:lnTo>
                <a:lnTo>
                  <a:pt x="f384" y="f1673"/>
                </a:lnTo>
                <a:lnTo>
                  <a:pt x="f383" y="f1686"/>
                </a:lnTo>
                <a:lnTo>
                  <a:pt x="f1192" y="f1116"/>
                </a:lnTo>
                <a:lnTo>
                  <a:pt x="f1192" y="f1666"/>
                </a:lnTo>
                <a:lnTo>
                  <a:pt x="f379" y="f1048"/>
                </a:lnTo>
                <a:lnTo>
                  <a:pt x="f388" y="f958"/>
                </a:lnTo>
                <a:lnTo>
                  <a:pt x="f2081" y="f976"/>
                </a:lnTo>
                <a:lnTo>
                  <a:pt x="f1194" y="f1012"/>
                </a:lnTo>
                <a:lnTo>
                  <a:pt x="f2082" y="f970"/>
                </a:lnTo>
                <a:lnTo>
                  <a:pt x="f264" y="f973"/>
                </a:lnTo>
                <a:lnTo>
                  <a:pt x="f270" y="f917"/>
                </a:lnTo>
                <a:lnTo>
                  <a:pt x="f2144" y="f2146"/>
                </a:lnTo>
                <a:lnTo>
                  <a:pt x="f117" y="f917"/>
                </a:lnTo>
                <a:lnTo>
                  <a:pt x="f117" y="f917"/>
                </a:lnTo>
                <a:lnTo>
                  <a:pt x="f2144" y="f935"/>
                </a:lnTo>
                <a:lnTo>
                  <a:pt x="f537" y="f2146"/>
                </a:lnTo>
                <a:lnTo>
                  <a:pt x="f537" y="f2146"/>
                </a:lnTo>
                <a:lnTo>
                  <a:pt x="f1212" y="f1671"/>
                </a:lnTo>
                <a:lnTo>
                  <a:pt x="f112" y="f2146"/>
                </a:lnTo>
                <a:lnTo>
                  <a:pt x="f116" y="f916"/>
                </a:lnTo>
                <a:lnTo>
                  <a:pt x="f257" y="f917"/>
                </a:lnTo>
                <a:lnTo>
                  <a:pt x="f1212" y="f933"/>
                </a:lnTo>
                <a:lnTo>
                  <a:pt x="f161" y="f893"/>
                </a:lnTo>
                <a:lnTo>
                  <a:pt x="f1737" y="f912"/>
                </a:lnTo>
                <a:lnTo>
                  <a:pt x="f284" y="f2152"/>
                </a:lnTo>
                <a:lnTo>
                  <a:pt x="f284" y="f893"/>
                </a:lnTo>
                <a:lnTo>
                  <a:pt x="f164" y="f911"/>
                </a:lnTo>
                <a:lnTo>
                  <a:pt x="f164" y="f893"/>
                </a:lnTo>
                <a:lnTo>
                  <a:pt x="f550" y="f2152"/>
                </a:lnTo>
                <a:lnTo>
                  <a:pt x="f369" y="f887"/>
                </a:lnTo>
                <a:lnTo>
                  <a:pt x="f369" y="f888"/>
                </a:lnTo>
                <a:lnTo>
                  <a:pt x="f315" y="f953"/>
                </a:lnTo>
                <a:lnTo>
                  <a:pt x="f542" y="f1024"/>
                </a:lnTo>
                <a:lnTo>
                  <a:pt x="f169" y="f887"/>
                </a:lnTo>
                <a:lnTo>
                  <a:pt x="f1709" y="f953"/>
                </a:lnTo>
                <a:lnTo>
                  <a:pt x="f121" y="f909"/>
                </a:lnTo>
                <a:lnTo>
                  <a:pt x="f67" y="f885"/>
                </a:lnTo>
                <a:lnTo>
                  <a:pt x="f61" y="f883"/>
                </a:lnTo>
                <a:lnTo>
                  <a:pt x="f68" y="f891"/>
                </a:lnTo>
                <a:lnTo>
                  <a:pt x="f1246" y="f875"/>
                </a:lnTo>
                <a:lnTo>
                  <a:pt x="f55" y="f998"/>
                </a:lnTo>
                <a:lnTo>
                  <a:pt x="f1243" y="f883"/>
                </a:lnTo>
                <a:lnTo>
                  <a:pt x="f212" y="f883"/>
                </a:lnTo>
                <a:lnTo>
                  <a:pt x="f216" y="f1001"/>
                </a:lnTo>
                <a:lnTo>
                  <a:pt x="f216" y="f891"/>
                </a:lnTo>
                <a:lnTo>
                  <a:pt x="f1246" y="f891"/>
                </a:lnTo>
                <a:lnTo>
                  <a:pt x="f61" y="f909"/>
                </a:lnTo>
                <a:lnTo>
                  <a:pt x="f61" y="f909"/>
                </a:lnTo>
                <a:lnTo>
                  <a:pt x="f60" y="f887"/>
                </a:lnTo>
                <a:lnTo>
                  <a:pt x="f319" y="f912"/>
                </a:lnTo>
                <a:lnTo>
                  <a:pt x="f321" y="f1051"/>
                </a:lnTo>
                <a:lnTo>
                  <a:pt x="f1246" y="f887"/>
                </a:lnTo>
                <a:lnTo>
                  <a:pt x="f1246" y="f888"/>
                </a:lnTo>
                <a:lnTo>
                  <a:pt x="f216" y="f909"/>
                </a:lnTo>
                <a:lnTo>
                  <a:pt x="f195" y="f885"/>
                </a:lnTo>
                <a:lnTo>
                  <a:pt x="f195" y="f883"/>
                </a:lnTo>
                <a:lnTo>
                  <a:pt x="f195" y="f914"/>
                </a:lnTo>
                <a:lnTo>
                  <a:pt x="f90" y="f875"/>
                </a:lnTo>
                <a:lnTo>
                  <a:pt x="f78" y="f904"/>
                </a:lnTo>
                <a:lnTo>
                  <a:pt x="f77" y="f914"/>
                </a:lnTo>
                <a:lnTo>
                  <a:pt x="f76" y="f865"/>
                </a:lnTo>
                <a:lnTo>
                  <a:pt x="f56" y="f901"/>
                </a:lnTo>
                <a:lnTo>
                  <a:pt x="f320" y="f1009"/>
                </a:lnTo>
                <a:lnTo>
                  <a:pt x="f320" y="f899"/>
                </a:lnTo>
                <a:lnTo>
                  <a:pt x="f1251" y="f851"/>
                </a:lnTo>
                <a:lnTo>
                  <a:pt x="f1252" y="f854"/>
                </a:lnTo>
                <a:lnTo>
                  <a:pt x="f840" y="f841"/>
                </a:lnTo>
                <a:lnTo>
                  <a:pt x="f840" y="f841"/>
                </a:lnTo>
                <a:lnTo>
                  <a:pt x="f1246" y="f854"/>
                </a:lnTo>
                <a:lnTo>
                  <a:pt x="f552" y="f856"/>
                </a:lnTo>
                <a:lnTo>
                  <a:pt x="f55" y="f856"/>
                </a:lnTo>
                <a:lnTo>
                  <a:pt x="f213" y="f845"/>
                </a:lnTo>
                <a:lnTo>
                  <a:pt x="f61" y="f845"/>
                </a:lnTo>
                <a:lnTo>
                  <a:pt x="f1200" y="f1001"/>
                </a:lnTo>
                <a:lnTo>
                  <a:pt x="f1200" y="f1001"/>
                </a:lnTo>
                <a:lnTo>
                  <a:pt x="f542" y="f854"/>
                </a:lnTo>
                <a:lnTo>
                  <a:pt x="f1222" y="f927"/>
                </a:lnTo>
                <a:lnTo>
                  <a:pt x="f182" y="f750"/>
                </a:lnTo>
                <a:lnTo>
                  <a:pt x="f587" y="f746"/>
                </a:lnTo>
                <a:lnTo>
                  <a:pt x="f584" y="f743"/>
                </a:lnTo>
                <a:lnTo>
                  <a:pt x="f582" y="f780"/>
                </a:lnTo>
                <a:lnTo>
                  <a:pt x="f223" y="f739"/>
                </a:lnTo>
                <a:lnTo>
                  <a:pt x="f862" y="f809"/>
                </a:lnTo>
                <a:lnTo>
                  <a:pt x="f589" y="f738"/>
                </a:lnTo>
                <a:lnTo>
                  <a:pt x="f182" y="f736"/>
                </a:lnTo>
                <a:lnTo>
                  <a:pt x="f178" y="f731"/>
                </a:lnTo>
                <a:lnTo>
                  <a:pt x="f1257" y="f729"/>
                </a:lnTo>
                <a:lnTo>
                  <a:pt x="f190" y="f740"/>
                </a:lnTo>
                <a:lnTo>
                  <a:pt x="f198" y="f738"/>
                </a:lnTo>
                <a:lnTo>
                  <a:pt x="f10" y="f736"/>
                </a:lnTo>
                <a:lnTo>
                  <a:pt x="f577" y="f758"/>
                </a:lnTo>
                <a:lnTo>
                  <a:pt x="f577" y="f710"/>
                </a:lnTo>
                <a:lnTo>
                  <a:pt x="f181" y="f714"/>
                </a:lnTo>
                <a:lnTo>
                  <a:pt x="f849" y="f708"/>
                </a:lnTo>
                <a:lnTo>
                  <a:pt x="f204" y="f710"/>
                </a:lnTo>
                <a:lnTo>
                  <a:pt x="f187" y="f708"/>
                </a:lnTo>
                <a:lnTo>
                  <a:pt x="f1256" y="f709"/>
                </a:lnTo>
                <a:lnTo>
                  <a:pt x="f570" y="f723"/>
                </a:lnTo>
                <a:lnTo>
                  <a:pt x="f204" y="f719"/>
                </a:lnTo>
                <a:lnTo>
                  <a:pt x="f204" y="f1628"/>
                </a:lnTo>
                <a:lnTo>
                  <a:pt x="f222" y="f707"/>
                </a:lnTo>
                <a:lnTo>
                  <a:pt x="f594" y="f706"/>
                </a:lnTo>
                <a:lnTo>
                  <a:pt x="f1286" y="f704"/>
                </a:lnTo>
                <a:lnTo>
                  <a:pt x="f574" y="f816"/>
                </a:lnTo>
                <a:lnTo>
                  <a:pt x="f10" y="f816"/>
                </a:lnTo>
                <a:lnTo>
                  <a:pt x="f574" y="f818"/>
                </a:lnTo>
                <a:lnTo>
                  <a:pt x="f190" y="f1590"/>
                </a:lnTo>
                <a:lnTo>
                  <a:pt x="f1286" y="f1624"/>
                </a:lnTo>
                <a:lnTo>
                  <a:pt x="f203" y="f773"/>
                </a:lnTo>
                <a:lnTo>
                  <a:pt x="f200" y="f769"/>
                </a:lnTo>
                <a:lnTo>
                  <a:pt x="f190" y="f2093"/>
                </a:lnTo>
                <a:lnTo>
                  <a:pt x="f200" y="f823"/>
                </a:lnTo>
                <a:lnTo>
                  <a:pt x="f198" y="f1586"/>
                </a:lnTo>
                <a:lnTo>
                  <a:pt x="f596" y="f1895"/>
                </a:lnTo>
                <a:lnTo>
                  <a:pt x="f596" y="f1895"/>
                </a:lnTo>
                <a:lnTo>
                  <a:pt x="f574" y="f1595"/>
                </a:lnTo>
                <a:lnTo>
                  <a:pt x="f219" y="f825"/>
                </a:lnTo>
                <a:lnTo>
                  <a:pt x="f219" y="f825"/>
                </a:lnTo>
                <a:lnTo>
                  <a:pt x="f1286" y="f764"/>
                </a:lnTo>
                <a:lnTo>
                  <a:pt x="f190" y="f1587"/>
                </a:lnTo>
                <a:lnTo>
                  <a:pt x="f1286" y="f1583"/>
                </a:lnTo>
                <a:lnTo>
                  <a:pt x="f219" y="f1583"/>
                </a:lnTo>
                <a:lnTo>
                  <a:pt x="f190" y="f1588"/>
                </a:lnTo>
                <a:lnTo>
                  <a:pt x="f203" y="f1619"/>
                </a:lnTo>
                <a:lnTo>
                  <a:pt x="f190" y="f1582"/>
                </a:lnTo>
                <a:lnTo>
                  <a:pt x="f595" y="f1577"/>
                </a:lnTo>
                <a:lnTo>
                  <a:pt x="f596" y="f1577"/>
                </a:lnTo>
                <a:lnTo>
                  <a:pt x="f197" y="f651"/>
                </a:lnTo>
                <a:lnTo>
                  <a:pt x="f197" y="f647"/>
                </a:lnTo>
                <a:lnTo>
                  <a:pt x="f568" y="f1596"/>
                </a:lnTo>
                <a:lnTo>
                  <a:pt x="f566" y="f1596"/>
                </a:lnTo>
                <a:lnTo>
                  <a:pt x="f1310" y="f1583"/>
                </a:lnTo>
                <a:lnTo>
                  <a:pt x="f81" y="f1595"/>
                </a:lnTo>
                <a:lnTo>
                  <a:pt x="f217" y="f2100"/>
                </a:lnTo>
                <a:lnTo>
                  <a:pt x="f210" y="f1887"/>
                </a:lnTo>
                <a:lnTo>
                  <a:pt x="f195" y="f825"/>
                </a:lnTo>
                <a:lnTo>
                  <a:pt x="f90" y="f1586"/>
                </a:lnTo>
                <a:lnTo>
                  <a:pt x="f192" y="f766"/>
                </a:lnTo>
                <a:lnTo>
                  <a:pt x="f79" y="f766"/>
                </a:lnTo>
                <a:lnTo>
                  <a:pt x="f90" y="f2100"/>
                </a:lnTo>
                <a:lnTo>
                  <a:pt x="f212" y="f2100"/>
                </a:lnTo>
                <a:lnTo>
                  <a:pt x="f86" y="f1596"/>
                </a:lnTo>
                <a:lnTo>
                  <a:pt x="f77" y="f1596"/>
                </a:lnTo>
                <a:lnTo>
                  <a:pt x="f86" y="f1577"/>
                </a:lnTo>
                <a:lnTo>
                  <a:pt x="f53" y="f651"/>
                </a:lnTo>
                <a:lnTo>
                  <a:pt x="f363" y="f1576"/>
                </a:lnTo>
                <a:lnTo>
                  <a:pt x="f210" y="f1569"/>
                </a:lnTo>
                <a:lnTo>
                  <a:pt x="f210" y="f1569"/>
                </a:lnTo>
                <a:lnTo>
                  <a:pt x="f192" y="f642"/>
                </a:lnTo>
                <a:lnTo>
                  <a:pt x="f212" y="f1571"/>
                </a:lnTo>
                <a:lnTo>
                  <a:pt x="f473" y="f639"/>
                </a:lnTo>
                <a:lnTo>
                  <a:pt x="f56" y="f639"/>
                </a:lnTo>
                <a:lnTo>
                  <a:pt x="f320" y="f547"/>
                </a:lnTo>
                <a:lnTo>
                  <a:pt x="f60" y="f565"/>
                </a:lnTo>
                <a:lnTo>
                  <a:pt x="f68" y="f1909"/>
                </a:lnTo>
                <a:lnTo>
                  <a:pt x="f1230" y="f547"/>
                </a:lnTo>
                <a:lnTo>
                  <a:pt x="f1710" y="f1891"/>
                </a:lnTo>
                <a:lnTo>
                  <a:pt x="f315" y="f642"/>
                </a:lnTo>
                <a:lnTo>
                  <a:pt x="f318" y="f642"/>
                </a:lnTo>
                <a:lnTo>
                  <a:pt x="f315" y="f1576"/>
                </a:lnTo>
                <a:lnTo>
                  <a:pt x="f542" y="f651"/>
                </a:lnTo>
                <a:lnTo>
                  <a:pt x="f115" y="f2100"/>
                </a:lnTo>
                <a:lnTo>
                  <a:pt x="f550" y="f1622"/>
                </a:lnTo>
                <a:lnTo>
                  <a:pt x="f110" y="f716"/>
                </a:lnTo>
                <a:lnTo>
                  <a:pt x="f105" y="f729"/>
                </a:lnTo>
                <a:lnTo>
                  <a:pt x="f103" y="f729"/>
                </a:lnTo>
                <a:lnTo>
                  <a:pt x="f105" y="f732"/>
                </a:lnTo>
                <a:lnTo>
                  <a:pt x="f1200" y="f747"/>
                </a:lnTo>
                <a:lnTo>
                  <a:pt x="f1191" y="f749"/>
                </a:lnTo>
                <a:lnTo>
                  <a:pt x="f390" y="f752"/>
                </a:lnTo>
                <a:lnTo>
                  <a:pt x="f264" y="f789"/>
                </a:lnTo>
                <a:lnTo>
                  <a:pt x="f2081" y="f750"/>
                </a:lnTo>
                <a:lnTo>
                  <a:pt x="f1193" y="f861"/>
                </a:lnTo>
                <a:lnTo>
                  <a:pt x="f1193" y="f798"/>
                </a:lnTo>
                <a:lnTo>
                  <a:pt x="f1185" y="f860"/>
                </a:lnTo>
                <a:lnTo>
                  <a:pt x="f387" y="f749"/>
                </a:lnTo>
                <a:lnTo>
                  <a:pt x="f1816" y="f747"/>
                </a:lnTo>
                <a:lnTo>
                  <a:pt x="f1188" y="f760"/>
                </a:lnTo>
                <a:lnTo>
                  <a:pt x="f377" y="f709"/>
                </a:lnTo>
                <a:lnTo>
                  <a:pt x="f382" y="f723"/>
                </a:lnTo>
                <a:lnTo>
                  <a:pt x="f313" y="f707"/>
                </a:lnTo>
                <a:lnTo>
                  <a:pt x="f309" y="f769"/>
                </a:lnTo>
                <a:lnTo>
                  <a:pt x="f246" y="f2099"/>
                </a:lnTo>
                <a:lnTo>
                  <a:pt x="f247" y="f1632"/>
                </a:lnTo>
                <a:lnTo>
                  <a:pt x="f1754" y="f769"/>
                </a:lnTo>
                <a:lnTo>
                  <a:pt x="f922" y="f766"/>
                </a:lnTo>
                <a:lnTo>
                  <a:pt x="f921" y="f2100"/>
                </a:lnTo>
                <a:lnTo>
                  <a:pt x="f305" y="f766"/>
                </a:lnTo>
                <a:lnTo>
                  <a:pt x="f1754" y="f1584"/>
                </a:lnTo>
                <a:lnTo>
                  <a:pt x="f293" y="f1583"/>
                </a:lnTo>
                <a:lnTo>
                  <a:pt x="f1172" y="f655"/>
                </a:lnTo>
                <a:lnTo>
                  <a:pt x="f1172" y="f2090"/>
                </a:lnTo>
                <a:lnTo>
                  <a:pt x="f902" y="f547"/>
                </a:lnTo>
                <a:lnTo>
                  <a:pt x="f1740" y="f565"/>
                </a:lnTo>
                <a:lnTo>
                  <a:pt x="f1740" y="f547"/>
                </a:lnTo>
                <a:lnTo>
                  <a:pt x="f465" y="f658"/>
                </a:lnTo>
                <a:lnTo>
                  <a:pt x="f313" y="f637"/>
                </a:lnTo>
                <a:lnTo>
                  <a:pt x="f384" y="f562"/>
                </a:lnTo>
                <a:lnTo>
                  <a:pt x="f467" y="f532"/>
                </a:lnTo>
                <a:lnTo>
                  <a:pt x="f1789" y="f559"/>
                </a:lnTo>
                <a:lnTo>
                  <a:pt x="f382" y="f532"/>
                </a:lnTo>
                <a:lnTo>
                  <a:pt x="f383" y="f559"/>
                </a:lnTo>
                <a:lnTo>
                  <a:pt x="f907" y="f530"/>
                </a:lnTo>
                <a:lnTo>
                  <a:pt x="f312" y="f636"/>
                </a:lnTo>
                <a:lnTo>
                  <a:pt x="f1184" y="f529"/>
                </a:lnTo>
                <a:lnTo>
                  <a:pt x="f1184" y="f559"/>
                </a:lnTo>
                <a:lnTo>
                  <a:pt x="f259" y="f484"/>
                </a:lnTo>
                <a:lnTo>
                  <a:pt x="f1186" y="f504"/>
                </a:lnTo>
                <a:lnTo>
                  <a:pt x="f1191" y="f485"/>
                </a:lnTo>
                <a:lnTo>
                  <a:pt x="f109" y="f489"/>
                </a:lnTo>
                <a:lnTo>
                  <a:pt x="f1212" y="f504"/>
                </a:lnTo>
                <a:lnTo>
                  <a:pt x="f2120" y="f487"/>
                </a:lnTo>
                <a:lnTo>
                  <a:pt x="f1216" y="f499"/>
                </a:lnTo>
                <a:lnTo>
                  <a:pt x="f1196" y="f479"/>
                </a:lnTo>
                <a:lnTo>
                  <a:pt x="f161" y="f477"/>
                </a:lnTo>
                <a:lnTo>
                  <a:pt x="f164" y="f499"/>
                </a:lnTo>
                <a:lnTo>
                  <a:pt x="f115" y="f497"/>
                </a:lnTo>
                <a:lnTo>
                  <a:pt x="f115" y="f497"/>
                </a:lnTo>
                <a:lnTo>
                  <a:pt x="f164" y="f495"/>
                </a:lnTo>
                <a:lnTo>
                  <a:pt x="f120" y="f477"/>
                </a:lnTo>
                <a:lnTo>
                  <a:pt x="f67" y="f557"/>
                </a:lnTo>
                <a:lnTo>
                  <a:pt x="f323" y="f475"/>
                </a:lnTo>
                <a:lnTo>
                  <a:pt x="f319" y="f453"/>
                </a:lnTo>
                <a:lnTo>
                  <a:pt x="f61" y="f450"/>
                </a:lnTo>
                <a:lnTo>
                  <a:pt x="f319" y="f447"/>
                </a:lnTo>
                <a:lnTo>
                  <a:pt x="f1232" y="f432"/>
                </a:lnTo>
                <a:lnTo>
                  <a:pt x="f72" y="f430"/>
                </a:lnTo>
                <a:lnTo>
                  <a:pt x="f169" y="f436"/>
                </a:lnTo>
                <a:lnTo>
                  <a:pt x="f315" y="f447"/>
                </a:lnTo>
                <a:lnTo>
                  <a:pt x="f542" y="f451"/>
                </a:lnTo>
                <a:lnTo>
                  <a:pt x="f316" y="f453"/>
                </a:lnTo>
                <a:lnTo>
                  <a:pt x="f369" y="f466"/>
                </a:lnTo>
                <a:lnTo>
                  <a:pt x="f111" y="f1492"/>
                </a:lnTo>
                <a:lnTo>
                  <a:pt x="f117" y="f590"/>
                </a:lnTo>
                <a:lnTo>
                  <a:pt x="f111" y="f470"/>
                </a:lnTo>
                <a:lnTo>
                  <a:pt x="f1212" y="f470"/>
                </a:lnTo>
                <a:lnTo>
                  <a:pt x="f1204" y="f453"/>
                </a:lnTo>
                <a:lnTo>
                  <a:pt x="f1707" y="f453"/>
                </a:lnTo>
                <a:lnTo>
                  <a:pt x="f104" y="f470"/>
                </a:lnTo>
                <a:lnTo>
                  <a:pt x="f104" y="f470"/>
                </a:lnTo>
                <a:lnTo>
                  <a:pt x="f107" y="f447"/>
                </a:lnTo>
                <a:lnTo>
                  <a:pt x="f102" y="f432"/>
                </a:lnTo>
                <a:lnTo>
                  <a:pt x="f107" y="f432"/>
                </a:lnTo>
                <a:lnTo>
                  <a:pt x="f106" y="f430"/>
                </a:lnTo>
                <a:lnTo>
                  <a:pt x="f1200" y="f464"/>
                </a:lnTo>
                <a:lnTo>
                  <a:pt x="f107" y="f457"/>
                </a:lnTo>
                <a:lnTo>
                  <a:pt x="f258" y="f457"/>
                </a:lnTo>
                <a:lnTo>
                  <a:pt x="f109" y="f423"/>
                </a:lnTo>
                <a:lnTo>
                  <a:pt x="f107" y="f460"/>
                </a:lnTo>
                <a:lnTo>
                  <a:pt x="f106" y="f598"/>
                </a:lnTo>
                <a:lnTo>
                  <a:pt x="f259" y="f389"/>
                </a:lnTo>
                <a:lnTo>
                  <a:pt x="f260" y="f370"/>
                </a:lnTo>
                <a:close/>
              </a:path>
            </a:pathLst>
          </a:cu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331;p27">
            <a:extLst>
              <a:ext uri="{FF2B5EF4-FFF2-40B4-BE49-F238E27FC236}">
                <a16:creationId xmlns:a16="http://schemas.microsoft.com/office/drawing/2014/main" id="{B0568BB8-99FC-5F95-FCCB-A6CE6CD6F8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4595646"/>
            <a:ext cx="9144000" cy="51120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lvl="0" algn="ctr"/>
            <a:r>
              <a:rPr lang="en-US"/>
              <a:t>Maps</a:t>
            </a:r>
          </a:p>
        </p:txBody>
      </p:sp>
      <p:sp>
        <p:nvSpPr>
          <p:cNvPr id="4" name="Google Shape;332;p27">
            <a:extLst>
              <a:ext uri="{FF2B5EF4-FFF2-40B4-BE49-F238E27FC236}">
                <a16:creationId xmlns:a16="http://schemas.microsoft.com/office/drawing/2014/main" id="{110A380C-F821-5390-8244-A2F04EA495EE}"/>
              </a:ext>
            </a:extLst>
          </p:cNvPr>
          <p:cNvSpPr/>
          <p:nvPr/>
        </p:nvSpPr>
        <p:spPr>
          <a:xfrm>
            <a:off x="1734872" y="1515105"/>
            <a:ext cx="668398" cy="202503"/>
          </a:xfrm>
          <a:custGeom>
            <a:avLst>
              <a:gd name="f0" fmla="val 6172"/>
              <a:gd name="f1" fmla="val 29006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+- 0 0 180"/>
              <a:gd name="f17" fmla="*/ f5 1 21600"/>
              <a:gd name="f18" fmla="*/ f6 1 21600"/>
              <a:gd name="f19" fmla="pin -2147483647 f0 2147483647"/>
              <a:gd name="f20" fmla="pin -2147483647 f1 2147483647"/>
              <a:gd name="f21" fmla="*/ f16 f2 1"/>
              <a:gd name="f22" fmla="+- f19 0 10800"/>
              <a:gd name="f23" fmla="+- f20 0 10800"/>
              <a:gd name="f24" fmla="+- f20 0 21600"/>
              <a:gd name="f25" fmla="+- f19 0 21600"/>
              <a:gd name="f26" fmla="val f19"/>
              <a:gd name="f27" fmla="val f20"/>
              <a:gd name="f28" fmla="*/ f19 f17 1"/>
              <a:gd name="f29" fmla="*/ f20 f18 1"/>
              <a:gd name="f30" fmla="*/ 0 f17 1"/>
              <a:gd name="f31" fmla="*/ 21600 f17 1"/>
              <a:gd name="f32" fmla="*/ 21600 f18 1"/>
              <a:gd name="f33" fmla="*/ 0 f18 1"/>
              <a:gd name="f34" fmla="*/ f21 1 f4"/>
              <a:gd name="f35" fmla="abs f22"/>
              <a:gd name="f36" fmla="abs f23"/>
              <a:gd name="f37" fmla="*/ f26 f17 1"/>
              <a:gd name="f38" fmla="*/ f27 f18 1"/>
              <a:gd name="f39" fmla="+- f34 0 f3"/>
              <a:gd name="f40" fmla="+- f35 0 f36"/>
              <a:gd name="f41" fmla="+- f36 0 f35"/>
              <a:gd name="f42" fmla="?: f23 f9 f40"/>
              <a:gd name="f43" fmla="?: f23 f40 f9"/>
              <a:gd name="f44" fmla="?: f22 f9 f41"/>
              <a:gd name="f45" fmla="?: f22 f41 f9"/>
              <a:gd name="f46" fmla="?: f19 f9 f42"/>
              <a:gd name="f47" fmla="?: f19 f9 f43"/>
              <a:gd name="f48" fmla="?: f24 f44 f9"/>
              <a:gd name="f49" fmla="?: f24 f45 f9"/>
              <a:gd name="f50" fmla="?: f25 f43 f9"/>
              <a:gd name="f51" fmla="?: f25 f42 f9"/>
              <a:gd name="f52" fmla="?: f20 f9 f45"/>
              <a:gd name="f53" fmla="?: f20 f9 f44"/>
              <a:gd name="f54" fmla="?: f46 f19 0"/>
              <a:gd name="f55" fmla="?: f46 f20 6280"/>
              <a:gd name="f56" fmla="?: f47 f19 0"/>
              <a:gd name="f57" fmla="?: f47 f20 15320"/>
              <a:gd name="f58" fmla="?: f48 f19 6280"/>
              <a:gd name="f59" fmla="?: f48 f20 21600"/>
              <a:gd name="f60" fmla="?: f49 f19 15320"/>
              <a:gd name="f61" fmla="?: f49 f20 21600"/>
              <a:gd name="f62" fmla="?: f50 f19 21600"/>
              <a:gd name="f63" fmla="?: f50 f20 15320"/>
              <a:gd name="f64" fmla="?: f51 f19 21600"/>
              <a:gd name="f65" fmla="?: f51 f20 6280"/>
              <a:gd name="f66" fmla="?: f52 f19 15320"/>
              <a:gd name="f67" fmla="?: f52 f20 0"/>
              <a:gd name="f68" fmla="?: f53 f19 6280"/>
              <a:gd name="f69" fmla="?: f53 f20 0"/>
            </a:gdLst>
            <a:ahLst>
              <a:ahXY gdRefX="f0" minX="f10" maxX="f11" gdRefY="f1" minY="f10" maxY="f11">
                <a:pos x="f28" y="f29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37" y="f38"/>
              </a:cxn>
            </a:cxnLst>
            <a:rect l="f30" t="f33" r="f31" b="f32"/>
            <a:pathLst>
              <a:path w="21600" h="21600">
                <a:moveTo>
                  <a:pt x="f7" y="f7"/>
                </a:moveTo>
                <a:lnTo>
                  <a:pt x="f7" y="f12"/>
                </a:lnTo>
                <a:lnTo>
                  <a:pt x="f54" y="f55"/>
                </a:lnTo>
                <a:lnTo>
                  <a:pt x="f7" y="f13"/>
                </a:lnTo>
                <a:lnTo>
                  <a:pt x="f7" y="f14"/>
                </a:lnTo>
                <a:lnTo>
                  <a:pt x="f56" y="f57"/>
                </a:lnTo>
                <a:lnTo>
                  <a:pt x="f7" y="f15"/>
                </a:lnTo>
                <a:lnTo>
                  <a:pt x="f7" y="f8"/>
                </a:lnTo>
                <a:lnTo>
                  <a:pt x="f12" y="f8"/>
                </a:lnTo>
                <a:lnTo>
                  <a:pt x="f58" y="f59"/>
                </a:lnTo>
                <a:lnTo>
                  <a:pt x="f13" y="f8"/>
                </a:lnTo>
                <a:lnTo>
                  <a:pt x="f14" y="f8"/>
                </a:lnTo>
                <a:lnTo>
                  <a:pt x="f60" y="f61"/>
                </a:lnTo>
                <a:lnTo>
                  <a:pt x="f15" y="f8"/>
                </a:lnTo>
                <a:lnTo>
                  <a:pt x="f8" y="f8"/>
                </a:lnTo>
                <a:lnTo>
                  <a:pt x="f8" y="f15"/>
                </a:lnTo>
                <a:lnTo>
                  <a:pt x="f62" y="f63"/>
                </a:lnTo>
                <a:lnTo>
                  <a:pt x="f8" y="f14"/>
                </a:lnTo>
                <a:lnTo>
                  <a:pt x="f8" y="f13"/>
                </a:lnTo>
                <a:lnTo>
                  <a:pt x="f64" y="f65"/>
                </a:lnTo>
                <a:lnTo>
                  <a:pt x="f8" y="f12"/>
                </a:lnTo>
                <a:lnTo>
                  <a:pt x="f8" y="f7"/>
                </a:lnTo>
                <a:lnTo>
                  <a:pt x="f15" y="f7"/>
                </a:lnTo>
                <a:lnTo>
                  <a:pt x="f66" y="f67"/>
                </a:lnTo>
                <a:lnTo>
                  <a:pt x="f14" y="f7"/>
                </a:lnTo>
                <a:lnTo>
                  <a:pt x="f13" y="f7"/>
                </a:lnTo>
                <a:lnTo>
                  <a:pt x="f68" y="f69"/>
                </a:lnTo>
                <a:lnTo>
                  <a:pt x="f12" y="f7"/>
                </a:lnTo>
                <a:lnTo>
                  <a:pt x="f7" y="f7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" b="1" i="0" u="none" strike="noStrike" kern="0" cap="none" spc="0" baseline="0">
                <a:solidFill>
                  <a:srgbClr val="18637B"/>
                </a:solidFill>
                <a:uFillTx/>
                <a:latin typeface="Roboto Slab"/>
                <a:ea typeface="Roboto Slab"/>
                <a:cs typeface="Roboto Slab"/>
              </a:rPr>
              <a:t>our office</a:t>
            </a:r>
          </a:p>
        </p:txBody>
      </p:sp>
      <p:cxnSp>
        <p:nvCxnSpPr>
          <p:cNvPr id="5" name="Google Shape;333;p27">
            <a:extLst>
              <a:ext uri="{FF2B5EF4-FFF2-40B4-BE49-F238E27FC236}">
                <a16:creationId xmlns:a16="http://schemas.microsoft.com/office/drawing/2014/main" id="{64C53D9B-14AA-916D-F186-C66AA65E9DF2}"/>
              </a:ext>
            </a:extLst>
          </p:cNvPr>
          <p:cNvCxnSpPr/>
          <p:nvPr/>
        </p:nvCxnSpPr>
        <p:spPr>
          <a:xfrm>
            <a:off x="1753051" y="1637571"/>
            <a:ext cx="0" cy="182706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  <a:headEnd type="arrow"/>
          </a:ln>
        </p:spPr>
      </p:cxnSp>
      <p:cxnSp>
        <p:nvCxnSpPr>
          <p:cNvPr id="6" name="Google Shape;334;p27">
            <a:extLst>
              <a:ext uri="{FF2B5EF4-FFF2-40B4-BE49-F238E27FC236}">
                <a16:creationId xmlns:a16="http://schemas.microsoft.com/office/drawing/2014/main" id="{147C96E0-FBA9-54BC-A025-573DEF13AB5A}"/>
              </a:ext>
            </a:extLst>
          </p:cNvPr>
          <p:cNvCxnSpPr/>
          <p:nvPr/>
        </p:nvCxnSpPr>
        <p:spPr>
          <a:xfrm>
            <a:off x="3317653" y="3056071"/>
            <a:ext cx="0" cy="182706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  <a:headEnd type="arrow"/>
          </a:ln>
        </p:spPr>
      </p:cxnSp>
      <p:cxnSp>
        <p:nvCxnSpPr>
          <p:cNvPr id="7" name="Google Shape;335;p27">
            <a:extLst>
              <a:ext uri="{FF2B5EF4-FFF2-40B4-BE49-F238E27FC236}">
                <a16:creationId xmlns:a16="http://schemas.microsoft.com/office/drawing/2014/main" id="{119CE077-EEBD-4BB0-7622-D76942E6CA30}"/>
              </a:ext>
            </a:extLst>
          </p:cNvPr>
          <p:cNvCxnSpPr/>
          <p:nvPr/>
        </p:nvCxnSpPr>
        <p:spPr>
          <a:xfrm>
            <a:off x="4796850" y="3324100"/>
            <a:ext cx="0" cy="182697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  <a:headEnd type="arrow"/>
          </a:ln>
        </p:spPr>
      </p:cxnSp>
      <p:cxnSp>
        <p:nvCxnSpPr>
          <p:cNvPr id="8" name="Google Shape;336;p27">
            <a:extLst>
              <a:ext uri="{FF2B5EF4-FFF2-40B4-BE49-F238E27FC236}">
                <a16:creationId xmlns:a16="http://schemas.microsoft.com/office/drawing/2014/main" id="{93E95F1C-2666-6120-EC42-19D01B5D0A56}"/>
              </a:ext>
            </a:extLst>
          </p:cNvPr>
          <p:cNvCxnSpPr/>
          <p:nvPr/>
        </p:nvCxnSpPr>
        <p:spPr>
          <a:xfrm>
            <a:off x="4231120" y="1454874"/>
            <a:ext cx="0" cy="182697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  <a:headEnd type="arrow"/>
          </a:ln>
        </p:spPr>
      </p:cxnSp>
      <p:cxnSp>
        <p:nvCxnSpPr>
          <p:cNvPr id="9" name="Google Shape;337;p27">
            <a:extLst>
              <a:ext uri="{FF2B5EF4-FFF2-40B4-BE49-F238E27FC236}">
                <a16:creationId xmlns:a16="http://schemas.microsoft.com/office/drawing/2014/main" id="{A2C8A560-3D40-6914-A3D0-E6D40B9F73FD}"/>
              </a:ext>
            </a:extLst>
          </p:cNvPr>
          <p:cNvCxnSpPr/>
          <p:nvPr/>
        </p:nvCxnSpPr>
        <p:spPr>
          <a:xfrm>
            <a:off x="7427021" y="3458498"/>
            <a:ext cx="0" cy="182697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  <a:headEnd type="arrow"/>
          </a:ln>
        </p:spPr>
      </p:cxnSp>
      <p:cxnSp>
        <p:nvCxnSpPr>
          <p:cNvPr id="10" name="Google Shape;338;p27">
            <a:extLst>
              <a:ext uri="{FF2B5EF4-FFF2-40B4-BE49-F238E27FC236}">
                <a16:creationId xmlns:a16="http://schemas.microsoft.com/office/drawing/2014/main" id="{A16436BA-F899-064B-46DF-3B512682155C}"/>
              </a:ext>
            </a:extLst>
          </p:cNvPr>
          <p:cNvCxnSpPr/>
          <p:nvPr/>
        </p:nvCxnSpPr>
        <p:spPr>
          <a:xfrm>
            <a:off x="6775950" y="1888272"/>
            <a:ext cx="0" cy="182706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  <a:headEnd type="arrow"/>
          </a:ln>
        </p:spPr>
      </p:cxnSp>
      <p:sp>
        <p:nvSpPr>
          <p:cNvPr id="11" name="Google Shape;339;p27">
            <a:extLst>
              <a:ext uri="{FF2B5EF4-FFF2-40B4-BE49-F238E27FC236}">
                <a16:creationId xmlns:a16="http://schemas.microsoft.com/office/drawing/2014/main" id="{1E0AB9E2-5EFF-E34A-1548-983B100CB6A5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D5A033C-6F3B-4441-BB64-B4E9239755C0}" type="slidenum">
              <a:t>15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672C631B-3CB9-36B5-6DEB-4DEE266B904B}"/>
              </a:ext>
            </a:extLst>
          </p:cNvPr>
          <p:cNvSpPr/>
          <p:nvPr/>
        </p:nvSpPr>
        <p:spPr>
          <a:xfrm>
            <a:off x="367515" y="846268"/>
            <a:ext cx="316967" cy="44396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0"/>
              <a:gd name="f7" fmla="val 308"/>
              <a:gd name="f8" fmla="val 10"/>
              <a:gd name="f9" fmla="val 2"/>
              <a:gd name="f10" fmla="val 8"/>
              <a:gd name="f11" fmla="val 4"/>
              <a:gd name="f12" fmla="val 5"/>
              <a:gd name="f13" fmla="val 1"/>
              <a:gd name="f14" fmla="val 7"/>
              <a:gd name="f15" fmla="val 9"/>
              <a:gd name="f16" fmla="val 19"/>
              <a:gd name="f17" fmla="val 13"/>
              <a:gd name="f18" fmla="val 28"/>
              <a:gd name="f19" fmla="val 23"/>
              <a:gd name="f20" fmla="val 37"/>
              <a:gd name="f21" fmla="val 32"/>
              <a:gd name="f22" fmla="val 39"/>
              <a:gd name="f23" fmla="val 34"/>
              <a:gd name="f24" fmla="val 40"/>
              <a:gd name="f25" fmla="val 41"/>
              <a:gd name="f26" fmla="val 42"/>
              <a:gd name="f27" fmla="val 43"/>
              <a:gd name="f28" fmla="val 54"/>
              <a:gd name="f29" fmla="val 53"/>
              <a:gd name="f30" fmla="val 58"/>
              <a:gd name="f31" fmla="val 61"/>
              <a:gd name="f32" fmla="val 57"/>
              <a:gd name="f33" fmla="val 64"/>
              <a:gd name="f34" fmla="val 60"/>
              <a:gd name="f35" fmla="val 70"/>
              <a:gd name="f36" fmla="val 67"/>
              <a:gd name="f37" fmla="val 71"/>
              <a:gd name="f38" fmla="val 76"/>
              <a:gd name="f39" fmla="val 80"/>
              <a:gd name="f40" fmla="val 83"/>
              <a:gd name="f41" fmla="val 48"/>
              <a:gd name="f42" fmla="val 88"/>
              <a:gd name="f43" fmla="val 44"/>
              <a:gd name="f44" fmla="val 102"/>
              <a:gd name="f45" fmla="val 117"/>
              <a:gd name="f46" fmla="val 131"/>
              <a:gd name="f47" fmla="val 137"/>
              <a:gd name="f48" fmla="val 47"/>
              <a:gd name="f49" fmla="val 140"/>
              <a:gd name="f50" fmla="val 144"/>
              <a:gd name="f51" fmla="val 149"/>
              <a:gd name="f52" fmla="val 66"/>
              <a:gd name="f53" fmla="val 150"/>
              <a:gd name="f54" fmla="val 156"/>
              <a:gd name="f55" fmla="val 159"/>
              <a:gd name="f56" fmla="val 162"/>
              <a:gd name="f57" fmla="val 168"/>
              <a:gd name="f58" fmla="val 169"/>
              <a:gd name="f59" fmla="val 171"/>
              <a:gd name="f60" fmla="val 173"/>
              <a:gd name="f61" fmla="val 177"/>
              <a:gd name="f62" fmla="val 178"/>
              <a:gd name="f63" fmla="val 52"/>
              <a:gd name="f64" fmla="val 49"/>
              <a:gd name="f65" fmla="val 179"/>
              <a:gd name="f66" fmla="val 45"/>
              <a:gd name="f67" fmla="val 189"/>
              <a:gd name="f68" fmla="val 25"/>
              <a:gd name="f69" fmla="val 201"/>
              <a:gd name="f70" fmla="val 14"/>
              <a:gd name="f71" fmla="val 212"/>
              <a:gd name="f72" fmla="val 213"/>
              <a:gd name="f73" fmla="val 214"/>
              <a:gd name="f74" fmla="val 216"/>
              <a:gd name="f75" fmla="val 219"/>
              <a:gd name="f76" fmla="val 11"/>
              <a:gd name="f77" fmla="val 187"/>
              <a:gd name="f78" fmla="val 101"/>
              <a:gd name="f79" fmla="val 155"/>
              <a:gd name="f80" fmla="val 191"/>
              <a:gd name="f81" fmla="val 122"/>
              <a:gd name="f82" fmla="val 281"/>
              <a:gd name="f83" fmla="val 121"/>
              <a:gd name="f84" fmla="val 286"/>
              <a:gd name="f85" fmla="val 120"/>
              <a:gd name="f86" fmla="val 291"/>
              <a:gd name="f87" fmla="val 118"/>
              <a:gd name="f88" fmla="val 296"/>
              <a:gd name="f89" fmla="val 298"/>
              <a:gd name="f90" fmla="val 116"/>
              <a:gd name="f91" fmla="val 301"/>
              <a:gd name="f92" fmla="val 115"/>
              <a:gd name="f93" fmla="val 304"/>
              <a:gd name="f94" fmla="val 114"/>
              <a:gd name="f95" fmla="val 306"/>
              <a:gd name="f96" fmla="val 113"/>
              <a:gd name="f97" fmla="val 110"/>
              <a:gd name="f98" fmla="val 107"/>
              <a:gd name="f99" fmla="val 305"/>
              <a:gd name="f100" fmla="val 106"/>
              <a:gd name="f101" fmla="val 303"/>
              <a:gd name="f102" fmla="val 105"/>
              <a:gd name="f103" fmla="val 302"/>
              <a:gd name="f104" fmla="val 104"/>
              <a:gd name="f105" fmla="val 299"/>
              <a:gd name="f106" fmla="val 295"/>
              <a:gd name="f107" fmla="val 290"/>
              <a:gd name="f108" fmla="val 99"/>
              <a:gd name="f109" fmla="val 194"/>
              <a:gd name="f110" fmla="val 33"/>
              <a:gd name="f111" fmla="+- 0 0 -90"/>
              <a:gd name="f112" fmla="*/ f3 1 220"/>
              <a:gd name="f113" fmla="*/ f4 1 308"/>
              <a:gd name="f114" fmla="val f5"/>
              <a:gd name="f115" fmla="val f6"/>
              <a:gd name="f116" fmla="val f7"/>
              <a:gd name="f117" fmla="*/ f111 f0 1"/>
              <a:gd name="f118" fmla="+- f116 0 f114"/>
              <a:gd name="f119" fmla="+- f115 0 f114"/>
              <a:gd name="f120" fmla="*/ f117 1 f2"/>
              <a:gd name="f121" fmla="*/ f119 1 220"/>
              <a:gd name="f122" fmla="*/ f118 1 308"/>
              <a:gd name="f123" fmla="*/ 0 f119 1"/>
              <a:gd name="f124" fmla="*/ 10 f118 1"/>
              <a:gd name="f125" fmla="*/ 4 f119 1"/>
              <a:gd name="f126" fmla="*/ 1 f118 1"/>
              <a:gd name="f127" fmla="*/ 10 f119 1"/>
              <a:gd name="f128" fmla="*/ 4 f118 1"/>
              <a:gd name="f129" fmla="*/ 37 f119 1"/>
              <a:gd name="f130" fmla="*/ 32 f118 1"/>
              <a:gd name="f131" fmla="*/ 41 f119 1"/>
              <a:gd name="f132" fmla="*/ 40 f118 1"/>
              <a:gd name="f133" fmla="*/ 42 f119 1"/>
              <a:gd name="f134" fmla="*/ 43 f118 1"/>
              <a:gd name="f135" fmla="*/ 53 f119 1"/>
              <a:gd name="f136" fmla="*/ 53 f118 1"/>
              <a:gd name="f137" fmla="*/ 64 f119 1"/>
              <a:gd name="f138" fmla="*/ 60 f118 1"/>
              <a:gd name="f139" fmla="*/ 76 f119 1"/>
              <a:gd name="f140" fmla="*/ 88 f119 1"/>
              <a:gd name="f141" fmla="*/ 44 f118 1"/>
              <a:gd name="f142" fmla="*/ 131 f119 1"/>
              <a:gd name="f143" fmla="*/ 144 f119 1"/>
              <a:gd name="f144" fmla="*/ 156 f119 1"/>
              <a:gd name="f145" fmla="*/ 168 f119 1"/>
              <a:gd name="f146" fmla="*/ 173 f119 1"/>
              <a:gd name="f147" fmla="*/ 54 f118 1"/>
              <a:gd name="f148" fmla="*/ 178 f119 1"/>
              <a:gd name="f149" fmla="*/ 49 f118 1"/>
              <a:gd name="f150" fmla="*/ 179 f119 1"/>
              <a:gd name="f151" fmla="*/ 37 f118 1"/>
              <a:gd name="f152" fmla="*/ 212 f119 1"/>
              <a:gd name="f153" fmla="*/ 2 f118 1"/>
              <a:gd name="f154" fmla="*/ 216 f119 1"/>
              <a:gd name="f155" fmla="*/ 220 f119 1"/>
              <a:gd name="f156" fmla="*/ 11 f118 1"/>
              <a:gd name="f157" fmla="*/ 122 f119 1"/>
              <a:gd name="f158" fmla="*/ 281 f118 1"/>
              <a:gd name="f159" fmla="*/ 118 f119 1"/>
              <a:gd name="f160" fmla="*/ 296 f118 1"/>
              <a:gd name="f161" fmla="*/ 115 f119 1"/>
              <a:gd name="f162" fmla="*/ 304 f118 1"/>
              <a:gd name="f163" fmla="*/ 110 f119 1"/>
              <a:gd name="f164" fmla="*/ 308 f118 1"/>
              <a:gd name="f165" fmla="*/ 106 f119 1"/>
              <a:gd name="f166" fmla="*/ 303 f118 1"/>
              <a:gd name="f167" fmla="*/ 104 f119 1"/>
              <a:gd name="f168" fmla="*/ 299 f118 1"/>
              <a:gd name="f169" fmla="*/ 99 f119 1"/>
              <a:gd name="f170" fmla="*/ 286 f118 1"/>
              <a:gd name="f171" fmla="+- f120 0 f1"/>
              <a:gd name="f172" fmla="*/ f123 1 220"/>
              <a:gd name="f173" fmla="*/ f124 1 308"/>
              <a:gd name="f174" fmla="*/ f125 1 220"/>
              <a:gd name="f175" fmla="*/ f126 1 308"/>
              <a:gd name="f176" fmla="*/ f127 1 220"/>
              <a:gd name="f177" fmla="*/ f128 1 308"/>
              <a:gd name="f178" fmla="*/ f129 1 220"/>
              <a:gd name="f179" fmla="*/ f130 1 308"/>
              <a:gd name="f180" fmla="*/ f131 1 220"/>
              <a:gd name="f181" fmla="*/ f132 1 308"/>
              <a:gd name="f182" fmla="*/ f133 1 220"/>
              <a:gd name="f183" fmla="*/ f134 1 308"/>
              <a:gd name="f184" fmla="*/ f135 1 220"/>
              <a:gd name="f185" fmla="*/ f136 1 308"/>
              <a:gd name="f186" fmla="*/ f137 1 220"/>
              <a:gd name="f187" fmla="*/ f138 1 308"/>
              <a:gd name="f188" fmla="*/ f139 1 220"/>
              <a:gd name="f189" fmla="*/ f140 1 220"/>
              <a:gd name="f190" fmla="*/ f141 1 308"/>
              <a:gd name="f191" fmla="*/ f142 1 220"/>
              <a:gd name="f192" fmla="*/ f143 1 220"/>
              <a:gd name="f193" fmla="*/ f144 1 220"/>
              <a:gd name="f194" fmla="*/ f145 1 220"/>
              <a:gd name="f195" fmla="*/ f146 1 220"/>
              <a:gd name="f196" fmla="*/ f147 1 308"/>
              <a:gd name="f197" fmla="*/ f148 1 220"/>
              <a:gd name="f198" fmla="*/ f149 1 308"/>
              <a:gd name="f199" fmla="*/ f150 1 220"/>
              <a:gd name="f200" fmla="*/ f151 1 308"/>
              <a:gd name="f201" fmla="*/ f152 1 220"/>
              <a:gd name="f202" fmla="*/ f153 1 308"/>
              <a:gd name="f203" fmla="*/ f154 1 220"/>
              <a:gd name="f204" fmla="*/ f155 1 220"/>
              <a:gd name="f205" fmla="*/ f156 1 308"/>
              <a:gd name="f206" fmla="*/ f157 1 220"/>
              <a:gd name="f207" fmla="*/ f158 1 308"/>
              <a:gd name="f208" fmla="*/ f159 1 220"/>
              <a:gd name="f209" fmla="*/ f160 1 308"/>
              <a:gd name="f210" fmla="*/ f161 1 220"/>
              <a:gd name="f211" fmla="*/ f162 1 308"/>
              <a:gd name="f212" fmla="*/ f163 1 220"/>
              <a:gd name="f213" fmla="*/ f164 1 308"/>
              <a:gd name="f214" fmla="*/ f165 1 220"/>
              <a:gd name="f215" fmla="*/ f166 1 308"/>
              <a:gd name="f216" fmla="*/ f167 1 220"/>
              <a:gd name="f217" fmla="*/ f168 1 308"/>
              <a:gd name="f218" fmla="*/ f169 1 220"/>
              <a:gd name="f219" fmla="*/ f170 1 308"/>
              <a:gd name="f220" fmla="*/ 0 1 f121"/>
              <a:gd name="f221" fmla="*/ f115 1 f121"/>
              <a:gd name="f222" fmla="*/ 0 1 f122"/>
              <a:gd name="f223" fmla="*/ f116 1 f122"/>
              <a:gd name="f224" fmla="*/ f172 1 f121"/>
              <a:gd name="f225" fmla="*/ f173 1 f122"/>
              <a:gd name="f226" fmla="*/ f174 1 f121"/>
              <a:gd name="f227" fmla="*/ f175 1 f122"/>
              <a:gd name="f228" fmla="*/ f176 1 f121"/>
              <a:gd name="f229" fmla="*/ f177 1 f122"/>
              <a:gd name="f230" fmla="*/ f178 1 f121"/>
              <a:gd name="f231" fmla="*/ f179 1 f122"/>
              <a:gd name="f232" fmla="*/ f180 1 f121"/>
              <a:gd name="f233" fmla="*/ f181 1 f122"/>
              <a:gd name="f234" fmla="*/ f182 1 f121"/>
              <a:gd name="f235" fmla="*/ f183 1 f122"/>
              <a:gd name="f236" fmla="*/ f184 1 f121"/>
              <a:gd name="f237" fmla="*/ f185 1 f122"/>
              <a:gd name="f238" fmla="*/ f186 1 f121"/>
              <a:gd name="f239" fmla="*/ f187 1 f122"/>
              <a:gd name="f240" fmla="*/ f188 1 f121"/>
              <a:gd name="f241" fmla="*/ f189 1 f121"/>
              <a:gd name="f242" fmla="*/ f190 1 f122"/>
              <a:gd name="f243" fmla="*/ f191 1 f121"/>
              <a:gd name="f244" fmla="*/ f192 1 f121"/>
              <a:gd name="f245" fmla="*/ f193 1 f121"/>
              <a:gd name="f246" fmla="*/ f194 1 f121"/>
              <a:gd name="f247" fmla="*/ f195 1 f121"/>
              <a:gd name="f248" fmla="*/ f196 1 f122"/>
              <a:gd name="f249" fmla="*/ f197 1 f121"/>
              <a:gd name="f250" fmla="*/ f198 1 f122"/>
              <a:gd name="f251" fmla="*/ f199 1 f121"/>
              <a:gd name="f252" fmla="*/ f200 1 f122"/>
              <a:gd name="f253" fmla="*/ f201 1 f121"/>
              <a:gd name="f254" fmla="*/ f202 1 f122"/>
              <a:gd name="f255" fmla="*/ f203 1 f121"/>
              <a:gd name="f256" fmla="*/ f204 1 f121"/>
              <a:gd name="f257" fmla="*/ f205 1 f122"/>
              <a:gd name="f258" fmla="*/ f206 1 f121"/>
              <a:gd name="f259" fmla="*/ f207 1 f122"/>
              <a:gd name="f260" fmla="*/ f208 1 f121"/>
              <a:gd name="f261" fmla="*/ f209 1 f122"/>
              <a:gd name="f262" fmla="*/ f210 1 f121"/>
              <a:gd name="f263" fmla="*/ f211 1 f122"/>
              <a:gd name="f264" fmla="*/ f212 1 f121"/>
              <a:gd name="f265" fmla="*/ f213 1 f122"/>
              <a:gd name="f266" fmla="*/ f214 1 f121"/>
              <a:gd name="f267" fmla="*/ f215 1 f122"/>
              <a:gd name="f268" fmla="*/ f216 1 f121"/>
              <a:gd name="f269" fmla="*/ f217 1 f122"/>
              <a:gd name="f270" fmla="*/ f218 1 f121"/>
              <a:gd name="f271" fmla="*/ f219 1 f122"/>
              <a:gd name="f272" fmla="*/ f220 f112 1"/>
              <a:gd name="f273" fmla="*/ f221 f112 1"/>
              <a:gd name="f274" fmla="*/ f223 f113 1"/>
              <a:gd name="f275" fmla="*/ f222 f113 1"/>
              <a:gd name="f276" fmla="*/ f224 f112 1"/>
              <a:gd name="f277" fmla="*/ f225 f113 1"/>
              <a:gd name="f278" fmla="*/ f226 f112 1"/>
              <a:gd name="f279" fmla="*/ f227 f113 1"/>
              <a:gd name="f280" fmla="*/ f228 f112 1"/>
              <a:gd name="f281" fmla="*/ f229 f113 1"/>
              <a:gd name="f282" fmla="*/ f230 f112 1"/>
              <a:gd name="f283" fmla="*/ f231 f113 1"/>
              <a:gd name="f284" fmla="*/ f232 f112 1"/>
              <a:gd name="f285" fmla="*/ f233 f113 1"/>
              <a:gd name="f286" fmla="*/ f234 f112 1"/>
              <a:gd name="f287" fmla="*/ f235 f113 1"/>
              <a:gd name="f288" fmla="*/ f236 f112 1"/>
              <a:gd name="f289" fmla="*/ f237 f113 1"/>
              <a:gd name="f290" fmla="*/ f238 f112 1"/>
              <a:gd name="f291" fmla="*/ f239 f113 1"/>
              <a:gd name="f292" fmla="*/ f240 f112 1"/>
              <a:gd name="f293" fmla="*/ f241 f112 1"/>
              <a:gd name="f294" fmla="*/ f242 f113 1"/>
              <a:gd name="f295" fmla="*/ f243 f112 1"/>
              <a:gd name="f296" fmla="*/ f244 f112 1"/>
              <a:gd name="f297" fmla="*/ f245 f112 1"/>
              <a:gd name="f298" fmla="*/ f246 f112 1"/>
              <a:gd name="f299" fmla="*/ f247 f112 1"/>
              <a:gd name="f300" fmla="*/ f248 f113 1"/>
              <a:gd name="f301" fmla="*/ f249 f112 1"/>
              <a:gd name="f302" fmla="*/ f250 f113 1"/>
              <a:gd name="f303" fmla="*/ f251 f112 1"/>
              <a:gd name="f304" fmla="*/ f252 f113 1"/>
              <a:gd name="f305" fmla="*/ f253 f112 1"/>
              <a:gd name="f306" fmla="*/ f254 f113 1"/>
              <a:gd name="f307" fmla="*/ f255 f112 1"/>
              <a:gd name="f308" fmla="*/ f256 f112 1"/>
              <a:gd name="f309" fmla="*/ f257 f113 1"/>
              <a:gd name="f310" fmla="*/ f258 f112 1"/>
              <a:gd name="f311" fmla="*/ f259 f113 1"/>
              <a:gd name="f312" fmla="*/ f260 f112 1"/>
              <a:gd name="f313" fmla="*/ f261 f113 1"/>
              <a:gd name="f314" fmla="*/ f262 f112 1"/>
              <a:gd name="f315" fmla="*/ f263 f113 1"/>
              <a:gd name="f316" fmla="*/ f264 f112 1"/>
              <a:gd name="f317" fmla="*/ f265 f113 1"/>
              <a:gd name="f318" fmla="*/ f266 f112 1"/>
              <a:gd name="f319" fmla="*/ f267 f113 1"/>
              <a:gd name="f320" fmla="*/ f268 f112 1"/>
              <a:gd name="f321" fmla="*/ f269 f113 1"/>
              <a:gd name="f322" fmla="*/ f270 f112 1"/>
              <a:gd name="f323" fmla="*/ f271 f1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1">
                <a:pos x="f276" y="f277"/>
              </a:cxn>
              <a:cxn ang="f171">
                <a:pos x="f278" y="f279"/>
              </a:cxn>
              <a:cxn ang="f171">
                <a:pos x="f280" y="f281"/>
              </a:cxn>
              <a:cxn ang="f171">
                <a:pos x="f282" y="f283"/>
              </a:cxn>
              <a:cxn ang="f171">
                <a:pos x="f284" y="f285"/>
              </a:cxn>
              <a:cxn ang="f171">
                <a:pos x="f286" y="f287"/>
              </a:cxn>
              <a:cxn ang="f171">
                <a:pos x="f288" y="f289"/>
              </a:cxn>
              <a:cxn ang="f171">
                <a:pos x="f290" y="f291"/>
              </a:cxn>
              <a:cxn ang="f171">
                <a:pos x="f292" y="f291"/>
              </a:cxn>
              <a:cxn ang="f171">
                <a:pos x="f293" y="f294"/>
              </a:cxn>
              <a:cxn ang="f171">
                <a:pos x="f295" y="f287"/>
              </a:cxn>
              <a:cxn ang="f171">
                <a:pos x="f296" y="f291"/>
              </a:cxn>
              <a:cxn ang="f171">
                <a:pos x="f297" y="f291"/>
              </a:cxn>
              <a:cxn ang="f171">
                <a:pos x="f298" y="f289"/>
              </a:cxn>
              <a:cxn ang="f171">
                <a:pos x="f299" y="f300"/>
              </a:cxn>
              <a:cxn ang="f171">
                <a:pos x="f301" y="f302"/>
              </a:cxn>
              <a:cxn ang="f171">
                <a:pos x="f303" y="f304"/>
              </a:cxn>
              <a:cxn ang="f171">
                <a:pos x="f305" y="f306"/>
              </a:cxn>
              <a:cxn ang="f171">
                <a:pos x="f307" y="f279"/>
              </a:cxn>
              <a:cxn ang="f171">
                <a:pos x="f308" y="f309"/>
              </a:cxn>
              <a:cxn ang="f171">
                <a:pos x="f310" y="f311"/>
              </a:cxn>
              <a:cxn ang="f171">
                <a:pos x="f312" y="f313"/>
              </a:cxn>
              <a:cxn ang="f171">
                <a:pos x="f314" y="f315"/>
              </a:cxn>
              <a:cxn ang="f171">
                <a:pos x="f316" y="f317"/>
              </a:cxn>
              <a:cxn ang="f171">
                <a:pos x="f318" y="f319"/>
              </a:cxn>
              <a:cxn ang="f171">
                <a:pos x="f320" y="f321"/>
              </a:cxn>
              <a:cxn ang="f171">
                <a:pos x="f322" y="f323"/>
              </a:cxn>
              <a:cxn ang="f171">
                <a:pos x="f276" y="f277"/>
              </a:cxn>
            </a:cxnLst>
            <a:rect l="f272" t="f275" r="f273" b="f274"/>
            <a:pathLst>
              <a:path w="220" h="308">
                <a:moveTo>
                  <a:pt x="f5" y="f8"/>
                </a:moveTo>
                <a:cubicBezTo>
                  <a:pt x="f9" y="f10"/>
                  <a:pt x="f11" y="f12"/>
                  <a:pt x="f11" y="f13"/>
                </a:cubicBezTo>
                <a:cubicBezTo>
                  <a:pt x="f14" y="f5"/>
                  <a:pt x="f15" y="f9"/>
                  <a:pt x="f8" y="f11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0"/>
                  <a:pt x="f25" y="f24"/>
                </a:cubicBezTo>
                <a:cubicBezTo>
                  <a:pt x="f25" y="f25"/>
                  <a:pt x="f26" y="f26"/>
                  <a:pt x="f26" y="f27"/>
                </a:cubicBezTo>
                <a:cubicBezTo>
                  <a:pt x="f26" y="f28"/>
                  <a:pt x="f26" y="f28"/>
                  <a:pt x="f29" y="f29"/>
                </a:cubicBezTo>
                <a:cubicBezTo>
                  <a:pt x="f30" y="f29"/>
                  <a:pt x="f31" y="f32"/>
                  <a:pt x="f33" y="f34"/>
                </a:cubicBezTo>
                <a:cubicBezTo>
                  <a:pt x="f35" y="f36"/>
                  <a:pt x="f37" y="f36"/>
                  <a:pt x="f38" y="f34"/>
                </a:cubicBezTo>
                <a:cubicBezTo>
                  <a:pt x="f39" y="f28"/>
                  <a:pt x="f40" y="f41"/>
                  <a:pt x="f42" y="f43"/>
                </a:cubicBezTo>
                <a:cubicBezTo>
                  <a:pt x="f44" y="f22"/>
                  <a:pt x="f45" y="f22"/>
                  <a:pt x="f46" y="f27"/>
                </a:cubicBezTo>
                <a:cubicBezTo>
                  <a:pt x="f47" y="f48"/>
                  <a:pt x="f49" y="f28"/>
                  <a:pt x="f50" y="f34"/>
                </a:cubicBezTo>
                <a:cubicBezTo>
                  <a:pt x="f51" y="f52"/>
                  <a:pt x="f53" y="f52"/>
                  <a:pt x="f54" y="f34"/>
                </a:cubicBezTo>
                <a:cubicBezTo>
                  <a:pt x="f55" y="f32"/>
                  <a:pt x="f56" y="f29"/>
                  <a:pt x="f57" y="f29"/>
                </a:cubicBezTo>
                <a:cubicBezTo>
                  <a:pt x="f58" y="f29"/>
                  <a:pt x="f59" y="f29"/>
                  <a:pt x="f60" y="f28"/>
                </a:cubicBezTo>
                <a:cubicBezTo>
                  <a:pt x="f61" y="f28"/>
                  <a:pt x="f62" y="f63"/>
                  <a:pt x="f62" y="f64"/>
                </a:cubicBezTo>
                <a:cubicBezTo>
                  <a:pt x="f65" y="f66"/>
                  <a:pt x="f62" y="f25"/>
                  <a:pt x="f65" y="f20"/>
                </a:cubicBezTo>
                <a:cubicBezTo>
                  <a:pt x="f67" y="f68"/>
                  <a:pt x="f69" y="f70"/>
                  <a:pt x="f71" y="f9"/>
                </a:cubicBezTo>
                <a:cubicBezTo>
                  <a:pt x="f72" y="f13"/>
                  <a:pt x="f73" y="f13"/>
                  <a:pt x="f74" y="f13"/>
                </a:cubicBezTo>
                <a:cubicBezTo>
                  <a:pt x="f74" y="f12"/>
                  <a:pt x="f75" y="f10"/>
                  <a:pt x="f6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45" y="f89"/>
                  <a:pt x="f90" y="f91"/>
                  <a:pt x="f92" y="f93"/>
                </a:cubicBezTo>
                <a:cubicBezTo>
                  <a:pt x="f94" y="f95"/>
                  <a:pt x="f96" y="f7"/>
                  <a:pt x="f97" y="f7"/>
                </a:cubicBezTo>
                <a:cubicBezTo>
                  <a:pt x="f98" y="f7"/>
                  <a:pt x="f98" y="f99"/>
                  <a:pt x="f100" y="f101"/>
                </a:cubicBezTo>
                <a:cubicBezTo>
                  <a:pt x="f102" y="f103"/>
                  <a:pt x="f104" y="f91"/>
                  <a:pt x="f104" y="f105"/>
                </a:cubicBezTo>
                <a:cubicBezTo>
                  <a:pt x="f44" y="f106"/>
                  <a:pt x="f78" y="f107"/>
                  <a:pt x="f108" y="f84"/>
                </a:cubicBezTo>
                <a:cubicBezTo>
                  <a:pt x="f52" y="f109"/>
                  <a:pt x="f110" y="f44"/>
                  <a:pt x="f5" y="f8"/>
                </a:cubicBezTo>
                <a:close/>
              </a:path>
            </a:pathLst>
          </a:custGeom>
          <a:solidFill>
            <a:srgbClr val="E8E7E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3" name="Grupo 3">
            <a:extLst>
              <a:ext uri="{FF2B5EF4-FFF2-40B4-BE49-F238E27FC236}">
                <a16:creationId xmlns:a16="http://schemas.microsoft.com/office/drawing/2014/main" id="{73BC974A-6F64-A0C4-F695-2E62DCB5FD87}"/>
              </a:ext>
            </a:extLst>
          </p:cNvPr>
          <p:cNvGrpSpPr/>
          <p:nvPr/>
        </p:nvGrpSpPr>
        <p:grpSpPr>
          <a:xfrm>
            <a:off x="223342" y="775676"/>
            <a:ext cx="606676" cy="575057"/>
            <a:chOff x="223342" y="775676"/>
            <a:chExt cx="606676" cy="575057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53B061A4-4314-CE02-760F-0BB4C3D1D339}"/>
                </a:ext>
              </a:extLst>
            </p:cNvPr>
            <p:cNvSpPr/>
            <p:nvPr/>
          </p:nvSpPr>
          <p:spPr>
            <a:xfrm>
              <a:off x="223342" y="870792"/>
              <a:ext cx="606676" cy="47994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21"/>
                <a:gd name="f8" fmla="val 333"/>
                <a:gd name="f9" fmla="val 419"/>
                <a:gd name="f10" fmla="val 40"/>
                <a:gd name="f11" fmla="val 418"/>
                <a:gd name="f12" fmla="val 38"/>
                <a:gd name="f13" fmla="val 417"/>
                <a:gd name="f14" fmla="val 37"/>
                <a:gd name="f15" fmla="val 35"/>
                <a:gd name="f16" fmla="val 415"/>
                <a:gd name="f17" fmla="val 413"/>
                <a:gd name="f18" fmla="val 34"/>
                <a:gd name="f19" fmla="val 411"/>
                <a:gd name="f20" fmla="val 33"/>
                <a:gd name="f21" fmla="val 408"/>
                <a:gd name="f22" fmla="val 32"/>
                <a:gd name="f23" fmla="val 404"/>
                <a:gd name="f24" fmla="val 30"/>
                <a:gd name="f25" fmla="val 401"/>
                <a:gd name="f26" fmla="val 29"/>
                <a:gd name="f27" fmla="val 400"/>
                <a:gd name="f28" fmla="val 396"/>
                <a:gd name="f29" fmla="val 27"/>
                <a:gd name="f30" fmla="val 392"/>
                <a:gd name="f31" fmla="val 26"/>
                <a:gd name="f32" fmla="val 388"/>
                <a:gd name="f33" fmla="val 25"/>
                <a:gd name="f34" fmla="val 384"/>
                <a:gd name="f35" fmla="val 24"/>
                <a:gd name="f36" fmla="val 381"/>
                <a:gd name="f37" fmla="val 22"/>
                <a:gd name="f38" fmla="val 378"/>
                <a:gd name="f39" fmla="val 19"/>
                <a:gd name="f40" fmla="val 376"/>
                <a:gd name="f41" fmla="val 374"/>
                <a:gd name="f42" fmla="val 18"/>
                <a:gd name="f43" fmla="val 372"/>
                <a:gd name="f44" fmla="val 17"/>
                <a:gd name="f45" fmla="val 362"/>
                <a:gd name="f46" fmla="val 12"/>
                <a:gd name="f47" fmla="val 350"/>
                <a:gd name="f48" fmla="val 8"/>
                <a:gd name="f49" fmla="val 340"/>
                <a:gd name="f50" fmla="val 3"/>
                <a:gd name="f51" fmla="val 337"/>
                <a:gd name="f52" fmla="val 1"/>
                <a:gd name="f53" fmla="val 335"/>
                <a:gd name="f54" fmla="val 331"/>
                <a:gd name="f55" fmla="val 6"/>
                <a:gd name="f56" fmla="val 336"/>
                <a:gd name="f57" fmla="val 11"/>
                <a:gd name="f58" fmla="val 341"/>
                <a:gd name="f59" fmla="val 343"/>
                <a:gd name="f60" fmla="val 345"/>
                <a:gd name="f61" fmla="val 347"/>
                <a:gd name="f62" fmla="val 52"/>
                <a:gd name="f63" fmla="val 69"/>
                <a:gd name="f64" fmla="val 85"/>
                <a:gd name="f65" fmla="val 324"/>
                <a:gd name="f66" fmla="val 117"/>
                <a:gd name="f67" fmla="val 307"/>
                <a:gd name="f68" fmla="val 147"/>
                <a:gd name="f69" fmla="val 289"/>
                <a:gd name="f70" fmla="val 177"/>
                <a:gd name="f71" fmla="val 270"/>
                <a:gd name="f72" fmla="val 209"/>
                <a:gd name="f73" fmla="val 250"/>
                <a:gd name="f74" fmla="val 240"/>
                <a:gd name="f75" fmla="val 229"/>
                <a:gd name="f76" fmla="val 227"/>
                <a:gd name="f77" fmla="val 274"/>
                <a:gd name="f78" fmla="val 224"/>
                <a:gd name="f79" fmla="val 277"/>
                <a:gd name="f80" fmla="val 221"/>
                <a:gd name="f81" fmla="val 281"/>
                <a:gd name="f82" fmla="val 218"/>
                <a:gd name="f83" fmla="val 287"/>
                <a:gd name="f84" fmla="val 214"/>
                <a:gd name="f85" fmla="val 293"/>
                <a:gd name="f86" fmla="val 299"/>
                <a:gd name="f87" fmla="val 208"/>
                <a:gd name="f88" fmla="val 294"/>
                <a:gd name="f89" fmla="val 206"/>
                <a:gd name="f90" fmla="val 291"/>
                <a:gd name="f91" fmla="val 204"/>
                <a:gd name="f92" fmla="val 288"/>
                <a:gd name="f93" fmla="val 201"/>
                <a:gd name="f94" fmla="val 284"/>
                <a:gd name="f95" fmla="val 198"/>
                <a:gd name="f96" fmla="val 279"/>
                <a:gd name="f97" fmla="val 194"/>
                <a:gd name="f98" fmla="val 275"/>
                <a:gd name="f99" fmla="val 191"/>
                <a:gd name="f100" fmla="val 187"/>
                <a:gd name="f101" fmla="val 265"/>
                <a:gd name="f102" fmla="val 184"/>
                <a:gd name="f103" fmla="val 260"/>
                <a:gd name="f104" fmla="val 155"/>
                <a:gd name="f105" fmla="val 216"/>
                <a:gd name="f106" fmla="val 126"/>
                <a:gd name="f107" fmla="val 172"/>
                <a:gd name="f108" fmla="val 102"/>
                <a:gd name="f109" fmla="val 92"/>
                <a:gd name="f110" fmla="val 106"/>
                <a:gd name="f111" fmla="val 82"/>
                <a:gd name="f112" fmla="val 86"/>
                <a:gd name="f113" fmla="val 77"/>
                <a:gd name="f114" fmla="val 64"/>
                <a:gd name="f115" fmla="val 73"/>
                <a:gd name="f116" fmla="val 43"/>
                <a:gd name="f117" fmla="val 89"/>
                <a:gd name="f118" fmla="val 4"/>
                <a:gd name="f119" fmla="val 90"/>
                <a:gd name="f120" fmla="val 2"/>
                <a:gd name="f121" fmla="val 91"/>
                <a:gd name="f122" fmla="val 75"/>
                <a:gd name="f123" fmla="val 68"/>
                <a:gd name="f124" fmla="val 59"/>
                <a:gd name="f125" fmla="val 51"/>
                <a:gd name="f126" fmla="val 16"/>
                <a:gd name="f127" fmla="val 42"/>
                <a:gd name="f128" fmla="val 15"/>
                <a:gd name="f129" fmla="val 39"/>
                <a:gd name="f130" fmla="val 7"/>
                <a:gd name="f131" fmla="val 55"/>
                <a:gd name="f132" fmla="val 83"/>
                <a:gd name="f133" fmla="val 54"/>
                <a:gd name="f134" fmla="val 79"/>
                <a:gd name="f135" fmla="val 151"/>
                <a:gd name="f136" fmla="val 103"/>
                <a:gd name="f137" fmla="val 186"/>
                <a:gd name="f138" fmla="val 121"/>
                <a:gd name="f139" fmla="val 210"/>
                <a:gd name="f140" fmla="val 139"/>
                <a:gd name="f141" fmla="val 235"/>
                <a:gd name="f142" fmla="val 157"/>
                <a:gd name="f143" fmla="val 259"/>
                <a:gd name="f144" fmla="val 158"/>
                <a:gd name="f145" fmla="val 159"/>
                <a:gd name="f146" fmla="val 262"/>
                <a:gd name="f147" fmla="val 263"/>
                <a:gd name="f148" fmla="val 162"/>
                <a:gd name="f149" fmla="val 165"/>
                <a:gd name="f150" fmla="val 267"/>
                <a:gd name="f151" fmla="val 167"/>
                <a:gd name="f152" fmla="val 271"/>
                <a:gd name="f153" fmla="val 168"/>
                <a:gd name="f154" fmla="val 272"/>
                <a:gd name="f155" fmla="val 269"/>
                <a:gd name="f156" fmla="val 169"/>
                <a:gd name="f157" fmla="val 273"/>
                <a:gd name="f158" fmla="val 170"/>
                <a:gd name="f159" fmla="val 276"/>
                <a:gd name="f160" fmla="val 171"/>
                <a:gd name="f161" fmla="val 278"/>
                <a:gd name="f162" fmla="val 173"/>
                <a:gd name="f163" fmla="val 174"/>
                <a:gd name="f164" fmla="val 282"/>
                <a:gd name="f165" fmla="val 176"/>
                <a:gd name="f166" fmla="val 285"/>
                <a:gd name="f167" fmla="val 179"/>
                <a:gd name="f168" fmla="val 181"/>
                <a:gd name="f169" fmla="val 182"/>
                <a:gd name="f170" fmla="val 295"/>
                <a:gd name="f171" fmla="val 190"/>
                <a:gd name="f172" fmla="val 303"/>
                <a:gd name="f173" fmla="val 304"/>
                <a:gd name="f174" fmla="val 306"/>
                <a:gd name="f175" fmla="val 192"/>
                <a:gd name="f176" fmla="val 308"/>
                <a:gd name="f177" fmla="val 199"/>
                <a:gd name="f178" fmla="val 314"/>
                <a:gd name="f179" fmla="val 203"/>
                <a:gd name="f180" fmla="val 332"/>
                <a:gd name="f181" fmla="val 211"/>
                <a:gd name="f182" fmla="val 330"/>
                <a:gd name="f183" fmla="val 212"/>
                <a:gd name="f184" fmla="val 328"/>
                <a:gd name="f185" fmla="val 327"/>
                <a:gd name="f186" fmla="val 322"/>
                <a:gd name="f187" fmla="val 220"/>
                <a:gd name="f188" fmla="val 321"/>
                <a:gd name="f189" fmla="val 316"/>
                <a:gd name="f190" fmla="val 312"/>
                <a:gd name="f191" fmla="val 228"/>
                <a:gd name="f192" fmla="val 310"/>
                <a:gd name="f193" fmla="val 234"/>
                <a:gd name="f194" fmla="val 241"/>
                <a:gd name="f195" fmla="val 296"/>
                <a:gd name="f196" fmla="val 239"/>
                <a:gd name="f197" fmla="val 247"/>
                <a:gd name="f198" fmla="val 251"/>
                <a:gd name="f199" fmla="val 252"/>
                <a:gd name="f200" fmla="val 254"/>
                <a:gd name="f201" fmla="val 257"/>
                <a:gd name="f202" fmla="val 258"/>
                <a:gd name="f203" fmla="val 264"/>
                <a:gd name="f204" fmla="val 261"/>
                <a:gd name="f205" fmla="val 245"/>
                <a:gd name="f206" fmla="val 286"/>
                <a:gd name="f207" fmla="val 297"/>
                <a:gd name="f208" fmla="val 213"/>
                <a:gd name="f209" fmla="val 318"/>
                <a:gd name="f210" fmla="val 183"/>
                <a:gd name="f211" fmla="val 339"/>
                <a:gd name="f212" fmla="val 154"/>
                <a:gd name="f213" fmla="val 125"/>
                <a:gd name="f214" fmla="val 99"/>
                <a:gd name="f215" fmla="val 397"/>
                <a:gd name="f216" fmla="val 74"/>
                <a:gd name="f217" fmla="val 49"/>
                <a:gd name="f218" fmla="val 46"/>
                <a:gd name="f219" fmla="+- 0 0 -90"/>
                <a:gd name="f220" fmla="*/ f4 1 421"/>
                <a:gd name="f221" fmla="*/ f5 1 333"/>
                <a:gd name="f222" fmla="val f6"/>
                <a:gd name="f223" fmla="val f7"/>
                <a:gd name="f224" fmla="val f8"/>
                <a:gd name="f225" fmla="*/ f219 f0 1"/>
                <a:gd name="f226" fmla="+- f224 0 f222"/>
                <a:gd name="f227" fmla="+- f223 0 f222"/>
                <a:gd name="f228" fmla="*/ f225 1 f3"/>
                <a:gd name="f229" fmla="*/ f227 1 421"/>
                <a:gd name="f230" fmla="*/ f226 1 333"/>
                <a:gd name="f231" fmla="*/ 419 f227 1"/>
                <a:gd name="f232" fmla="*/ 40 f226 1"/>
                <a:gd name="f233" fmla="*/ 417 f227 1"/>
                <a:gd name="f234" fmla="*/ 35 f226 1"/>
                <a:gd name="f235" fmla="*/ 411 f227 1"/>
                <a:gd name="f236" fmla="*/ 33 f226 1"/>
                <a:gd name="f237" fmla="*/ 401 f227 1"/>
                <a:gd name="f238" fmla="*/ 29 f226 1"/>
                <a:gd name="f239" fmla="*/ 400 f227 1"/>
                <a:gd name="f240" fmla="*/ 388 f227 1"/>
                <a:gd name="f241" fmla="*/ 25 f226 1"/>
                <a:gd name="f242" fmla="*/ 378 f227 1"/>
                <a:gd name="f243" fmla="*/ 19 f226 1"/>
                <a:gd name="f244" fmla="*/ 372 f227 1"/>
                <a:gd name="f245" fmla="*/ 17 f226 1"/>
                <a:gd name="f246" fmla="*/ 340 f227 1"/>
                <a:gd name="f247" fmla="*/ 3 f226 1"/>
                <a:gd name="f248" fmla="*/ 333 f227 1"/>
                <a:gd name="f249" fmla="*/ 336 f227 1"/>
                <a:gd name="f250" fmla="*/ 11 f226 1"/>
                <a:gd name="f251" fmla="*/ 345 f227 1"/>
                <a:gd name="f252" fmla="*/ 34 f226 1"/>
                <a:gd name="f253" fmla="*/ 337 f227 1"/>
                <a:gd name="f254" fmla="*/ 85 f226 1"/>
                <a:gd name="f255" fmla="*/ 289 f227 1"/>
                <a:gd name="f256" fmla="*/ 177 f226 1"/>
                <a:gd name="f257" fmla="*/ 229 f227 1"/>
                <a:gd name="f258" fmla="*/ 270 f226 1"/>
                <a:gd name="f259" fmla="*/ 221 f227 1"/>
                <a:gd name="f260" fmla="*/ 281 f226 1"/>
                <a:gd name="f261" fmla="*/ 209 f227 1"/>
                <a:gd name="f262" fmla="*/ 299 f226 1"/>
                <a:gd name="f263" fmla="*/ 204 f227 1"/>
                <a:gd name="f264" fmla="*/ 288 f226 1"/>
                <a:gd name="f265" fmla="*/ 194 f227 1"/>
                <a:gd name="f266" fmla="*/ 275 f226 1"/>
                <a:gd name="f267" fmla="*/ 184 f227 1"/>
                <a:gd name="f268" fmla="*/ 260 f226 1"/>
                <a:gd name="f269" fmla="*/ 102 f227 1"/>
                <a:gd name="f270" fmla="*/ 126 f226 1"/>
                <a:gd name="f271" fmla="*/ 77 f227 1"/>
                <a:gd name="f272" fmla="*/ 64 f226 1"/>
                <a:gd name="f273" fmla="*/ 89 f227 1"/>
                <a:gd name="f274" fmla="*/ 4 f226 1"/>
                <a:gd name="f275" fmla="*/ 91 f227 1"/>
                <a:gd name="f276" fmla="*/ 0 f226 1"/>
                <a:gd name="f277" fmla="*/ 68 f227 1"/>
                <a:gd name="f278" fmla="*/ 8 f226 1"/>
                <a:gd name="f279" fmla="*/ 42 f227 1"/>
                <a:gd name="f280" fmla="*/ 18 f226 1"/>
                <a:gd name="f281" fmla="*/ 0 f227 1"/>
                <a:gd name="f282" fmla="*/ 39 f226 1"/>
                <a:gd name="f283" fmla="*/ 29 f227 1"/>
                <a:gd name="f284" fmla="*/ 83 f226 1"/>
                <a:gd name="f285" fmla="*/ 103 f227 1"/>
                <a:gd name="f286" fmla="*/ 186 f226 1"/>
                <a:gd name="f287" fmla="*/ 157 f227 1"/>
                <a:gd name="f288" fmla="*/ 259 f226 1"/>
                <a:gd name="f289" fmla="*/ 159 f227 1"/>
                <a:gd name="f290" fmla="*/ 263 f226 1"/>
                <a:gd name="f291" fmla="*/ 167 f227 1"/>
                <a:gd name="f292" fmla="*/ 271 f226 1"/>
                <a:gd name="f293" fmla="*/ 168 f227 1"/>
                <a:gd name="f294" fmla="*/ 272 f226 1"/>
                <a:gd name="f295" fmla="*/ 169 f227 1"/>
                <a:gd name="f296" fmla="*/ 273 f226 1"/>
                <a:gd name="f297" fmla="*/ 170 f227 1"/>
                <a:gd name="f298" fmla="*/ 171 f227 1"/>
                <a:gd name="f299" fmla="*/ 277 f226 1"/>
                <a:gd name="f300" fmla="*/ 173 f227 1"/>
                <a:gd name="f301" fmla="*/ 177 f227 1"/>
                <a:gd name="f302" fmla="*/ 285 f226 1"/>
                <a:gd name="f303" fmla="*/ 182 f227 1"/>
                <a:gd name="f304" fmla="*/ 291 f226 1"/>
                <a:gd name="f305" fmla="*/ 190 f227 1"/>
                <a:gd name="f306" fmla="*/ 303 f226 1"/>
                <a:gd name="f307" fmla="*/ 192 f227 1"/>
                <a:gd name="f308" fmla="*/ 308 f226 1"/>
                <a:gd name="f309" fmla="*/ 208 f227 1"/>
                <a:gd name="f310" fmla="*/ 333 f226 1"/>
                <a:gd name="f311" fmla="*/ 210 f227 1"/>
                <a:gd name="f312" fmla="*/ 331 f226 1"/>
                <a:gd name="f313" fmla="*/ 214 f227 1"/>
                <a:gd name="f314" fmla="*/ 328 f226 1"/>
                <a:gd name="f315" fmla="*/ 327 f226 1"/>
                <a:gd name="f316" fmla="*/ 220 f227 1"/>
                <a:gd name="f317" fmla="*/ 321 f226 1"/>
                <a:gd name="f318" fmla="*/ 228 f227 1"/>
                <a:gd name="f319" fmla="*/ 310 f226 1"/>
                <a:gd name="f320" fmla="*/ 241 f227 1"/>
                <a:gd name="f321" fmla="*/ 296 f226 1"/>
                <a:gd name="f322" fmla="*/ 251 f227 1"/>
                <a:gd name="f323" fmla="*/ 257 f227 1"/>
                <a:gd name="f324" fmla="*/ 269 f226 1"/>
                <a:gd name="f325" fmla="*/ 260 f227 1"/>
                <a:gd name="f326" fmla="*/ 264 f226 1"/>
                <a:gd name="f327" fmla="*/ 262 f227 1"/>
                <a:gd name="f328" fmla="*/ 261 f226 1"/>
                <a:gd name="f329" fmla="*/ 297 f227 1"/>
                <a:gd name="f330" fmla="*/ 213 f226 1"/>
                <a:gd name="f331" fmla="*/ 360 f227 1"/>
                <a:gd name="f332" fmla="*/ 125 f226 1"/>
                <a:gd name="f333" fmla="*/ 415 f227 1"/>
                <a:gd name="f334" fmla="*/ 49 f226 1"/>
                <a:gd name="f335" fmla="+- f228 0 f1"/>
                <a:gd name="f336" fmla="*/ f231 1 421"/>
                <a:gd name="f337" fmla="*/ f232 1 333"/>
                <a:gd name="f338" fmla="*/ f233 1 421"/>
                <a:gd name="f339" fmla="*/ f234 1 333"/>
                <a:gd name="f340" fmla="*/ f235 1 421"/>
                <a:gd name="f341" fmla="*/ f236 1 333"/>
                <a:gd name="f342" fmla="*/ f237 1 421"/>
                <a:gd name="f343" fmla="*/ f238 1 333"/>
                <a:gd name="f344" fmla="*/ f239 1 421"/>
                <a:gd name="f345" fmla="*/ f240 1 421"/>
                <a:gd name="f346" fmla="*/ f241 1 333"/>
                <a:gd name="f347" fmla="*/ f242 1 421"/>
                <a:gd name="f348" fmla="*/ f243 1 333"/>
                <a:gd name="f349" fmla="*/ f244 1 421"/>
                <a:gd name="f350" fmla="*/ f245 1 333"/>
                <a:gd name="f351" fmla="*/ f246 1 421"/>
                <a:gd name="f352" fmla="*/ f247 1 333"/>
                <a:gd name="f353" fmla="*/ f248 1 421"/>
                <a:gd name="f354" fmla="*/ f249 1 421"/>
                <a:gd name="f355" fmla="*/ f250 1 333"/>
                <a:gd name="f356" fmla="*/ f251 1 421"/>
                <a:gd name="f357" fmla="*/ f252 1 333"/>
                <a:gd name="f358" fmla="*/ f253 1 421"/>
                <a:gd name="f359" fmla="*/ f254 1 333"/>
                <a:gd name="f360" fmla="*/ f255 1 421"/>
                <a:gd name="f361" fmla="*/ f256 1 333"/>
                <a:gd name="f362" fmla="*/ f257 1 421"/>
                <a:gd name="f363" fmla="*/ f258 1 333"/>
                <a:gd name="f364" fmla="*/ f259 1 421"/>
                <a:gd name="f365" fmla="*/ f260 1 333"/>
                <a:gd name="f366" fmla="*/ f261 1 421"/>
                <a:gd name="f367" fmla="*/ f262 1 333"/>
                <a:gd name="f368" fmla="*/ f263 1 421"/>
                <a:gd name="f369" fmla="*/ f264 1 333"/>
                <a:gd name="f370" fmla="*/ f265 1 421"/>
                <a:gd name="f371" fmla="*/ f266 1 333"/>
                <a:gd name="f372" fmla="*/ f267 1 421"/>
                <a:gd name="f373" fmla="*/ f268 1 333"/>
                <a:gd name="f374" fmla="*/ f269 1 421"/>
                <a:gd name="f375" fmla="*/ f270 1 333"/>
                <a:gd name="f376" fmla="*/ f271 1 421"/>
                <a:gd name="f377" fmla="*/ f272 1 333"/>
                <a:gd name="f378" fmla="*/ f273 1 421"/>
                <a:gd name="f379" fmla="*/ f274 1 333"/>
                <a:gd name="f380" fmla="*/ f275 1 421"/>
                <a:gd name="f381" fmla="*/ f276 1 333"/>
                <a:gd name="f382" fmla="*/ f277 1 421"/>
                <a:gd name="f383" fmla="*/ f278 1 333"/>
                <a:gd name="f384" fmla="*/ f279 1 421"/>
                <a:gd name="f385" fmla="*/ f280 1 333"/>
                <a:gd name="f386" fmla="*/ f281 1 421"/>
                <a:gd name="f387" fmla="*/ f282 1 333"/>
                <a:gd name="f388" fmla="*/ f283 1 421"/>
                <a:gd name="f389" fmla="*/ f284 1 333"/>
                <a:gd name="f390" fmla="*/ f285 1 421"/>
                <a:gd name="f391" fmla="*/ f286 1 333"/>
                <a:gd name="f392" fmla="*/ f287 1 421"/>
                <a:gd name="f393" fmla="*/ f288 1 333"/>
                <a:gd name="f394" fmla="*/ f289 1 421"/>
                <a:gd name="f395" fmla="*/ f290 1 333"/>
                <a:gd name="f396" fmla="*/ f291 1 421"/>
                <a:gd name="f397" fmla="*/ f292 1 333"/>
                <a:gd name="f398" fmla="*/ f293 1 421"/>
                <a:gd name="f399" fmla="*/ f294 1 333"/>
                <a:gd name="f400" fmla="*/ f295 1 421"/>
                <a:gd name="f401" fmla="*/ f296 1 333"/>
                <a:gd name="f402" fmla="*/ f297 1 421"/>
                <a:gd name="f403" fmla="*/ f298 1 421"/>
                <a:gd name="f404" fmla="*/ f299 1 333"/>
                <a:gd name="f405" fmla="*/ f300 1 421"/>
                <a:gd name="f406" fmla="*/ f301 1 421"/>
                <a:gd name="f407" fmla="*/ f302 1 333"/>
                <a:gd name="f408" fmla="*/ f303 1 421"/>
                <a:gd name="f409" fmla="*/ f304 1 333"/>
                <a:gd name="f410" fmla="*/ f305 1 421"/>
                <a:gd name="f411" fmla="*/ f306 1 333"/>
                <a:gd name="f412" fmla="*/ f307 1 421"/>
                <a:gd name="f413" fmla="*/ f308 1 333"/>
                <a:gd name="f414" fmla="*/ f309 1 421"/>
                <a:gd name="f415" fmla="*/ f310 1 333"/>
                <a:gd name="f416" fmla="*/ f311 1 421"/>
                <a:gd name="f417" fmla="*/ f312 1 333"/>
                <a:gd name="f418" fmla="*/ f313 1 421"/>
                <a:gd name="f419" fmla="*/ f314 1 333"/>
                <a:gd name="f420" fmla="*/ f315 1 333"/>
                <a:gd name="f421" fmla="*/ f316 1 421"/>
                <a:gd name="f422" fmla="*/ f317 1 333"/>
                <a:gd name="f423" fmla="*/ f318 1 421"/>
                <a:gd name="f424" fmla="*/ f319 1 333"/>
                <a:gd name="f425" fmla="*/ f320 1 421"/>
                <a:gd name="f426" fmla="*/ f321 1 333"/>
                <a:gd name="f427" fmla="*/ f322 1 421"/>
                <a:gd name="f428" fmla="*/ f323 1 421"/>
                <a:gd name="f429" fmla="*/ f324 1 333"/>
                <a:gd name="f430" fmla="*/ f325 1 421"/>
                <a:gd name="f431" fmla="*/ f326 1 333"/>
                <a:gd name="f432" fmla="*/ f327 1 421"/>
                <a:gd name="f433" fmla="*/ f328 1 333"/>
                <a:gd name="f434" fmla="*/ f329 1 421"/>
                <a:gd name="f435" fmla="*/ f330 1 333"/>
                <a:gd name="f436" fmla="*/ f331 1 421"/>
                <a:gd name="f437" fmla="*/ f332 1 333"/>
                <a:gd name="f438" fmla="*/ f333 1 421"/>
                <a:gd name="f439" fmla="*/ f334 1 333"/>
                <a:gd name="f440" fmla="*/ 0 1 f229"/>
                <a:gd name="f441" fmla="*/ f223 1 f229"/>
                <a:gd name="f442" fmla="*/ 0 1 f230"/>
                <a:gd name="f443" fmla="*/ f224 1 f230"/>
                <a:gd name="f444" fmla="*/ f336 1 f229"/>
                <a:gd name="f445" fmla="*/ f337 1 f230"/>
                <a:gd name="f446" fmla="*/ f338 1 f229"/>
                <a:gd name="f447" fmla="*/ f339 1 f230"/>
                <a:gd name="f448" fmla="*/ f340 1 f229"/>
                <a:gd name="f449" fmla="*/ f341 1 f230"/>
                <a:gd name="f450" fmla="*/ f342 1 f229"/>
                <a:gd name="f451" fmla="*/ f343 1 f230"/>
                <a:gd name="f452" fmla="*/ f344 1 f229"/>
                <a:gd name="f453" fmla="*/ f345 1 f229"/>
                <a:gd name="f454" fmla="*/ f346 1 f230"/>
                <a:gd name="f455" fmla="*/ f347 1 f229"/>
                <a:gd name="f456" fmla="*/ f348 1 f230"/>
                <a:gd name="f457" fmla="*/ f349 1 f229"/>
                <a:gd name="f458" fmla="*/ f350 1 f230"/>
                <a:gd name="f459" fmla="*/ f351 1 f229"/>
                <a:gd name="f460" fmla="*/ f352 1 f230"/>
                <a:gd name="f461" fmla="*/ f353 1 f229"/>
                <a:gd name="f462" fmla="*/ f354 1 f229"/>
                <a:gd name="f463" fmla="*/ f355 1 f230"/>
                <a:gd name="f464" fmla="*/ f356 1 f229"/>
                <a:gd name="f465" fmla="*/ f357 1 f230"/>
                <a:gd name="f466" fmla="*/ f358 1 f229"/>
                <a:gd name="f467" fmla="*/ f359 1 f230"/>
                <a:gd name="f468" fmla="*/ f360 1 f229"/>
                <a:gd name="f469" fmla="*/ f361 1 f230"/>
                <a:gd name="f470" fmla="*/ f362 1 f229"/>
                <a:gd name="f471" fmla="*/ f363 1 f230"/>
                <a:gd name="f472" fmla="*/ f364 1 f229"/>
                <a:gd name="f473" fmla="*/ f365 1 f230"/>
                <a:gd name="f474" fmla="*/ f366 1 f229"/>
                <a:gd name="f475" fmla="*/ f367 1 f230"/>
                <a:gd name="f476" fmla="*/ f368 1 f229"/>
                <a:gd name="f477" fmla="*/ f369 1 f230"/>
                <a:gd name="f478" fmla="*/ f370 1 f229"/>
                <a:gd name="f479" fmla="*/ f371 1 f230"/>
                <a:gd name="f480" fmla="*/ f372 1 f229"/>
                <a:gd name="f481" fmla="*/ f373 1 f230"/>
                <a:gd name="f482" fmla="*/ f374 1 f229"/>
                <a:gd name="f483" fmla="*/ f375 1 f230"/>
                <a:gd name="f484" fmla="*/ f376 1 f229"/>
                <a:gd name="f485" fmla="*/ f377 1 f230"/>
                <a:gd name="f486" fmla="*/ f378 1 f229"/>
                <a:gd name="f487" fmla="*/ f379 1 f230"/>
                <a:gd name="f488" fmla="*/ f380 1 f229"/>
                <a:gd name="f489" fmla="*/ f381 1 f230"/>
                <a:gd name="f490" fmla="*/ f382 1 f229"/>
                <a:gd name="f491" fmla="*/ f383 1 f230"/>
                <a:gd name="f492" fmla="*/ f384 1 f229"/>
                <a:gd name="f493" fmla="*/ f385 1 f230"/>
                <a:gd name="f494" fmla="*/ f386 1 f229"/>
                <a:gd name="f495" fmla="*/ f387 1 f230"/>
                <a:gd name="f496" fmla="*/ f388 1 f229"/>
                <a:gd name="f497" fmla="*/ f389 1 f230"/>
                <a:gd name="f498" fmla="*/ f390 1 f229"/>
                <a:gd name="f499" fmla="*/ f391 1 f230"/>
                <a:gd name="f500" fmla="*/ f392 1 f229"/>
                <a:gd name="f501" fmla="*/ f393 1 f230"/>
                <a:gd name="f502" fmla="*/ f394 1 f229"/>
                <a:gd name="f503" fmla="*/ f395 1 f230"/>
                <a:gd name="f504" fmla="*/ f396 1 f229"/>
                <a:gd name="f505" fmla="*/ f397 1 f230"/>
                <a:gd name="f506" fmla="*/ f398 1 f229"/>
                <a:gd name="f507" fmla="*/ f399 1 f230"/>
                <a:gd name="f508" fmla="*/ f400 1 f229"/>
                <a:gd name="f509" fmla="*/ f401 1 f230"/>
                <a:gd name="f510" fmla="*/ f402 1 f229"/>
                <a:gd name="f511" fmla="*/ f403 1 f229"/>
                <a:gd name="f512" fmla="*/ f404 1 f230"/>
                <a:gd name="f513" fmla="*/ f405 1 f229"/>
                <a:gd name="f514" fmla="*/ f406 1 f229"/>
                <a:gd name="f515" fmla="*/ f407 1 f230"/>
                <a:gd name="f516" fmla="*/ f408 1 f229"/>
                <a:gd name="f517" fmla="*/ f409 1 f230"/>
                <a:gd name="f518" fmla="*/ f410 1 f229"/>
                <a:gd name="f519" fmla="*/ f411 1 f230"/>
                <a:gd name="f520" fmla="*/ f412 1 f229"/>
                <a:gd name="f521" fmla="*/ f413 1 f230"/>
                <a:gd name="f522" fmla="*/ f414 1 f229"/>
                <a:gd name="f523" fmla="*/ f415 1 f230"/>
                <a:gd name="f524" fmla="*/ f416 1 f229"/>
                <a:gd name="f525" fmla="*/ f417 1 f230"/>
                <a:gd name="f526" fmla="*/ f418 1 f229"/>
                <a:gd name="f527" fmla="*/ f419 1 f230"/>
                <a:gd name="f528" fmla="*/ f420 1 f230"/>
                <a:gd name="f529" fmla="*/ f421 1 f229"/>
                <a:gd name="f530" fmla="*/ f422 1 f230"/>
                <a:gd name="f531" fmla="*/ f423 1 f229"/>
                <a:gd name="f532" fmla="*/ f424 1 f230"/>
                <a:gd name="f533" fmla="*/ f425 1 f229"/>
                <a:gd name="f534" fmla="*/ f426 1 f230"/>
                <a:gd name="f535" fmla="*/ f427 1 f229"/>
                <a:gd name="f536" fmla="*/ f428 1 f229"/>
                <a:gd name="f537" fmla="*/ f429 1 f230"/>
                <a:gd name="f538" fmla="*/ f430 1 f229"/>
                <a:gd name="f539" fmla="*/ f431 1 f230"/>
                <a:gd name="f540" fmla="*/ f432 1 f229"/>
                <a:gd name="f541" fmla="*/ f433 1 f230"/>
                <a:gd name="f542" fmla="*/ f434 1 f229"/>
                <a:gd name="f543" fmla="*/ f435 1 f230"/>
                <a:gd name="f544" fmla="*/ f436 1 f229"/>
                <a:gd name="f545" fmla="*/ f437 1 f230"/>
                <a:gd name="f546" fmla="*/ f438 1 f229"/>
                <a:gd name="f547" fmla="*/ f439 1 f230"/>
                <a:gd name="f548" fmla="*/ f440 f220 1"/>
                <a:gd name="f549" fmla="*/ f441 f220 1"/>
                <a:gd name="f550" fmla="*/ f443 f221 1"/>
                <a:gd name="f551" fmla="*/ f442 f221 1"/>
                <a:gd name="f552" fmla="*/ f444 f220 1"/>
                <a:gd name="f553" fmla="*/ f445 f221 1"/>
                <a:gd name="f554" fmla="*/ f446 f220 1"/>
                <a:gd name="f555" fmla="*/ f447 f221 1"/>
                <a:gd name="f556" fmla="*/ f448 f220 1"/>
                <a:gd name="f557" fmla="*/ f449 f221 1"/>
                <a:gd name="f558" fmla="*/ f450 f220 1"/>
                <a:gd name="f559" fmla="*/ f451 f221 1"/>
                <a:gd name="f560" fmla="*/ f452 f220 1"/>
                <a:gd name="f561" fmla="*/ f453 f220 1"/>
                <a:gd name="f562" fmla="*/ f454 f221 1"/>
                <a:gd name="f563" fmla="*/ f455 f220 1"/>
                <a:gd name="f564" fmla="*/ f456 f221 1"/>
                <a:gd name="f565" fmla="*/ f457 f220 1"/>
                <a:gd name="f566" fmla="*/ f458 f221 1"/>
                <a:gd name="f567" fmla="*/ f459 f220 1"/>
                <a:gd name="f568" fmla="*/ f460 f221 1"/>
                <a:gd name="f569" fmla="*/ f461 f220 1"/>
                <a:gd name="f570" fmla="*/ f462 f220 1"/>
                <a:gd name="f571" fmla="*/ f463 f221 1"/>
                <a:gd name="f572" fmla="*/ f464 f220 1"/>
                <a:gd name="f573" fmla="*/ f465 f221 1"/>
                <a:gd name="f574" fmla="*/ f466 f220 1"/>
                <a:gd name="f575" fmla="*/ f467 f221 1"/>
                <a:gd name="f576" fmla="*/ f468 f220 1"/>
                <a:gd name="f577" fmla="*/ f469 f221 1"/>
                <a:gd name="f578" fmla="*/ f470 f220 1"/>
                <a:gd name="f579" fmla="*/ f471 f221 1"/>
                <a:gd name="f580" fmla="*/ f472 f220 1"/>
                <a:gd name="f581" fmla="*/ f473 f221 1"/>
                <a:gd name="f582" fmla="*/ f474 f220 1"/>
                <a:gd name="f583" fmla="*/ f475 f221 1"/>
                <a:gd name="f584" fmla="*/ f476 f220 1"/>
                <a:gd name="f585" fmla="*/ f477 f221 1"/>
                <a:gd name="f586" fmla="*/ f478 f220 1"/>
                <a:gd name="f587" fmla="*/ f479 f221 1"/>
                <a:gd name="f588" fmla="*/ f480 f220 1"/>
                <a:gd name="f589" fmla="*/ f481 f221 1"/>
                <a:gd name="f590" fmla="*/ f482 f220 1"/>
                <a:gd name="f591" fmla="*/ f483 f221 1"/>
                <a:gd name="f592" fmla="*/ f484 f220 1"/>
                <a:gd name="f593" fmla="*/ f485 f221 1"/>
                <a:gd name="f594" fmla="*/ f486 f220 1"/>
                <a:gd name="f595" fmla="*/ f487 f221 1"/>
                <a:gd name="f596" fmla="*/ f488 f220 1"/>
                <a:gd name="f597" fmla="*/ f489 f221 1"/>
                <a:gd name="f598" fmla="*/ f490 f220 1"/>
                <a:gd name="f599" fmla="*/ f491 f221 1"/>
                <a:gd name="f600" fmla="*/ f492 f220 1"/>
                <a:gd name="f601" fmla="*/ f493 f221 1"/>
                <a:gd name="f602" fmla="*/ f494 f220 1"/>
                <a:gd name="f603" fmla="*/ f495 f221 1"/>
                <a:gd name="f604" fmla="*/ f496 f220 1"/>
                <a:gd name="f605" fmla="*/ f497 f221 1"/>
                <a:gd name="f606" fmla="*/ f498 f220 1"/>
                <a:gd name="f607" fmla="*/ f499 f221 1"/>
                <a:gd name="f608" fmla="*/ f500 f220 1"/>
                <a:gd name="f609" fmla="*/ f501 f221 1"/>
                <a:gd name="f610" fmla="*/ f502 f220 1"/>
                <a:gd name="f611" fmla="*/ f503 f221 1"/>
                <a:gd name="f612" fmla="*/ f504 f220 1"/>
                <a:gd name="f613" fmla="*/ f505 f221 1"/>
                <a:gd name="f614" fmla="*/ f506 f220 1"/>
                <a:gd name="f615" fmla="*/ f507 f221 1"/>
                <a:gd name="f616" fmla="*/ f508 f220 1"/>
                <a:gd name="f617" fmla="*/ f509 f221 1"/>
                <a:gd name="f618" fmla="*/ f510 f220 1"/>
                <a:gd name="f619" fmla="*/ f511 f220 1"/>
                <a:gd name="f620" fmla="*/ f512 f221 1"/>
                <a:gd name="f621" fmla="*/ f513 f220 1"/>
                <a:gd name="f622" fmla="*/ f514 f220 1"/>
                <a:gd name="f623" fmla="*/ f515 f221 1"/>
                <a:gd name="f624" fmla="*/ f516 f220 1"/>
                <a:gd name="f625" fmla="*/ f517 f221 1"/>
                <a:gd name="f626" fmla="*/ f518 f220 1"/>
                <a:gd name="f627" fmla="*/ f519 f221 1"/>
                <a:gd name="f628" fmla="*/ f520 f220 1"/>
                <a:gd name="f629" fmla="*/ f521 f221 1"/>
                <a:gd name="f630" fmla="*/ f522 f220 1"/>
                <a:gd name="f631" fmla="*/ f523 f221 1"/>
                <a:gd name="f632" fmla="*/ f524 f220 1"/>
                <a:gd name="f633" fmla="*/ f525 f221 1"/>
                <a:gd name="f634" fmla="*/ f526 f220 1"/>
                <a:gd name="f635" fmla="*/ f527 f221 1"/>
                <a:gd name="f636" fmla="*/ f528 f221 1"/>
                <a:gd name="f637" fmla="*/ f529 f220 1"/>
                <a:gd name="f638" fmla="*/ f530 f221 1"/>
                <a:gd name="f639" fmla="*/ f531 f220 1"/>
                <a:gd name="f640" fmla="*/ f532 f221 1"/>
                <a:gd name="f641" fmla="*/ f533 f220 1"/>
                <a:gd name="f642" fmla="*/ f534 f221 1"/>
                <a:gd name="f643" fmla="*/ f535 f220 1"/>
                <a:gd name="f644" fmla="*/ f536 f220 1"/>
                <a:gd name="f645" fmla="*/ f537 f221 1"/>
                <a:gd name="f646" fmla="*/ f538 f220 1"/>
                <a:gd name="f647" fmla="*/ f539 f221 1"/>
                <a:gd name="f648" fmla="*/ f540 f220 1"/>
                <a:gd name="f649" fmla="*/ f541 f221 1"/>
                <a:gd name="f650" fmla="*/ f542 f220 1"/>
                <a:gd name="f651" fmla="*/ f543 f221 1"/>
                <a:gd name="f652" fmla="*/ f544 f220 1"/>
                <a:gd name="f653" fmla="*/ f545 f221 1"/>
                <a:gd name="f654" fmla="*/ f546 f220 1"/>
                <a:gd name="f655" fmla="*/ f547 f2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5">
                  <a:pos x="f552" y="f553"/>
                </a:cxn>
                <a:cxn ang="f335">
                  <a:pos x="f554" y="f555"/>
                </a:cxn>
                <a:cxn ang="f335">
                  <a:pos x="f556" y="f557"/>
                </a:cxn>
                <a:cxn ang="f335">
                  <a:pos x="f556" y="f557"/>
                </a:cxn>
                <a:cxn ang="f335">
                  <a:pos x="f558" y="f559"/>
                </a:cxn>
                <a:cxn ang="f335">
                  <a:pos x="f560" y="f559"/>
                </a:cxn>
                <a:cxn ang="f335">
                  <a:pos x="f561" y="f562"/>
                </a:cxn>
                <a:cxn ang="f335">
                  <a:pos x="f563" y="f564"/>
                </a:cxn>
                <a:cxn ang="f335">
                  <a:pos x="f565" y="f566"/>
                </a:cxn>
                <a:cxn ang="f335">
                  <a:pos x="f567" y="f568"/>
                </a:cxn>
                <a:cxn ang="f335">
                  <a:pos x="f569" y="f568"/>
                </a:cxn>
                <a:cxn ang="f335">
                  <a:pos x="f570" y="f571"/>
                </a:cxn>
                <a:cxn ang="f335">
                  <a:pos x="f572" y="f573"/>
                </a:cxn>
                <a:cxn ang="f335">
                  <a:pos x="f574" y="f575"/>
                </a:cxn>
                <a:cxn ang="f335">
                  <a:pos x="f576" y="f577"/>
                </a:cxn>
                <a:cxn ang="f335">
                  <a:pos x="f578" y="f579"/>
                </a:cxn>
                <a:cxn ang="f335">
                  <a:pos x="f580" y="f581"/>
                </a:cxn>
                <a:cxn ang="f335">
                  <a:pos x="f582" y="f583"/>
                </a:cxn>
                <a:cxn ang="f335">
                  <a:pos x="f584" y="f585"/>
                </a:cxn>
                <a:cxn ang="f335">
                  <a:pos x="f586" y="f587"/>
                </a:cxn>
                <a:cxn ang="f335">
                  <a:pos x="f588" y="f589"/>
                </a:cxn>
                <a:cxn ang="f335">
                  <a:pos x="f590" y="f591"/>
                </a:cxn>
                <a:cxn ang="f335">
                  <a:pos x="f592" y="f593"/>
                </a:cxn>
                <a:cxn ang="f335">
                  <a:pos x="f594" y="f595"/>
                </a:cxn>
                <a:cxn ang="f335">
                  <a:pos x="f596" y="f597"/>
                </a:cxn>
                <a:cxn ang="f335">
                  <a:pos x="f598" y="f599"/>
                </a:cxn>
                <a:cxn ang="f335">
                  <a:pos x="f600" y="f601"/>
                </a:cxn>
                <a:cxn ang="f335">
                  <a:pos x="f602" y="f603"/>
                </a:cxn>
                <a:cxn ang="f335">
                  <a:pos x="f604" y="f605"/>
                </a:cxn>
                <a:cxn ang="f335">
                  <a:pos x="f606" y="f607"/>
                </a:cxn>
                <a:cxn ang="f335">
                  <a:pos x="f608" y="f609"/>
                </a:cxn>
                <a:cxn ang="f335">
                  <a:pos x="f610" y="f611"/>
                </a:cxn>
                <a:cxn ang="f335">
                  <a:pos x="f612" y="f613"/>
                </a:cxn>
                <a:cxn ang="f335">
                  <a:pos x="f614" y="f615"/>
                </a:cxn>
                <a:cxn ang="f335">
                  <a:pos x="f616" y="f617"/>
                </a:cxn>
                <a:cxn ang="f335">
                  <a:pos x="f618" y="f587"/>
                </a:cxn>
                <a:cxn ang="f335">
                  <a:pos x="f619" y="f620"/>
                </a:cxn>
                <a:cxn ang="f335">
                  <a:pos x="f621" y="f581"/>
                </a:cxn>
                <a:cxn ang="f335">
                  <a:pos x="f622" y="f623"/>
                </a:cxn>
                <a:cxn ang="f335">
                  <a:pos x="f624" y="f625"/>
                </a:cxn>
                <a:cxn ang="f335">
                  <a:pos x="f626" y="f627"/>
                </a:cxn>
                <a:cxn ang="f335">
                  <a:pos x="f628" y="f629"/>
                </a:cxn>
                <a:cxn ang="f335">
                  <a:pos x="f630" y="f631"/>
                </a:cxn>
                <a:cxn ang="f335">
                  <a:pos x="f632" y="f633"/>
                </a:cxn>
                <a:cxn ang="f335">
                  <a:pos x="f634" y="f635"/>
                </a:cxn>
                <a:cxn ang="f335">
                  <a:pos x="f634" y="f636"/>
                </a:cxn>
                <a:cxn ang="f335">
                  <a:pos x="f637" y="f638"/>
                </a:cxn>
                <a:cxn ang="f335">
                  <a:pos x="f637" y="f638"/>
                </a:cxn>
                <a:cxn ang="f335">
                  <a:pos x="f639" y="f640"/>
                </a:cxn>
                <a:cxn ang="f335">
                  <a:pos x="f641" y="f642"/>
                </a:cxn>
                <a:cxn ang="f335">
                  <a:pos x="f643" y="f587"/>
                </a:cxn>
                <a:cxn ang="f335">
                  <a:pos x="f644" y="f645"/>
                </a:cxn>
                <a:cxn ang="f335">
                  <a:pos x="f646" y="f647"/>
                </a:cxn>
                <a:cxn ang="f335">
                  <a:pos x="f648" y="f649"/>
                </a:cxn>
                <a:cxn ang="f335">
                  <a:pos x="f650" y="f651"/>
                </a:cxn>
                <a:cxn ang="f335">
                  <a:pos x="f652" y="f653"/>
                </a:cxn>
                <a:cxn ang="f335">
                  <a:pos x="f654" y="f655"/>
                </a:cxn>
                <a:cxn ang="f335">
                  <a:pos x="f552" y="f553"/>
                </a:cxn>
              </a:cxnLst>
              <a:rect l="f548" t="f551" r="f549" b="f550"/>
              <a:pathLst>
                <a:path w="421" h="333">
                  <a:moveTo>
                    <a:pt x="f9" y="f10"/>
                  </a:moveTo>
                  <a:cubicBezTo>
                    <a:pt x="f11" y="f12"/>
                    <a:pt x="f13" y="f14"/>
                    <a:pt x="f13" y="f15"/>
                  </a:cubicBezTo>
                  <a:cubicBezTo>
                    <a:pt x="f16" y="f15"/>
                    <a:pt x="f17" y="f18"/>
                    <a:pt x="f19" y="f20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5" y="f26"/>
                    <a:pt x="f27" y="f26"/>
                    <a:pt x="f27" y="f26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39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2"/>
                    <a:pt x="f8" y="f50"/>
                  </a:cubicBezTo>
                  <a:cubicBezTo>
                    <a:pt x="f54" y="f55"/>
                    <a:pt x="f53" y="f48"/>
                    <a:pt x="f56" y="f57"/>
                  </a:cubicBezTo>
                  <a:cubicBezTo>
                    <a:pt x="f58" y="f42"/>
                    <a:pt x="f59" y="f31"/>
                    <a:pt x="f60" y="f18"/>
                  </a:cubicBezTo>
                  <a:cubicBezTo>
                    <a:pt x="f61" y="f62"/>
                    <a:pt x="f59" y="f63"/>
                    <a:pt x="f51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1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72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71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6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5" y="f37"/>
                    <a:pt x="f117" y="f118"/>
                  </a:cubicBezTo>
                  <a:cubicBezTo>
                    <a:pt x="f119" y="f50"/>
                    <a:pt x="f109" y="f120"/>
                    <a:pt x="f121" y="f6"/>
                  </a:cubicBezTo>
                  <a:cubicBezTo>
                    <a:pt x="f111" y="f6"/>
                    <a:pt x="f122" y="f55"/>
                    <a:pt x="f123" y="f48"/>
                  </a:cubicBezTo>
                  <a:cubicBezTo>
                    <a:pt x="f124" y="f57"/>
                    <a:pt x="f125" y="f126"/>
                    <a:pt x="f127" y="f42"/>
                  </a:cubicBezTo>
                  <a:cubicBezTo>
                    <a:pt x="f24" y="f26"/>
                    <a:pt x="f128" y="f18"/>
                    <a:pt x="f6" y="f129"/>
                  </a:cubicBezTo>
                  <a:cubicBezTo>
                    <a:pt x="f130" y="f131"/>
                    <a:pt x="f39" y="f123"/>
                    <a:pt x="f26" y="f132"/>
                  </a:cubicBezTo>
                  <a:cubicBezTo>
                    <a:pt x="f133" y="f66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03"/>
                    <a:pt x="f145" y="f146"/>
                    <a:pt x="f145" y="f147"/>
                  </a:cubicBezTo>
                  <a:cubicBezTo>
                    <a:pt x="f148" y="f101"/>
                    <a:pt x="f149" y="f150"/>
                    <a:pt x="f151" y="f152"/>
                  </a:cubicBezTo>
                  <a:cubicBezTo>
                    <a:pt x="f151" y="f152"/>
                    <a:pt x="f153" y="f152"/>
                    <a:pt x="f153" y="f154"/>
                  </a:cubicBezTo>
                  <a:cubicBezTo>
                    <a:pt x="f151" y="f155"/>
                    <a:pt x="f151" y="f152"/>
                    <a:pt x="f156" y="f157"/>
                  </a:cubicBezTo>
                  <a:cubicBezTo>
                    <a:pt x="f156" y="f77"/>
                    <a:pt x="f158" y="f77"/>
                    <a:pt x="f158" y="f98"/>
                  </a:cubicBezTo>
                  <a:cubicBezTo>
                    <a:pt x="f158" y="f159"/>
                    <a:pt x="f160" y="f159"/>
                    <a:pt x="f160" y="f79"/>
                  </a:cubicBezTo>
                  <a:cubicBezTo>
                    <a:pt x="f107" y="f161"/>
                    <a:pt x="f162" y="f96"/>
                    <a:pt x="f162" y="f81"/>
                  </a:cubicBezTo>
                  <a:cubicBezTo>
                    <a:pt x="f163" y="f164"/>
                    <a:pt x="f165" y="f94"/>
                    <a:pt x="f70" y="f166"/>
                  </a:cubicBezTo>
                  <a:cubicBezTo>
                    <a:pt x="f167" y="f83"/>
                    <a:pt x="f168" y="f69"/>
                    <a:pt x="f169" y="f90"/>
                  </a:cubicBezTo>
                  <a:cubicBezTo>
                    <a:pt x="f102" y="f170"/>
                    <a:pt x="f100" y="f86"/>
                    <a:pt x="f171" y="f172"/>
                  </a:cubicBezTo>
                  <a:cubicBezTo>
                    <a:pt x="f99" y="f173"/>
                    <a:pt x="f99" y="f174"/>
                    <a:pt x="f175" y="f176"/>
                  </a:cubicBezTo>
                  <a:cubicBezTo>
                    <a:pt x="f177" y="f178"/>
                    <a:pt x="f179" y="f65"/>
                    <a:pt x="f87" y="f8"/>
                  </a:cubicBezTo>
                  <a:cubicBezTo>
                    <a:pt x="f87" y="f8"/>
                    <a:pt x="f72" y="f180"/>
                    <a:pt x="f139" y="f54"/>
                  </a:cubicBezTo>
                  <a:cubicBezTo>
                    <a:pt x="f181" y="f182"/>
                    <a:pt x="f183" y="f184"/>
                    <a:pt x="f84" y="f184"/>
                  </a:cubicBezTo>
                  <a:cubicBezTo>
                    <a:pt x="f84" y="f184"/>
                    <a:pt x="f84" y="f185"/>
                    <a:pt x="f84" y="f185"/>
                  </a:cubicBezTo>
                  <a:cubicBezTo>
                    <a:pt x="f105" y="f65"/>
                    <a:pt x="f82" y="f186"/>
                    <a:pt x="f187" y="f188"/>
                  </a:cubicBezTo>
                  <a:cubicBezTo>
                    <a:pt x="f187" y="f188"/>
                    <a:pt x="f187" y="f188"/>
                    <a:pt x="f187" y="f188"/>
                  </a:cubicBezTo>
                  <a:cubicBezTo>
                    <a:pt x="f80" y="f189"/>
                    <a:pt x="f78" y="f190"/>
                    <a:pt x="f191" y="f192"/>
                  </a:cubicBezTo>
                  <a:cubicBezTo>
                    <a:pt x="f193" y="f174"/>
                    <a:pt x="f141" y="f86"/>
                    <a:pt x="f194" y="f195"/>
                  </a:cubicBezTo>
                  <a:cubicBezTo>
                    <a:pt x="f196" y="f83"/>
                    <a:pt x="f197" y="f164"/>
                    <a:pt x="f198" y="f98"/>
                  </a:cubicBezTo>
                  <a:cubicBezTo>
                    <a:pt x="f199" y="f152"/>
                    <a:pt x="f200" y="f71"/>
                    <a:pt x="f201" y="f155"/>
                  </a:cubicBezTo>
                  <a:cubicBezTo>
                    <a:pt x="f202" y="f150"/>
                    <a:pt x="f143" y="f101"/>
                    <a:pt x="f103" y="f203"/>
                  </a:cubicBezTo>
                  <a:cubicBezTo>
                    <a:pt x="f103" y="f147"/>
                    <a:pt x="f204" y="f146"/>
                    <a:pt x="f146" y="f204"/>
                  </a:cubicBezTo>
                  <a:cubicBezTo>
                    <a:pt x="f77" y="f205"/>
                    <a:pt x="f206" y="f75"/>
                    <a:pt x="f207" y="f208"/>
                  </a:cubicBezTo>
                  <a:cubicBezTo>
                    <a:pt x="f209" y="f210"/>
                    <a:pt x="f211" y="f212"/>
                    <a:pt x="f2" y="f213"/>
                  </a:cubicBezTo>
                  <a:cubicBezTo>
                    <a:pt x="f38" y="f214"/>
                    <a:pt x="f215" y="f216"/>
                    <a:pt x="f16" y="f217"/>
                  </a:cubicBezTo>
                  <a:cubicBezTo>
                    <a:pt x="f11" y="f218"/>
                    <a:pt x="f7" y="f127"/>
                    <a:pt x="f9" y="f10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D4364F1C-B086-E8EB-7D64-A79AFE31D057}"/>
                </a:ext>
              </a:extLst>
            </p:cNvPr>
            <p:cNvSpPr/>
            <p:nvPr/>
          </p:nvSpPr>
          <p:spPr>
            <a:xfrm>
              <a:off x="393402" y="775676"/>
              <a:ext cx="266547" cy="951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"/>
                <a:gd name="f7" fmla="val 66"/>
                <a:gd name="f8" fmla="val 2"/>
                <a:gd name="f9" fmla="val 9"/>
                <a:gd name="f10" fmla="val 62"/>
                <a:gd name="f11" fmla="val 1"/>
                <a:gd name="f12" fmla="val 122"/>
                <a:gd name="f13" fmla="val 182"/>
                <a:gd name="f14" fmla="val 14"/>
                <a:gd name="f15" fmla="val 181"/>
                <a:gd name="f16" fmla="val 15"/>
                <a:gd name="f17" fmla="val 178"/>
                <a:gd name="f18" fmla="val 16"/>
                <a:gd name="f19" fmla="val 161"/>
                <a:gd name="f20" fmla="val 26"/>
                <a:gd name="f21" fmla="val 144"/>
                <a:gd name="f22" fmla="val 36"/>
                <a:gd name="f23" fmla="val 127"/>
                <a:gd name="f24" fmla="val 46"/>
                <a:gd name="f25" fmla="val 116"/>
                <a:gd name="f26" fmla="val 52"/>
                <a:gd name="f27" fmla="val 106"/>
                <a:gd name="f28" fmla="val 58"/>
                <a:gd name="f29" fmla="val 96"/>
                <a:gd name="f30" fmla="val 65"/>
                <a:gd name="f31" fmla="val 94"/>
                <a:gd name="f32" fmla="val 91"/>
                <a:gd name="f33" fmla="val 88"/>
                <a:gd name="f34" fmla="val 74"/>
                <a:gd name="f35" fmla="val 55"/>
                <a:gd name="f36" fmla="val 57"/>
                <a:gd name="f37" fmla="val 47"/>
                <a:gd name="f38" fmla="val 43"/>
                <a:gd name="f39" fmla="val 38"/>
                <a:gd name="f40" fmla="val 31"/>
                <a:gd name="f41" fmla="val 30"/>
                <a:gd name="f42" fmla="val 18"/>
                <a:gd name="f43" fmla="val 24"/>
                <a:gd name="f44" fmla="val 6"/>
                <a:gd name="f45" fmla="val 4"/>
                <a:gd name="f46" fmla="+- 0 0 -90"/>
                <a:gd name="f47" fmla="*/ f3 1 185"/>
                <a:gd name="f48" fmla="*/ f4 1 66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185"/>
                <a:gd name="f57" fmla="*/ f53 1 66"/>
                <a:gd name="f58" fmla="*/ 2 f54 1"/>
                <a:gd name="f59" fmla="*/ 9 f53 1"/>
                <a:gd name="f60" fmla="*/ 182 f54 1"/>
                <a:gd name="f61" fmla="*/ 178 f54 1"/>
                <a:gd name="f62" fmla="*/ 16 f53 1"/>
                <a:gd name="f63" fmla="*/ 127 f54 1"/>
                <a:gd name="f64" fmla="*/ 46 f53 1"/>
                <a:gd name="f65" fmla="*/ 96 f54 1"/>
                <a:gd name="f66" fmla="*/ 65 f53 1"/>
                <a:gd name="f67" fmla="*/ 88 f54 1"/>
                <a:gd name="f68" fmla="*/ 43 f54 1"/>
                <a:gd name="f69" fmla="*/ 38 f53 1"/>
                <a:gd name="f70" fmla="*/ 6 f54 1"/>
                <a:gd name="f71" fmla="+- f55 0 f1"/>
                <a:gd name="f72" fmla="*/ f58 1 185"/>
                <a:gd name="f73" fmla="*/ f59 1 66"/>
                <a:gd name="f74" fmla="*/ f60 1 185"/>
                <a:gd name="f75" fmla="*/ f61 1 185"/>
                <a:gd name="f76" fmla="*/ f62 1 66"/>
                <a:gd name="f77" fmla="*/ f63 1 185"/>
                <a:gd name="f78" fmla="*/ f64 1 66"/>
                <a:gd name="f79" fmla="*/ f65 1 185"/>
                <a:gd name="f80" fmla="*/ f66 1 66"/>
                <a:gd name="f81" fmla="*/ f67 1 185"/>
                <a:gd name="f82" fmla="*/ f68 1 185"/>
                <a:gd name="f83" fmla="*/ f69 1 66"/>
                <a:gd name="f84" fmla="*/ f70 1 185"/>
                <a:gd name="f85" fmla="*/ 0 1 f56"/>
                <a:gd name="f86" fmla="*/ f50 1 f56"/>
                <a:gd name="f87" fmla="*/ 0 1 f57"/>
                <a:gd name="f88" fmla="*/ f51 1 f57"/>
                <a:gd name="f89" fmla="*/ f72 1 f56"/>
                <a:gd name="f90" fmla="*/ f73 1 f57"/>
                <a:gd name="f91" fmla="*/ f74 1 f56"/>
                <a:gd name="f92" fmla="*/ f75 1 f56"/>
                <a:gd name="f93" fmla="*/ f76 1 f57"/>
                <a:gd name="f94" fmla="*/ f77 1 f56"/>
                <a:gd name="f95" fmla="*/ f78 1 f57"/>
                <a:gd name="f96" fmla="*/ f79 1 f56"/>
                <a:gd name="f97" fmla="*/ f80 1 f57"/>
                <a:gd name="f98" fmla="*/ f81 1 f56"/>
                <a:gd name="f99" fmla="*/ f82 1 f56"/>
                <a:gd name="f100" fmla="*/ f83 1 f57"/>
                <a:gd name="f101" fmla="*/ f84 1 f56"/>
                <a:gd name="f102" fmla="*/ f85 f47 1"/>
                <a:gd name="f103" fmla="*/ f86 f47 1"/>
                <a:gd name="f104" fmla="*/ f88 f48 1"/>
                <a:gd name="f105" fmla="*/ f87 f48 1"/>
                <a:gd name="f106" fmla="*/ f89 f47 1"/>
                <a:gd name="f107" fmla="*/ f90 f48 1"/>
                <a:gd name="f108" fmla="*/ f91 f47 1"/>
                <a:gd name="f109" fmla="*/ f92 f47 1"/>
                <a:gd name="f110" fmla="*/ f93 f48 1"/>
                <a:gd name="f111" fmla="*/ f94 f47 1"/>
                <a:gd name="f112" fmla="*/ f95 f48 1"/>
                <a:gd name="f113" fmla="*/ f96 f47 1"/>
                <a:gd name="f114" fmla="*/ f97 f48 1"/>
                <a:gd name="f115" fmla="*/ f98 f47 1"/>
                <a:gd name="f116" fmla="*/ f99 f47 1"/>
                <a:gd name="f117" fmla="*/ f100 f48 1"/>
                <a:gd name="f118" fmla="*/ f101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06" y="f107"/>
                </a:cxn>
                <a:cxn ang="f71">
                  <a:pos x="f108" y="f107"/>
                </a:cxn>
                <a:cxn ang="f71">
                  <a:pos x="f109" y="f110"/>
                </a:cxn>
                <a:cxn ang="f71">
                  <a:pos x="f111" y="f112"/>
                </a:cxn>
                <a:cxn ang="f71">
                  <a:pos x="f113" y="f114"/>
                </a:cxn>
                <a:cxn ang="f71">
                  <a:pos x="f115" y="f114"/>
                </a:cxn>
                <a:cxn ang="f71">
                  <a:pos x="f116" y="f117"/>
                </a:cxn>
                <a:cxn ang="f71">
                  <a:pos x="f118" y="f110"/>
                </a:cxn>
                <a:cxn ang="f71">
                  <a:pos x="f106" y="f107"/>
                </a:cxn>
              </a:cxnLst>
              <a:rect l="f102" t="f105" r="f103" b="f104"/>
              <a:pathLst>
                <a:path w="185" h="66">
                  <a:moveTo>
                    <a:pt x="f8" y="f9"/>
                  </a:moveTo>
                  <a:cubicBezTo>
                    <a:pt x="f10" y="f11"/>
                    <a:pt x="f12" y="f5"/>
                    <a:pt x="f13" y="f9"/>
                  </a:cubicBez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7"/>
                    <a:pt x="f32" y="f7"/>
                    <a:pt x="f33" y="f30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18"/>
                  </a:cubicBezTo>
                  <a:cubicBezTo>
                    <a:pt x="f45" y="f16"/>
                    <a:pt x="f5" y="f14"/>
                    <a:pt x="f8" y="f9"/>
                  </a:cubicBezTo>
                  <a:close/>
                </a:path>
              </a:pathLst>
            </a:custGeom>
            <a:solidFill>
              <a:srgbClr val="B6B6B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699FD885-920B-6C1E-C51E-196C8111922E}"/>
                </a:ext>
              </a:extLst>
            </p:cNvPr>
            <p:cNvSpPr/>
            <p:nvPr/>
          </p:nvSpPr>
          <p:spPr>
            <a:xfrm>
              <a:off x="370240" y="788761"/>
              <a:ext cx="149897" cy="1152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4"/>
                <a:gd name="f7" fmla="val 80"/>
                <a:gd name="f8" fmla="val 18"/>
                <a:gd name="f9" fmla="val 22"/>
                <a:gd name="f10" fmla="val 8"/>
                <a:gd name="f11" fmla="val 30"/>
                <a:gd name="f12" fmla="val 10"/>
                <a:gd name="f13" fmla="val 36"/>
                <a:gd name="f14" fmla="val 14"/>
                <a:gd name="f15" fmla="val 52"/>
                <a:gd name="f16" fmla="val 23"/>
                <a:gd name="f17" fmla="val 69"/>
                <a:gd name="f18" fmla="val 33"/>
                <a:gd name="f19" fmla="val 85"/>
                <a:gd name="f20" fmla="val 42"/>
                <a:gd name="f21" fmla="val 89"/>
                <a:gd name="f22" fmla="val 44"/>
                <a:gd name="f23" fmla="val 94"/>
                <a:gd name="f24" fmla="val 47"/>
                <a:gd name="f25" fmla="val 98"/>
                <a:gd name="f26" fmla="val 49"/>
                <a:gd name="f27" fmla="val 101"/>
                <a:gd name="f28" fmla="val 51"/>
                <a:gd name="f29" fmla="val 55"/>
                <a:gd name="f30" fmla="val 99"/>
                <a:gd name="f31" fmla="val 59"/>
                <a:gd name="f32" fmla="val 95"/>
                <a:gd name="f33" fmla="val 57"/>
                <a:gd name="f34" fmla="val 91"/>
                <a:gd name="f35" fmla="val 56"/>
                <a:gd name="f36" fmla="val 76"/>
                <a:gd name="f37" fmla="val 53"/>
                <a:gd name="f38" fmla="val 62"/>
                <a:gd name="f39" fmla="val 48"/>
                <a:gd name="f40" fmla="val 45"/>
                <a:gd name="f41" fmla="val 41"/>
                <a:gd name="f42" fmla="val 40"/>
                <a:gd name="f43" fmla="val 58"/>
                <a:gd name="f44" fmla="val 65"/>
                <a:gd name="f45" fmla="val 71"/>
                <a:gd name="f46" fmla="val 74"/>
                <a:gd name="f47" fmla="val 77"/>
                <a:gd name="f48" fmla="val 38"/>
                <a:gd name="f49" fmla="val 31"/>
                <a:gd name="f50" fmla="val 68"/>
                <a:gd name="f51" fmla="val 21"/>
                <a:gd name="f52" fmla="val 61"/>
                <a:gd name="f53" fmla="val 13"/>
                <a:gd name="f54" fmla="val 7"/>
                <a:gd name="f55" fmla="val 43"/>
                <a:gd name="f56" fmla="val 2"/>
                <a:gd name="f57" fmla="val 39"/>
                <a:gd name="f58" fmla="val 1"/>
                <a:gd name="f59" fmla="val 37"/>
                <a:gd name="f60" fmla="val 34"/>
                <a:gd name="f61" fmla="val 5"/>
                <a:gd name="f62" fmla="val 24"/>
                <a:gd name="f63" fmla="val 9"/>
                <a:gd name="f64" fmla="val 15"/>
                <a:gd name="f65" fmla="+- 0 0 -90"/>
                <a:gd name="f66" fmla="*/ f3 1 104"/>
                <a:gd name="f67" fmla="*/ f4 1 80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104"/>
                <a:gd name="f76" fmla="*/ f72 1 80"/>
                <a:gd name="f77" fmla="*/ 18 f73 1"/>
                <a:gd name="f78" fmla="*/ 0 f72 1"/>
                <a:gd name="f79" fmla="*/ 36 f73 1"/>
                <a:gd name="f80" fmla="*/ 14 f72 1"/>
                <a:gd name="f81" fmla="*/ 85 f73 1"/>
                <a:gd name="f82" fmla="*/ 42 f72 1"/>
                <a:gd name="f83" fmla="*/ 98 f73 1"/>
                <a:gd name="f84" fmla="*/ 49 f72 1"/>
                <a:gd name="f85" fmla="*/ 104 f73 1"/>
                <a:gd name="f86" fmla="*/ 55 f72 1"/>
                <a:gd name="f87" fmla="*/ 91 f73 1"/>
                <a:gd name="f88" fmla="*/ 56 f72 1"/>
                <a:gd name="f89" fmla="*/ 48 f73 1"/>
                <a:gd name="f90" fmla="*/ 45 f72 1"/>
                <a:gd name="f91" fmla="*/ 40 f73 1"/>
                <a:gd name="f92" fmla="*/ 52 f72 1"/>
                <a:gd name="f93" fmla="*/ 71 f72 1"/>
                <a:gd name="f94" fmla="*/ 38 f73 1"/>
                <a:gd name="f95" fmla="*/ 80 f72 1"/>
                <a:gd name="f96" fmla="*/ 13 f73 1"/>
                <a:gd name="f97" fmla="*/ 51 f72 1"/>
                <a:gd name="f98" fmla="*/ 2 f73 1"/>
                <a:gd name="f99" fmla="*/ 41 f72 1"/>
                <a:gd name="f100" fmla="*/ 34 f72 1"/>
                <a:gd name="f101" fmla="*/ 5 f72 1"/>
                <a:gd name="f102" fmla="+- f74 0 f1"/>
                <a:gd name="f103" fmla="*/ f77 1 104"/>
                <a:gd name="f104" fmla="*/ f78 1 80"/>
                <a:gd name="f105" fmla="*/ f79 1 104"/>
                <a:gd name="f106" fmla="*/ f80 1 80"/>
                <a:gd name="f107" fmla="*/ f81 1 104"/>
                <a:gd name="f108" fmla="*/ f82 1 80"/>
                <a:gd name="f109" fmla="*/ f83 1 104"/>
                <a:gd name="f110" fmla="*/ f84 1 80"/>
                <a:gd name="f111" fmla="*/ f85 1 104"/>
                <a:gd name="f112" fmla="*/ f86 1 80"/>
                <a:gd name="f113" fmla="*/ f87 1 104"/>
                <a:gd name="f114" fmla="*/ f88 1 80"/>
                <a:gd name="f115" fmla="*/ f89 1 104"/>
                <a:gd name="f116" fmla="*/ f90 1 80"/>
                <a:gd name="f117" fmla="*/ f91 1 104"/>
                <a:gd name="f118" fmla="*/ f92 1 80"/>
                <a:gd name="f119" fmla="*/ f93 1 80"/>
                <a:gd name="f120" fmla="*/ f94 1 104"/>
                <a:gd name="f121" fmla="*/ f95 1 80"/>
                <a:gd name="f122" fmla="*/ f96 1 104"/>
                <a:gd name="f123" fmla="*/ f97 1 80"/>
                <a:gd name="f124" fmla="*/ f98 1 104"/>
                <a:gd name="f125" fmla="*/ f99 1 80"/>
                <a:gd name="f126" fmla="*/ f100 1 80"/>
                <a:gd name="f127" fmla="*/ f101 1 80"/>
                <a:gd name="f128" fmla="*/ 0 1 f75"/>
                <a:gd name="f129" fmla="*/ f69 1 f75"/>
                <a:gd name="f130" fmla="*/ 0 1 f76"/>
                <a:gd name="f131" fmla="*/ f70 1 f76"/>
                <a:gd name="f132" fmla="*/ f103 1 f75"/>
                <a:gd name="f133" fmla="*/ f104 1 f76"/>
                <a:gd name="f134" fmla="*/ f105 1 f75"/>
                <a:gd name="f135" fmla="*/ f106 1 f76"/>
                <a:gd name="f136" fmla="*/ f107 1 f75"/>
                <a:gd name="f137" fmla="*/ f108 1 f76"/>
                <a:gd name="f138" fmla="*/ f109 1 f75"/>
                <a:gd name="f139" fmla="*/ f110 1 f76"/>
                <a:gd name="f140" fmla="*/ f111 1 f75"/>
                <a:gd name="f141" fmla="*/ f112 1 f76"/>
                <a:gd name="f142" fmla="*/ f113 1 f75"/>
                <a:gd name="f143" fmla="*/ f114 1 f76"/>
                <a:gd name="f144" fmla="*/ f115 1 f75"/>
                <a:gd name="f145" fmla="*/ f116 1 f76"/>
                <a:gd name="f146" fmla="*/ f117 1 f75"/>
                <a:gd name="f147" fmla="*/ f118 1 f76"/>
                <a:gd name="f148" fmla="*/ f119 1 f76"/>
                <a:gd name="f149" fmla="*/ f120 1 f75"/>
                <a:gd name="f150" fmla="*/ f121 1 f76"/>
                <a:gd name="f151" fmla="*/ f122 1 f75"/>
                <a:gd name="f152" fmla="*/ f123 1 f76"/>
                <a:gd name="f153" fmla="*/ f124 1 f75"/>
                <a:gd name="f154" fmla="*/ f125 1 f76"/>
                <a:gd name="f155" fmla="*/ f126 1 f76"/>
                <a:gd name="f156" fmla="*/ f127 1 f76"/>
                <a:gd name="f157" fmla="*/ f128 f66 1"/>
                <a:gd name="f158" fmla="*/ f129 f66 1"/>
                <a:gd name="f159" fmla="*/ f131 f67 1"/>
                <a:gd name="f160" fmla="*/ f130 f67 1"/>
                <a:gd name="f161" fmla="*/ f132 f66 1"/>
                <a:gd name="f162" fmla="*/ f133 f67 1"/>
                <a:gd name="f163" fmla="*/ f134 f66 1"/>
                <a:gd name="f164" fmla="*/ f135 f67 1"/>
                <a:gd name="f165" fmla="*/ f136 f66 1"/>
                <a:gd name="f166" fmla="*/ f137 f67 1"/>
                <a:gd name="f167" fmla="*/ f138 f66 1"/>
                <a:gd name="f168" fmla="*/ f139 f67 1"/>
                <a:gd name="f169" fmla="*/ f140 f66 1"/>
                <a:gd name="f170" fmla="*/ f141 f67 1"/>
                <a:gd name="f171" fmla="*/ f142 f66 1"/>
                <a:gd name="f172" fmla="*/ f143 f67 1"/>
                <a:gd name="f173" fmla="*/ f144 f66 1"/>
                <a:gd name="f174" fmla="*/ f145 f67 1"/>
                <a:gd name="f175" fmla="*/ f146 f66 1"/>
                <a:gd name="f176" fmla="*/ f147 f67 1"/>
                <a:gd name="f177" fmla="*/ f148 f67 1"/>
                <a:gd name="f178" fmla="*/ f149 f66 1"/>
                <a:gd name="f179" fmla="*/ f150 f67 1"/>
                <a:gd name="f180" fmla="*/ f151 f66 1"/>
                <a:gd name="f181" fmla="*/ f152 f67 1"/>
                <a:gd name="f182" fmla="*/ f153 f66 1"/>
                <a:gd name="f183" fmla="*/ f154 f67 1"/>
                <a:gd name="f184" fmla="*/ f155 f67 1"/>
                <a:gd name="f185" fmla="*/ f156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61" y="f162"/>
                </a:cxn>
                <a:cxn ang="f102">
                  <a:pos x="f163" y="f164"/>
                </a:cxn>
                <a:cxn ang="f102">
                  <a:pos x="f165" y="f166"/>
                </a:cxn>
                <a:cxn ang="f102">
                  <a:pos x="f167" y="f168"/>
                </a:cxn>
                <a:cxn ang="f102">
                  <a:pos x="f169" y="f170"/>
                </a:cxn>
                <a:cxn ang="f102">
                  <a:pos x="f171" y="f172"/>
                </a:cxn>
                <a:cxn ang="f102">
                  <a:pos x="f173" y="f174"/>
                </a:cxn>
                <a:cxn ang="f102">
                  <a:pos x="f175" y="f176"/>
                </a:cxn>
                <a:cxn ang="f102">
                  <a:pos x="f175" y="f177"/>
                </a:cxn>
                <a:cxn ang="f102">
                  <a:pos x="f178" y="f179"/>
                </a:cxn>
                <a:cxn ang="f102">
                  <a:pos x="f180" y="f181"/>
                </a:cxn>
                <a:cxn ang="f102">
                  <a:pos x="f182" y="f183"/>
                </a:cxn>
                <a:cxn ang="f102">
                  <a:pos x="f182" y="f184"/>
                </a:cxn>
                <a:cxn ang="f102">
                  <a:pos x="f180" y="f185"/>
                </a:cxn>
                <a:cxn ang="f102">
                  <a:pos x="f161" y="f162"/>
                </a:cxn>
              </a:cxnLst>
              <a:rect l="f157" t="f160" r="f158" b="f159"/>
              <a:pathLst>
                <a:path w="104" h="80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6" y="f28"/>
                    <a:pt x="f6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26"/>
                    <a:pt x="f39" y="f40"/>
                  </a:cubicBezTo>
                  <a:cubicBezTo>
                    <a:pt x="f41" y="f22"/>
                    <a:pt x="f42" y="f22"/>
                    <a:pt x="f42" y="f15"/>
                  </a:cubicBezTo>
                  <a:cubicBezTo>
                    <a:pt x="f42" y="f43"/>
                    <a:pt x="f42" y="f44"/>
                    <a:pt x="f42" y="f45"/>
                  </a:cubicBezTo>
                  <a:cubicBezTo>
                    <a:pt x="f42" y="f46"/>
                    <a:pt x="f42" y="f47"/>
                    <a:pt x="f48" y="f7"/>
                  </a:cubicBezTo>
                  <a:cubicBezTo>
                    <a:pt x="f49" y="f50"/>
                    <a:pt x="f51" y="f52"/>
                    <a:pt x="f53" y="f28"/>
                  </a:cubicBezTo>
                  <a:cubicBezTo>
                    <a:pt x="f12" y="f39"/>
                    <a:pt x="f54" y="f55"/>
                    <a:pt x="f56" y="f41"/>
                  </a:cubicBezTo>
                  <a:cubicBezTo>
                    <a:pt x="f5" y="f57"/>
                    <a:pt x="f58" y="f59"/>
                    <a:pt x="f56" y="f60"/>
                  </a:cubicBezTo>
                  <a:cubicBezTo>
                    <a:pt x="f61" y="f62"/>
                    <a:pt x="f63" y="f64"/>
                    <a:pt x="f53" y="f61"/>
                  </a:cubicBezTo>
                  <a:cubicBezTo>
                    <a:pt x="f14" y="f56"/>
                    <a:pt x="f64" y="f5"/>
                    <a:pt x="f8" y="f5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B9589E26-6016-CDEA-729C-2D030A2C21F6}"/>
                </a:ext>
              </a:extLst>
            </p:cNvPr>
            <p:cNvSpPr/>
            <p:nvPr/>
          </p:nvSpPr>
          <p:spPr>
            <a:xfrm>
              <a:off x="533223" y="788761"/>
              <a:ext cx="148260" cy="1109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"/>
                <a:gd name="f7" fmla="val 77"/>
                <a:gd name="f8" fmla="val 55"/>
                <a:gd name="f9" fmla="val 52"/>
                <a:gd name="f10" fmla="val 2"/>
                <a:gd name="f11" fmla="val 51"/>
                <a:gd name="f12" fmla="val 4"/>
                <a:gd name="f13" fmla="val 50"/>
                <a:gd name="f14" fmla="val 29"/>
                <a:gd name="f15" fmla="val 35"/>
                <a:gd name="f16" fmla="val 20"/>
                <a:gd name="f17" fmla="val 81"/>
                <a:gd name="f18" fmla="val 6"/>
                <a:gd name="f19" fmla="val 83"/>
                <a:gd name="f20" fmla="val 85"/>
                <a:gd name="f21" fmla="val 3"/>
                <a:gd name="f22" fmla="val 88"/>
                <a:gd name="f23" fmla="val 89"/>
                <a:gd name="f24" fmla="val 90"/>
                <a:gd name="f25" fmla="val 94"/>
                <a:gd name="f26" fmla="val 14"/>
                <a:gd name="f27" fmla="val 98"/>
                <a:gd name="f28" fmla="val 24"/>
                <a:gd name="f29" fmla="val 102"/>
                <a:gd name="f30" fmla="val 34"/>
                <a:gd name="f31" fmla="val 37"/>
                <a:gd name="f32" fmla="val 39"/>
                <a:gd name="f33" fmla="val 101"/>
                <a:gd name="f34" fmla="val 41"/>
                <a:gd name="f35" fmla="val 91"/>
                <a:gd name="f36" fmla="val 60"/>
                <a:gd name="f37" fmla="val 74"/>
                <a:gd name="f38" fmla="val 69"/>
                <a:gd name="f39" fmla="val 71"/>
                <a:gd name="f40" fmla="val 72"/>
                <a:gd name="f41" fmla="val 68"/>
                <a:gd name="f42" fmla="val 66"/>
                <a:gd name="f43" fmla="val 62"/>
                <a:gd name="f44" fmla="val 64"/>
                <a:gd name="f45" fmla="val 63"/>
                <a:gd name="f46" fmla="val 57"/>
                <a:gd name="f47" fmla="val 44"/>
                <a:gd name="f48" fmla="val 46"/>
                <a:gd name="f49" fmla="val 38"/>
                <a:gd name="f50" fmla="val 49"/>
                <a:gd name="f51" fmla="val 25"/>
                <a:gd name="f52" fmla="val 53"/>
                <a:gd name="f53" fmla="val 13"/>
                <a:gd name="f54" fmla="val 56"/>
                <a:gd name="f55" fmla="val 8"/>
                <a:gd name="f56" fmla="val 59"/>
                <a:gd name="f57" fmla="+- 0 0 -90"/>
                <a:gd name="f58" fmla="*/ f3 1 103"/>
                <a:gd name="f59" fmla="*/ f4 1 77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103"/>
                <a:gd name="f68" fmla="*/ f64 1 77"/>
                <a:gd name="f69" fmla="*/ 0 f65 1"/>
                <a:gd name="f70" fmla="*/ 55 f64 1"/>
                <a:gd name="f71" fmla="*/ 4 f65 1"/>
                <a:gd name="f72" fmla="*/ 50 f64 1"/>
                <a:gd name="f73" fmla="*/ 81 f65 1"/>
                <a:gd name="f74" fmla="*/ 6 f64 1"/>
                <a:gd name="f75" fmla="*/ 85 f65 1"/>
                <a:gd name="f76" fmla="*/ 0 f64 1"/>
                <a:gd name="f77" fmla="*/ 90 f65 1"/>
                <a:gd name="f78" fmla="*/ 4 f64 1"/>
                <a:gd name="f79" fmla="*/ 102 f65 1"/>
                <a:gd name="f80" fmla="*/ 34 f64 1"/>
                <a:gd name="f81" fmla="*/ 101 f65 1"/>
                <a:gd name="f82" fmla="*/ 41 f64 1"/>
                <a:gd name="f83" fmla="*/ 74 f65 1"/>
                <a:gd name="f84" fmla="*/ 69 f64 1"/>
                <a:gd name="f85" fmla="*/ 66 f65 1"/>
                <a:gd name="f86" fmla="*/ 77 f64 1"/>
                <a:gd name="f87" fmla="*/ 63 f65 1"/>
                <a:gd name="f88" fmla="*/ 57 f64 1"/>
                <a:gd name="f89" fmla="*/ 50 f65 1"/>
                <a:gd name="f90" fmla="*/ 46 f64 1"/>
                <a:gd name="f91" fmla="*/ 13 f65 1"/>
                <a:gd name="f92" fmla="*/ 56 f64 1"/>
                <a:gd name="f93" fmla="+- f66 0 f1"/>
                <a:gd name="f94" fmla="*/ f69 1 103"/>
                <a:gd name="f95" fmla="*/ f70 1 77"/>
                <a:gd name="f96" fmla="*/ f71 1 103"/>
                <a:gd name="f97" fmla="*/ f72 1 77"/>
                <a:gd name="f98" fmla="*/ f73 1 103"/>
                <a:gd name="f99" fmla="*/ f74 1 77"/>
                <a:gd name="f100" fmla="*/ f75 1 103"/>
                <a:gd name="f101" fmla="*/ f76 1 77"/>
                <a:gd name="f102" fmla="*/ f77 1 103"/>
                <a:gd name="f103" fmla="*/ f78 1 77"/>
                <a:gd name="f104" fmla="*/ f79 1 103"/>
                <a:gd name="f105" fmla="*/ f80 1 77"/>
                <a:gd name="f106" fmla="*/ f81 1 103"/>
                <a:gd name="f107" fmla="*/ f82 1 77"/>
                <a:gd name="f108" fmla="*/ f83 1 103"/>
                <a:gd name="f109" fmla="*/ f84 1 77"/>
                <a:gd name="f110" fmla="*/ f85 1 103"/>
                <a:gd name="f111" fmla="*/ f86 1 77"/>
                <a:gd name="f112" fmla="*/ f87 1 103"/>
                <a:gd name="f113" fmla="*/ f88 1 77"/>
                <a:gd name="f114" fmla="*/ f89 1 103"/>
                <a:gd name="f115" fmla="*/ f90 1 77"/>
                <a:gd name="f116" fmla="*/ f91 1 103"/>
                <a:gd name="f117" fmla="*/ f92 1 77"/>
                <a:gd name="f118" fmla="*/ 0 1 f67"/>
                <a:gd name="f119" fmla="*/ f61 1 f67"/>
                <a:gd name="f120" fmla="*/ 0 1 f68"/>
                <a:gd name="f121" fmla="*/ f62 1 f68"/>
                <a:gd name="f122" fmla="*/ f94 1 f67"/>
                <a:gd name="f123" fmla="*/ f95 1 f68"/>
                <a:gd name="f124" fmla="*/ f96 1 f67"/>
                <a:gd name="f125" fmla="*/ f97 1 f68"/>
                <a:gd name="f126" fmla="*/ f98 1 f67"/>
                <a:gd name="f127" fmla="*/ f99 1 f68"/>
                <a:gd name="f128" fmla="*/ f100 1 f67"/>
                <a:gd name="f129" fmla="*/ f101 1 f68"/>
                <a:gd name="f130" fmla="*/ f102 1 f67"/>
                <a:gd name="f131" fmla="*/ f103 1 f68"/>
                <a:gd name="f132" fmla="*/ f104 1 f67"/>
                <a:gd name="f133" fmla="*/ f105 1 f68"/>
                <a:gd name="f134" fmla="*/ f106 1 f67"/>
                <a:gd name="f135" fmla="*/ f107 1 f68"/>
                <a:gd name="f136" fmla="*/ f108 1 f67"/>
                <a:gd name="f137" fmla="*/ f109 1 f68"/>
                <a:gd name="f138" fmla="*/ f110 1 f67"/>
                <a:gd name="f139" fmla="*/ f111 1 f68"/>
                <a:gd name="f140" fmla="*/ f112 1 f67"/>
                <a:gd name="f141" fmla="*/ f113 1 f68"/>
                <a:gd name="f142" fmla="*/ f114 1 f67"/>
                <a:gd name="f143" fmla="*/ f115 1 f68"/>
                <a:gd name="f144" fmla="*/ f116 1 f67"/>
                <a:gd name="f145" fmla="*/ f117 1 f68"/>
                <a:gd name="f146" fmla="*/ f118 f58 1"/>
                <a:gd name="f147" fmla="*/ f119 f58 1"/>
                <a:gd name="f148" fmla="*/ f121 f59 1"/>
                <a:gd name="f149" fmla="*/ f120 f59 1"/>
                <a:gd name="f150" fmla="*/ f122 f58 1"/>
                <a:gd name="f151" fmla="*/ f123 f59 1"/>
                <a:gd name="f152" fmla="*/ f124 f58 1"/>
                <a:gd name="f153" fmla="*/ f125 f59 1"/>
                <a:gd name="f154" fmla="*/ f126 f58 1"/>
                <a:gd name="f155" fmla="*/ f127 f59 1"/>
                <a:gd name="f156" fmla="*/ f128 f58 1"/>
                <a:gd name="f157" fmla="*/ f129 f59 1"/>
                <a:gd name="f158" fmla="*/ f130 f58 1"/>
                <a:gd name="f159" fmla="*/ f131 f59 1"/>
                <a:gd name="f160" fmla="*/ f132 f58 1"/>
                <a:gd name="f161" fmla="*/ f133 f59 1"/>
                <a:gd name="f162" fmla="*/ f134 f58 1"/>
                <a:gd name="f163" fmla="*/ f135 f59 1"/>
                <a:gd name="f164" fmla="*/ f136 f58 1"/>
                <a:gd name="f165" fmla="*/ f137 f59 1"/>
                <a:gd name="f166" fmla="*/ f138 f58 1"/>
                <a:gd name="f167" fmla="*/ f139 f59 1"/>
                <a:gd name="f168" fmla="*/ f140 f58 1"/>
                <a:gd name="f169" fmla="*/ f141 f59 1"/>
                <a:gd name="f170" fmla="*/ f142 f58 1"/>
                <a:gd name="f171" fmla="*/ f143 f59 1"/>
                <a:gd name="f172" fmla="*/ f144 f58 1"/>
                <a:gd name="f173" fmla="*/ f145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50" y="f151"/>
                </a:cxn>
                <a:cxn ang="f93">
                  <a:pos x="f152" y="f153"/>
                </a:cxn>
                <a:cxn ang="f93">
                  <a:pos x="f154" y="f155"/>
                </a:cxn>
                <a:cxn ang="f93">
                  <a:pos x="f156" y="f157"/>
                </a:cxn>
                <a:cxn ang="f93">
                  <a:pos x="f158" y="f159"/>
                </a:cxn>
                <a:cxn ang="f93">
                  <a:pos x="f160" y="f161"/>
                </a:cxn>
                <a:cxn ang="f93">
                  <a:pos x="f162" y="f163"/>
                </a:cxn>
                <a:cxn ang="f93">
                  <a:pos x="f164" y="f165"/>
                </a:cxn>
                <a:cxn ang="f93">
                  <a:pos x="f166" y="f167"/>
                </a:cxn>
                <a:cxn ang="f93">
                  <a:pos x="f168" y="f169"/>
                </a:cxn>
                <a:cxn ang="f93">
                  <a:pos x="f170" y="f171"/>
                </a:cxn>
                <a:cxn ang="f93">
                  <a:pos x="f172" y="f173"/>
                </a:cxn>
                <a:cxn ang="f93">
                  <a:pos x="f150" y="f151"/>
                </a:cxn>
              </a:cxnLst>
              <a:rect l="f146" t="f149" r="f147" b="f148"/>
              <a:pathLst>
                <a:path w="103" h="77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8" y="f16"/>
                    <a:pt x="f17" y="f18"/>
                  </a:cubicBezTo>
                  <a:cubicBezTo>
                    <a:pt x="f19" y="f12"/>
                    <a:pt x="f20" y="f21"/>
                    <a:pt x="f20" y="f5"/>
                  </a:cubicBezTo>
                  <a:cubicBezTo>
                    <a:pt x="f22" y="f5"/>
                    <a:pt x="f23" y="f10"/>
                    <a:pt x="f24" y="f12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6" y="f31"/>
                    <a:pt x="f6" y="f32"/>
                    <a:pt x="f33" y="f34"/>
                  </a:cubicBezTo>
                  <a:cubicBezTo>
                    <a:pt x="f35" y="f13"/>
                    <a:pt x="f19" y="f36"/>
                    <a:pt x="f37" y="f38"/>
                  </a:cubicBezTo>
                  <a:cubicBezTo>
                    <a:pt x="f39" y="f40"/>
                    <a:pt x="f41" y="f37"/>
                    <a:pt x="f42" y="f7"/>
                  </a:cubicBezTo>
                  <a:cubicBezTo>
                    <a:pt x="f43" y="f39"/>
                    <a:pt x="f44" y="f44"/>
                    <a:pt x="f45" y="f46"/>
                  </a:cubicBezTo>
                  <a:cubicBezTo>
                    <a:pt x="f45" y="f47"/>
                    <a:pt x="f45" y="f47"/>
                    <a:pt x="f13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46"/>
                    <a:pt x="f12" y="f56"/>
                    <a:pt x="f5" y="f8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60E9AF7F-BFDF-8207-C4AA-A90BA6789ED1}"/>
                </a:ext>
              </a:extLst>
            </p:cNvPr>
            <p:cNvSpPr/>
            <p:nvPr/>
          </p:nvSpPr>
          <p:spPr>
            <a:xfrm>
              <a:off x="443822" y="912488"/>
              <a:ext cx="49057" cy="34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4"/>
                <a:gd name="f8" fmla="val 9"/>
                <a:gd name="f9" fmla="val 11"/>
                <a:gd name="f10" fmla="val 5"/>
                <a:gd name="f11" fmla="val 23"/>
                <a:gd name="f12" fmla="val 2"/>
                <a:gd name="f13" fmla="val 30"/>
                <a:gd name="f14" fmla="val 6"/>
                <a:gd name="f15" fmla="val 26"/>
                <a:gd name="f16" fmla="val 13"/>
                <a:gd name="f17" fmla="val 22"/>
                <a:gd name="f18" fmla="val 19"/>
                <a:gd name="f19" fmla="val 17"/>
                <a:gd name="f20" fmla="val 14"/>
                <a:gd name="f21" fmla="val 20"/>
                <a:gd name="f22" fmla="val 16"/>
                <a:gd name="f23" fmla="val 7"/>
                <a:gd name="f24" fmla="+- 0 0 -90"/>
                <a:gd name="f25" fmla="*/ f3 1 34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4"/>
                <a:gd name="f35" fmla="*/ f31 1 24"/>
                <a:gd name="f36" fmla="*/ 0 f32 1"/>
                <a:gd name="f37" fmla="*/ 9 f31 1"/>
                <a:gd name="f38" fmla="*/ 34 f32 1"/>
                <a:gd name="f39" fmla="*/ 0 f31 1"/>
                <a:gd name="f40" fmla="*/ 22 f32 1"/>
                <a:gd name="f41" fmla="*/ 19 f31 1"/>
                <a:gd name="f42" fmla="*/ 14 f32 1"/>
                <a:gd name="f43" fmla="*/ 20 f31 1"/>
                <a:gd name="f44" fmla="+- f33 0 f1"/>
                <a:gd name="f45" fmla="*/ f36 1 34"/>
                <a:gd name="f46" fmla="*/ f37 1 24"/>
                <a:gd name="f47" fmla="*/ f38 1 34"/>
                <a:gd name="f48" fmla="*/ f39 1 24"/>
                <a:gd name="f49" fmla="*/ f40 1 34"/>
                <a:gd name="f50" fmla="*/ f41 1 24"/>
                <a:gd name="f51" fmla="*/ f42 1 34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4" h="24">
                  <a:moveTo>
                    <a:pt x="f5" y="f8"/>
                  </a:moveTo>
                  <a:cubicBezTo>
                    <a:pt x="f9" y="f10"/>
                    <a:pt x="f11" y="f12"/>
                    <a:pt x="f6" y="f5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8" y="f7"/>
                    <a:pt x="f19" y="f11"/>
                    <a:pt x="f20" y="f21"/>
                  </a:cubicBezTo>
                  <a:cubicBezTo>
                    <a:pt x="f8" y="f22"/>
                    <a:pt x="f23" y="f8"/>
                    <a:pt x="f5" y="f8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957553BF-3B3F-383C-F462-49300803B4D0}"/>
                </a:ext>
              </a:extLst>
            </p:cNvPr>
            <p:cNvSpPr/>
            <p:nvPr/>
          </p:nvSpPr>
          <p:spPr>
            <a:xfrm>
              <a:off x="557747" y="912488"/>
              <a:ext cx="50420" cy="34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24"/>
                <a:gd name="f8" fmla="val 12"/>
                <a:gd name="f9" fmla="val 2"/>
                <a:gd name="f10" fmla="val 5"/>
                <a:gd name="f11" fmla="val 9"/>
                <a:gd name="f12" fmla="val 29"/>
                <a:gd name="f13" fmla="val 8"/>
                <a:gd name="f14" fmla="val 28"/>
                <a:gd name="f15" fmla="val 14"/>
                <a:gd name="f16" fmla="val 25"/>
                <a:gd name="f17" fmla="val 16"/>
                <a:gd name="f18" fmla="val 17"/>
                <a:gd name="f19" fmla="val 11"/>
                <a:gd name="f20" fmla="val 15"/>
                <a:gd name="f21" fmla="val 7"/>
                <a:gd name="f22" fmla="val 10"/>
                <a:gd name="f23" fmla="val 4"/>
                <a:gd name="f24" fmla="+- 0 0 -90"/>
                <a:gd name="f25" fmla="*/ f3 1 35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5"/>
                <a:gd name="f35" fmla="*/ f31 1 24"/>
                <a:gd name="f36" fmla="*/ 0 f32 1"/>
                <a:gd name="f37" fmla="*/ 0 f31 1"/>
                <a:gd name="f38" fmla="*/ 35 f32 1"/>
                <a:gd name="f39" fmla="*/ 9 f31 1"/>
                <a:gd name="f40" fmla="*/ 25 f32 1"/>
                <a:gd name="f41" fmla="*/ 16 f31 1"/>
                <a:gd name="f42" fmla="*/ 11 f32 1"/>
                <a:gd name="f43" fmla="*/ 15 f31 1"/>
                <a:gd name="f44" fmla="+- f33 0 f1"/>
                <a:gd name="f45" fmla="*/ f36 1 35"/>
                <a:gd name="f46" fmla="*/ f37 1 24"/>
                <a:gd name="f47" fmla="*/ f38 1 35"/>
                <a:gd name="f48" fmla="*/ f39 1 24"/>
                <a:gd name="f49" fmla="*/ f40 1 35"/>
                <a:gd name="f50" fmla="*/ f41 1 24"/>
                <a:gd name="f51" fmla="*/ f42 1 35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5" h="24">
                  <a:moveTo>
                    <a:pt x="f5" y="f5"/>
                  </a:moveTo>
                  <a:cubicBezTo>
                    <a:pt x="f8" y="f9"/>
                    <a:pt x="f7" y="f10"/>
                    <a:pt x="f6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7"/>
                    <a:pt x="f18" y="f7"/>
                    <a:pt x="f19" y="f20"/>
                  </a:cubicBezTo>
                  <a:cubicBezTo>
                    <a:pt x="f21" y="f22"/>
                    <a:pt x="f23" y="f10"/>
                    <a:pt x="f5" y="f5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" name="Grupo 1">
            <a:extLst>
              <a:ext uri="{FF2B5EF4-FFF2-40B4-BE49-F238E27FC236}">
                <a16:creationId xmlns:a16="http://schemas.microsoft.com/office/drawing/2014/main" id="{A507D96C-6683-A9C3-5E8D-C1D2E9F18C8D}"/>
              </a:ext>
            </a:extLst>
          </p:cNvPr>
          <p:cNvGrpSpPr/>
          <p:nvPr/>
        </p:nvGrpSpPr>
        <p:grpSpPr>
          <a:xfrm>
            <a:off x="325819" y="846268"/>
            <a:ext cx="406085" cy="459769"/>
            <a:chOff x="325819" y="846268"/>
            <a:chExt cx="406085" cy="459769"/>
          </a:xfrm>
        </p:grpSpPr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84864091-E0B4-4208-9974-726CE10ADDD2}"/>
                </a:ext>
              </a:extLst>
            </p:cNvPr>
            <p:cNvSpPr/>
            <p:nvPr/>
          </p:nvSpPr>
          <p:spPr>
            <a:xfrm>
              <a:off x="425022" y="846268"/>
              <a:ext cx="203316" cy="850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59"/>
                <a:gd name="f8" fmla="val 75"/>
                <a:gd name="f9" fmla="val 15"/>
                <a:gd name="f10" fmla="val 88"/>
                <a:gd name="f11" fmla="val 16"/>
                <a:gd name="f12" fmla="val 99"/>
                <a:gd name="f13" fmla="val 10"/>
                <a:gd name="f14" fmla="val 111"/>
                <a:gd name="f15" fmla="val 8"/>
                <a:gd name="f16" fmla="val 119"/>
                <a:gd name="f17" fmla="val 6"/>
                <a:gd name="f18" fmla="val 126"/>
                <a:gd name="f19" fmla="val 4"/>
                <a:gd name="f20" fmla="val 133"/>
                <a:gd name="f21" fmla="val 2"/>
                <a:gd name="f22" fmla="val 139"/>
                <a:gd name="f23" fmla="val 140"/>
                <a:gd name="f24" fmla="val 17"/>
                <a:gd name="f25" fmla="val 27"/>
                <a:gd name="f26" fmla="val 37"/>
                <a:gd name="f27" fmla="val 41"/>
                <a:gd name="f28" fmla="val 45"/>
                <a:gd name="f29" fmla="val 49"/>
                <a:gd name="f30" fmla="val 55"/>
                <a:gd name="f31" fmla="val 132"/>
                <a:gd name="f32" fmla="val 130"/>
                <a:gd name="f33" fmla="val 129"/>
                <a:gd name="f34" fmla="val 127"/>
                <a:gd name="f35" fmla="val 115"/>
                <a:gd name="f36" fmla="val 54"/>
                <a:gd name="f37" fmla="val 103"/>
                <a:gd name="f38" fmla="val 51"/>
                <a:gd name="f39" fmla="val 92"/>
                <a:gd name="f40" fmla="val 46"/>
                <a:gd name="f41" fmla="val 77"/>
                <a:gd name="f42" fmla="val 62"/>
                <a:gd name="f43" fmla="val 47"/>
                <a:gd name="f44" fmla="val 36"/>
                <a:gd name="f45" fmla="val 25"/>
                <a:gd name="f46" fmla="val 13"/>
                <a:gd name="f47" fmla="val 57"/>
                <a:gd name="f48" fmla="val 43"/>
                <a:gd name="f49" fmla="val 42"/>
                <a:gd name="f50" fmla="val 40"/>
                <a:gd name="f51" fmla="val 29"/>
                <a:gd name="f52" fmla="val 18"/>
                <a:gd name="f53" fmla="val 7"/>
                <a:gd name="f54" fmla="val 1"/>
                <a:gd name="f55" fmla="val 22"/>
                <a:gd name="f56" fmla="val 53"/>
                <a:gd name="f57" fmla="val 14"/>
                <a:gd name="f58" fmla="val 61"/>
                <a:gd name="f59" fmla="val 66"/>
                <a:gd name="f60" fmla="val 69"/>
                <a:gd name="f61" fmla="val 72"/>
                <a:gd name="f62" fmla="+- 0 0 -90"/>
                <a:gd name="f63" fmla="*/ f3 1 141"/>
                <a:gd name="f64" fmla="*/ f4 1 59"/>
                <a:gd name="f65" fmla="val f5"/>
                <a:gd name="f66" fmla="val f6"/>
                <a:gd name="f67" fmla="val f7"/>
                <a:gd name="f68" fmla="*/ f62 f0 1"/>
                <a:gd name="f69" fmla="+- f67 0 f65"/>
                <a:gd name="f70" fmla="+- f66 0 f65"/>
                <a:gd name="f71" fmla="*/ f68 1 f2"/>
                <a:gd name="f72" fmla="*/ f70 1 141"/>
                <a:gd name="f73" fmla="*/ f69 1 59"/>
                <a:gd name="f74" fmla="*/ 75 f70 1"/>
                <a:gd name="f75" fmla="*/ 15 f69 1"/>
                <a:gd name="f76" fmla="*/ 111 f70 1"/>
                <a:gd name="f77" fmla="*/ 8 f69 1"/>
                <a:gd name="f78" fmla="*/ 133 f70 1"/>
                <a:gd name="f79" fmla="*/ 2 f69 1"/>
                <a:gd name="f80" fmla="*/ 140 f70 1"/>
                <a:gd name="f81" fmla="*/ 141 f70 1"/>
                <a:gd name="f82" fmla="*/ 37 f69 1"/>
                <a:gd name="f83" fmla="*/ 49 f69 1"/>
                <a:gd name="f84" fmla="*/ 132 f70 1"/>
                <a:gd name="f85" fmla="*/ 55 f69 1"/>
                <a:gd name="f86" fmla="*/ 127 f70 1"/>
                <a:gd name="f87" fmla="*/ 92 f70 1"/>
                <a:gd name="f88" fmla="*/ 46 f69 1"/>
                <a:gd name="f89" fmla="*/ 47 f70 1"/>
                <a:gd name="f90" fmla="*/ 13 f70 1"/>
                <a:gd name="f91" fmla="*/ 0 f70 1"/>
                <a:gd name="f92" fmla="*/ 43 f69 1"/>
                <a:gd name="f93" fmla="*/ 40 f69 1"/>
                <a:gd name="f94" fmla="*/ 7 f69 1"/>
                <a:gd name="f95" fmla="*/ 7 f70 1"/>
                <a:gd name="f96" fmla="*/ 53 f70 1"/>
                <a:gd name="f97" fmla="*/ 14 f69 1"/>
                <a:gd name="f98" fmla="*/ 66 f70 1"/>
                <a:gd name="f99" fmla="+- f71 0 f1"/>
                <a:gd name="f100" fmla="*/ f74 1 141"/>
                <a:gd name="f101" fmla="*/ f75 1 59"/>
                <a:gd name="f102" fmla="*/ f76 1 141"/>
                <a:gd name="f103" fmla="*/ f77 1 59"/>
                <a:gd name="f104" fmla="*/ f78 1 141"/>
                <a:gd name="f105" fmla="*/ f79 1 59"/>
                <a:gd name="f106" fmla="*/ f80 1 141"/>
                <a:gd name="f107" fmla="*/ f81 1 141"/>
                <a:gd name="f108" fmla="*/ f82 1 59"/>
                <a:gd name="f109" fmla="*/ f83 1 59"/>
                <a:gd name="f110" fmla="*/ f84 1 141"/>
                <a:gd name="f111" fmla="*/ f85 1 59"/>
                <a:gd name="f112" fmla="*/ f86 1 141"/>
                <a:gd name="f113" fmla="*/ f87 1 141"/>
                <a:gd name="f114" fmla="*/ f88 1 59"/>
                <a:gd name="f115" fmla="*/ f89 1 141"/>
                <a:gd name="f116" fmla="*/ f90 1 141"/>
                <a:gd name="f117" fmla="*/ f91 1 141"/>
                <a:gd name="f118" fmla="*/ f92 1 59"/>
                <a:gd name="f119" fmla="*/ f93 1 59"/>
                <a:gd name="f120" fmla="*/ f94 1 59"/>
                <a:gd name="f121" fmla="*/ f95 1 141"/>
                <a:gd name="f122" fmla="*/ f96 1 141"/>
                <a:gd name="f123" fmla="*/ f97 1 59"/>
                <a:gd name="f124" fmla="*/ f98 1 141"/>
                <a:gd name="f125" fmla="*/ 0 1 f72"/>
                <a:gd name="f126" fmla="*/ f66 1 f72"/>
                <a:gd name="f127" fmla="*/ 0 1 f73"/>
                <a:gd name="f128" fmla="*/ f67 1 f73"/>
                <a:gd name="f129" fmla="*/ f100 1 f72"/>
                <a:gd name="f130" fmla="*/ f101 1 f73"/>
                <a:gd name="f131" fmla="*/ f102 1 f72"/>
                <a:gd name="f132" fmla="*/ f103 1 f73"/>
                <a:gd name="f133" fmla="*/ f104 1 f72"/>
                <a:gd name="f134" fmla="*/ f105 1 f73"/>
                <a:gd name="f135" fmla="*/ f106 1 f72"/>
                <a:gd name="f136" fmla="*/ f107 1 f72"/>
                <a:gd name="f137" fmla="*/ f108 1 f73"/>
                <a:gd name="f138" fmla="*/ f109 1 f73"/>
                <a:gd name="f139" fmla="*/ f110 1 f72"/>
                <a:gd name="f140" fmla="*/ f111 1 f73"/>
                <a:gd name="f141" fmla="*/ f112 1 f72"/>
                <a:gd name="f142" fmla="*/ f113 1 f72"/>
                <a:gd name="f143" fmla="*/ f114 1 f73"/>
                <a:gd name="f144" fmla="*/ f115 1 f72"/>
                <a:gd name="f145" fmla="*/ f116 1 f72"/>
                <a:gd name="f146" fmla="*/ f117 1 f72"/>
                <a:gd name="f147" fmla="*/ f118 1 f73"/>
                <a:gd name="f148" fmla="*/ f119 1 f73"/>
                <a:gd name="f149" fmla="*/ f120 1 f73"/>
                <a:gd name="f150" fmla="*/ f121 1 f72"/>
                <a:gd name="f151" fmla="*/ f122 1 f72"/>
                <a:gd name="f152" fmla="*/ f123 1 f73"/>
                <a:gd name="f153" fmla="*/ f124 1 f72"/>
                <a:gd name="f154" fmla="*/ f125 f63 1"/>
                <a:gd name="f155" fmla="*/ f126 f63 1"/>
                <a:gd name="f156" fmla="*/ f128 f64 1"/>
                <a:gd name="f157" fmla="*/ f127 f64 1"/>
                <a:gd name="f158" fmla="*/ f129 f63 1"/>
                <a:gd name="f159" fmla="*/ f130 f64 1"/>
                <a:gd name="f160" fmla="*/ f131 f63 1"/>
                <a:gd name="f161" fmla="*/ f132 f64 1"/>
                <a:gd name="f162" fmla="*/ f133 f63 1"/>
                <a:gd name="f163" fmla="*/ f134 f64 1"/>
                <a:gd name="f164" fmla="*/ f135 f63 1"/>
                <a:gd name="f165" fmla="*/ f136 f63 1"/>
                <a:gd name="f166" fmla="*/ f137 f64 1"/>
                <a:gd name="f167" fmla="*/ f138 f64 1"/>
                <a:gd name="f168" fmla="*/ f139 f63 1"/>
                <a:gd name="f169" fmla="*/ f140 f64 1"/>
                <a:gd name="f170" fmla="*/ f141 f63 1"/>
                <a:gd name="f171" fmla="*/ f142 f63 1"/>
                <a:gd name="f172" fmla="*/ f143 f64 1"/>
                <a:gd name="f173" fmla="*/ f144 f63 1"/>
                <a:gd name="f174" fmla="*/ f145 f63 1"/>
                <a:gd name="f175" fmla="*/ f146 f63 1"/>
                <a:gd name="f176" fmla="*/ f147 f64 1"/>
                <a:gd name="f177" fmla="*/ f148 f64 1"/>
                <a:gd name="f178" fmla="*/ f149 f64 1"/>
                <a:gd name="f179" fmla="*/ f150 f63 1"/>
                <a:gd name="f180" fmla="*/ f151 f63 1"/>
                <a:gd name="f181" fmla="*/ f152 f64 1"/>
                <a:gd name="f182" fmla="*/ f15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9">
                  <a:pos x="f158" y="f159"/>
                </a:cxn>
                <a:cxn ang="f99">
                  <a:pos x="f160" y="f161"/>
                </a:cxn>
                <a:cxn ang="f99">
                  <a:pos x="f162" y="f163"/>
                </a:cxn>
                <a:cxn ang="f99">
                  <a:pos x="f164" y="f161"/>
                </a:cxn>
                <a:cxn ang="f99">
                  <a:pos x="f165" y="f166"/>
                </a:cxn>
                <a:cxn ang="f99">
                  <a:pos x="f164" y="f167"/>
                </a:cxn>
                <a:cxn ang="f99">
                  <a:pos x="f168" y="f169"/>
                </a:cxn>
                <a:cxn ang="f99">
                  <a:pos x="f170" y="f169"/>
                </a:cxn>
                <a:cxn ang="f99">
                  <a:pos x="f171" y="f172"/>
                </a:cxn>
                <a:cxn ang="f99">
                  <a:pos x="f173" y="f172"/>
                </a:cxn>
                <a:cxn ang="f99">
                  <a:pos x="f174" y="f169"/>
                </a:cxn>
                <a:cxn ang="f99">
                  <a:pos x="f175" y="f176"/>
                </a:cxn>
                <a:cxn ang="f99">
                  <a:pos x="f175" y="f177"/>
                </a:cxn>
                <a:cxn ang="f99">
                  <a:pos x="f175" y="f178"/>
                </a:cxn>
                <a:cxn ang="f99">
                  <a:pos x="f179" y="f163"/>
                </a:cxn>
                <a:cxn ang="f99">
                  <a:pos x="f180" y="f181"/>
                </a:cxn>
                <a:cxn ang="f99">
                  <a:pos x="f182" y="f159"/>
                </a:cxn>
                <a:cxn ang="f99">
                  <a:pos x="f158" y="f159"/>
                </a:cxn>
              </a:cxnLst>
              <a:rect l="f154" t="f157" r="f155" b="f156"/>
              <a:pathLst>
                <a:path w="141" h="5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5"/>
                    <a:pt x="f23" y="f21"/>
                    <a:pt x="f23" y="f15"/>
                  </a:cubicBezTo>
                  <a:cubicBezTo>
                    <a:pt x="f23" y="f24"/>
                    <a:pt x="f23" y="f25"/>
                    <a:pt x="f6" y="f26"/>
                  </a:cubicBezTo>
                  <a:cubicBezTo>
                    <a:pt x="f23" y="f27"/>
                    <a:pt x="f23" y="f28"/>
                    <a:pt x="f23" y="f29"/>
                  </a:cubicBezTo>
                  <a:cubicBezTo>
                    <a:pt x="f6" y="f30"/>
                    <a:pt x="f22" y="f7"/>
                    <a:pt x="f31" y="f30"/>
                  </a:cubicBezTo>
                  <a:cubicBezTo>
                    <a:pt x="f32" y="f30"/>
                    <a:pt x="f33" y="f30"/>
                    <a:pt x="f34" y="f30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27"/>
                    <a:pt x="f42" y="f27"/>
                    <a:pt x="f43" y="f40"/>
                  </a:cubicBezTo>
                  <a:cubicBezTo>
                    <a:pt x="f44" y="f38"/>
                    <a:pt x="f45" y="f36"/>
                    <a:pt x="f46" y="f30"/>
                  </a:cubicBezTo>
                  <a:cubicBezTo>
                    <a:pt x="f5" y="f47"/>
                    <a:pt x="f5" y="f47"/>
                    <a:pt x="f5" y="f48"/>
                  </a:cubicBezTo>
                  <a:cubicBezTo>
                    <a:pt x="f5" y="f49"/>
                    <a:pt x="f5" y="f27"/>
                    <a:pt x="f5" y="f50"/>
                  </a:cubicBezTo>
                  <a:cubicBezTo>
                    <a:pt x="f5" y="f51"/>
                    <a:pt x="f5" y="f52"/>
                    <a:pt x="f5" y="f53"/>
                  </a:cubicBezTo>
                  <a:cubicBezTo>
                    <a:pt x="f5" y="f21"/>
                    <a:pt x="f54" y="f5"/>
                    <a:pt x="f53" y="f21"/>
                  </a:cubicBezTo>
                  <a:cubicBezTo>
                    <a:pt x="f55" y="f17"/>
                    <a:pt x="f26" y="f13"/>
                    <a:pt x="f56" y="f57"/>
                  </a:cubicBezTo>
                  <a:cubicBezTo>
                    <a:pt x="f47" y="f9"/>
                    <a:pt x="f58" y="f11"/>
                    <a:pt x="f59" y="f9"/>
                  </a:cubicBezTo>
                  <a:cubicBezTo>
                    <a:pt x="f60" y="f9"/>
                    <a:pt x="f61" y="f9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D8376628-3CBF-67B5-EAA9-20F583BBEFF3}"/>
                </a:ext>
              </a:extLst>
            </p:cNvPr>
            <p:cNvSpPr/>
            <p:nvPr/>
          </p:nvSpPr>
          <p:spPr>
            <a:xfrm>
              <a:off x="325819" y="860706"/>
              <a:ext cx="406085" cy="4453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309"/>
                <a:gd name="f8" fmla="val 262"/>
                <a:gd name="f9" fmla="val 10"/>
                <a:gd name="f10" fmla="val 258"/>
                <a:gd name="f11" fmla="val 7"/>
                <a:gd name="f12" fmla="val 253"/>
                <a:gd name="f13" fmla="val 4"/>
                <a:gd name="f14" fmla="val 249"/>
                <a:gd name="f15" fmla="val 1"/>
                <a:gd name="f16" fmla="val 245"/>
                <a:gd name="f17" fmla="val 246"/>
                <a:gd name="f18" fmla="val 5"/>
                <a:gd name="f19" fmla="val 213"/>
                <a:gd name="f20" fmla="val 95"/>
                <a:gd name="f21" fmla="val 181"/>
                <a:gd name="f22" fmla="val 183"/>
                <a:gd name="f23" fmla="val 150"/>
                <a:gd name="f24" fmla="val 271"/>
                <a:gd name="f25" fmla="val 148"/>
                <a:gd name="f26" fmla="val 276"/>
                <a:gd name="f27" fmla="val 147"/>
                <a:gd name="f28" fmla="val 280"/>
                <a:gd name="f29" fmla="val 145"/>
                <a:gd name="f30" fmla="val 285"/>
                <a:gd name="f31" fmla="val 142"/>
                <a:gd name="f32" fmla="val 289"/>
                <a:gd name="f33" fmla="val 143"/>
                <a:gd name="f34" fmla="val 294"/>
                <a:gd name="f35" fmla="val 139"/>
                <a:gd name="f36" fmla="val 298"/>
                <a:gd name="f37" fmla="val 137"/>
                <a:gd name="f38" fmla="val 136"/>
                <a:gd name="f39" fmla="val 291"/>
                <a:gd name="f40" fmla="val 135"/>
                <a:gd name="f41" fmla="val 288"/>
                <a:gd name="f42" fmla="val 133"/>
                <a:gd name="f43" fmla="val 284"/>
                <a:gd name="f44" fmla="val 132"/>
                <a:gd name="f45" fmla="val 130"/>
                <a:gd name="f46" fmla="val 98"/>
                <a:gd name="f47" fmla="val 186"/>
                <a:gd name="f48" fmla="val 65"/>
                <a:gd name="f49" fmla="val 96"/>
                <a:gd name="f50" fmla="val 33"/>
                <a:gd name="f51" fmla="val 6"/>
                <a:gd name="f52" fmla="val 32"/>
                <a:gd name="f53" fmla="val 3"/>
                <a:gd name="f54" fmla="val 29"/>
                <a:gd name="f55" fmla="val 26"/>
                <a:gd name="f56" fmla="val 23"/>
                <a:gd name="f57" fmla="val 20"/>
                <a:gd name="f58" fmla="val 21"/>
                <a:gd name="f59" fmla="val 39"/>
                <a:gd name="f60" fmla="val 2"/>
                <a:gd name="f61" fmla="val 60"/>
                <a:gd name="f62" fmla="val 75"/>
                <a:gd name="f63" fmla="val 9"/>
                <a:gd name="f64" fmla="val 90"/>
                <a:gd name="f65" fmla="val 15"/>
                <a:gd name="f66" fmla="val 104"/>
                <a:gd name="f67" fmla="val 44"/>
                <a:gd name="f68" fmla="val 168"/>
                <a:gd name="f69" fmla="val 83"/>
                <a:gd name="f70" fmla="val 226"/>
                <a:gd name="f71" fmla="val 122"/>
                <a:gd name="f72" fmla="val 125"/>
                <a:gd name="f73" fmla="val 128"/>
                <a:gd name="f74" fmla="val 292"/>
                <a:gd name="f75" fmla="val 131"/>
                <a:gd name="f76" fmla="val 296"/>
                <a:gd name="f77" fmla="val 301"/>
                <a:gd name="f78" fmla="val 138"/>
                <a:gd name="f79" fmla="val 303"/>
                <a:gd name="f80" fmla="val 302"/>
                <a:gd name="f81" fmla="val 152"/>
                <a:gd name="f82" fmla="val 155"/>
                <a:gd name="f83" fmla="val 286"/>
                <a:gd name="f84" fmla="val 157"/>
                <a:gd name="f85" fmla="val 159"/>
                <a:gd name="f86" fmla="val 279"/>
                <a:gd name="f87" fmla="val 206"/>
                <a:gd name="f88" fmla="val 209"/>
                <a:gd name="f89" fmla="val 227"/>
                <a:gd name="f90" fmla="val 173"/>
                <a:gd name="f91" fmla="val 243"/>
                <a:gd name="f92" fmla="val 146"/>
                <a:gd name="f93" fmla="val 119"/>
                <a:gd name="f94" fmla="val 269"/>
                <a:gd name="f95" fmla="val 89"/>
                <a:gd name="f96" fmla="val 62"/>
                <a:gd name="f97" fmla="val 35"/>
                <a:gd name="f98" fmla="+- 0 0 -90"/>
                <a:gd name="f99" fmla="*/ f3 1 282"/>
                <a:gd name="f100" fmla="*/ f4 1 309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282"/>
                <a:gd name="f109" fmla="*/ f105 1 309"/>
                <a:gd name="f110" fmla="*/ 262 f106 1"/>
                <a:gd name="f111" fmla="*/ 10 f105 1"/>
                <a:gd name="f112" fmla="*/ 249 f106 1"/>
                <a:gd name="f113" fmla="*/ 1 f105 1"/>
                <a:gd name="f114" fmla="*/ 245 f106 1"/>
                <a:gd name="f115" fmla="*/ 7 f105 1"/>
                <a:gd name="f116" fmla="*/ 150 f106 1"/>
                <a:gd name="f117" fmla="*/ 271 f105 1"/>
                <a:gd name="f118" fmla="*/ 145 f106 1"/>
                <a:gd name="f119" fmla="*/ 285 f105 1"/>
                <a:gd name="f120" fmla="*/ 139 f106 1"/>
                <a:gd name="f121" fmla="*/ 298 f105 1"/>
                <a:gd name="f122" fmla="*/ 135 f106 1"/>
                <a:gd name="f123" fmla="*/ 288 f105 1"/>
                <a:gd name="f124" fmla="*/ 130 f106 1"/>
                <a:gd name="f125" fmla="*/ 276 f105 1"/>
                <a:gd name="f126" fmla="*/ 33 f106 1"/>
                <a:gd name="f127" fmla="*/ 6 f105 1"/>
                <a:gd name="f128" fmla="*/ 29 f106 1"/>
                <a:gd name="f129" fmla="*/ 0 f105 1"/>
                <a:gd name="f130" fmla="*/ 20 f106 1"/>
                <a:gd name="f131" fmla="*/ 2 f106 1"/>
                <a:gd name="f132" fmla="*/ 60 f105 1"/>
                <a:gd name="f133" fmla="*/ 15 f106 1"/>
                <a:gd name="f134" fmla="*/ 104 f105 1"/>
                <a:gd name="f135" fmla="*/ 122 f106 1"/>
                <a:gd name="f136" fmla="*/ 284 f105 1"/>
                <a:gd name="f137" fmla="*/ 131 f106 1"/>
                <a:gd name="f138" fmla="*/ 296 f105 1"/>
                <a:gd name="f139" fmla="*/ 137 f106 1"/>
                <a:gd name="f140" fmla="*/ 309 f105 1"/>
                <a:gd name="f141" fmla="*/ 152 f106 1"/>
                <a:gd name="f142" fmla="*/ 159 f106 1"/>
                <a:gd name="f143" fmla="*/ 279 f105 1"/>
                <a:gd name="f144" fmla="*/ 227 f106 1"/>
                <a:gd name="f145" fmla="*/ 173 f105 1"/>
                <a:gd name="f146" fmla="*/ 269 f106 1"/>
                <a:gd name="f147" fmla="*/ 89 f105 1"/>
                <a:gd name="f148" fmla="+- f107 0 f1"/>
                <a:gd name="f149" fmla="*/ f110 1 282"/>
                <a:gd name="f150" fmla="*/ f111 1 309"/>
                <a:gd name="f151" fmla="*/ f112 1 282"/>
                <a:gd name="f152" fmla="*/ f113 1 309"/>
                <a:gd name="f153" fmla="*/ f114 1 282"/>
                <a:gd name="f154" fmla="*/ f115 1 309"/>
                <a:gd name="f155" fmla="*/ f116 1 282"/>
                <a:gd name="f156" fmla="*/ f117 1 309"/>
                <a:gd name="f157" fmla="*/ f118 1 282"/>
                <a:gd name="f158" fmla="*/ f119 1 309"/>
                <a:gd name="f159" fmla="*/ f120 1 282"/>
                <a:gd name="f160" fmla="*/ f121 1 309"/>
                <a:gd name="f161" fmla="*/ f122 1 282"/>
                <a:gd name="f162" fmla="*/ f123 1 309"/>
                <a:gd name="f163" fmla="*/ f124 1 282"/>
                <a:gd name="f164" fmla="*/ f125 1 309"/>
                <a:gd name="f165" fmla="*/ f126 1 282"/>
                <a:gd name="f166" fmla="*/ f127 1 309"/>
                <a:gd name="f167" fmla="*/ f128 1 282"/>
                <a:gd name="f168" fmla="*/ f129 1 309"/>
                <a:gd name="f169" fmla="*/ f130 1 282"/>
                <a:gd name="f170" fmla="*/ f131 1 282"/>
                <a:gd name="f171" fmla="*/ f132 1 309"/>
                <a:gd name="f172" fmla="*/ f133 1 282"/>
                <a:gd name="f173" fmla="*/ f134 1 309"/>
                <a:gd name="f174" fmla="*/ f135 1 282"/>
                <a:gd name="f175" fmla="*/ f136 1 309"/>
                <a:gd name="f176" fmla="*/ f137 1 282"/>
                <a:gd name="f177" fmla="*/ f138 1 309"/>
                <a:gd name="f178" fmla="*/ f139 1 282"/>
                <a:gd name="f179" fmla="*/ f140 1 309"/>
                <a:gd name="f180" fmla="*/ f141 1 282"/>
                <a:gd name="f181" fmla="*/ f142 1 282"/>
                <a:gd name="f182" fmla="*/ f143 1 309"/>
                <a:gd name="f183" fmla="*/ f144 1 282"/>
                <a:gd name="f184" fmla="*/ f145 1 309"/>
                <a:gd name="f185" fmla="*/ f146 1 282"/>
                <a:gd name="f186" fmla="*/ f147 1 309"/>
                <a:gd name="f187" fmla="*/ 0 1 f108"/>
                <a:gd name="f188" fmla="*/ f102 1 f108"/>
                <a:gd name="f189" fmla="*/ 0 1 f109"/>
                <a:gd name="f190" fmla="*/ f103 1 f109"/>
                <a:gd name="f191" fmla="*/ f149 1 f108"/>
                <a:gd name="f192" fmla="*/ f150 1 f109"/>
                <a:gd name="f193" fmla="*/ f151 1 f108"/>
                <a:gd name="f194" fmla="*/ f152 1 f109"/>
                <a:gd name="f195" fmla="*/ f153 1 f108"/>
                <a:gd name="f196" fmla="*/ f154 1 f109"/>
                <a:gd name="f197" fmla="*/ f155 1 f108"/>
                <a:gd name="f198" fmla="*/ f156 1 f109"/>
                <a:gd name="f199" fmla="*/ f157 1 f108"/>
                <a:gd name="f200" fmla="*/ f158 1 f109"/>
                <a:gd name="f201" fmla="*/ f159 1 f108"/>
                <a:gd name="f202" fmla="*/ f160 1 f109"/>
                <a:gd name="f203" fmla="*/ f161 1 f108"/>
                <a:gd name="f204" fmla="*/ f162 1 f109"/>
                <a:gd name="f205" fmla="*/ f163 1 f108"/>
                <a:gd name="f206" fmla="*/ f164 1 f109"/>
                <a:gd name="f207" fmla="*/ f165 1 f108"/>
                <a:gd name="f208" fmla="*/ f166 1 f109"/>
                <a:gd name="f209" fmla="*/ f167 1 f108"/>
                <a:gd name="f210" fmla="*/ f168 1 f109"/>
                <a:gd name="f211" fmla="*/ f169 1 f108"/>
                <a:gd name="f212" fmla="*/ f170 1 f108"/>
                <a:gd name="f213" fmla="*/ f171 1 f109"/>
                <a:gd name="f214" fmla="*/ f172 1 f108"/>
                <a:gd name="f215" fmla="*/ f173 1 f109"/>
                <a:gd name="f216" fmla="*/ f174 1 f108"/>
                <a:gd name="f217" fmla="*/ f175 1 f109"/>
                <a:gd name="f218" fmla="*/ f176 1 f108"/>
                <a:gd name="f219" fmla="*/ f177 1 f109"/>
                <a:gd name="f220" fmla="*/ f178 1 f108"/>
                <a:gd name="f221" fmla="*/ f179 1 f109"/>
                <a:gd name="f222" fmla="*/ f180 1 f108"/>
                <a:gd name="f223" fmla="*/ f181 1 f108"/>
                <a:gd name="f224" fmla="*/ f182 1 f109"/>
                <a:gd name="f225" fmla="*/ f183 1 f108"/>
                <a:gd name="f226" fmla="*/ f184 1 f109"/>
                <a:gd name="f227" fmla="*/ f185 1 f108"/>
                <a:gd name="f228" fmla="*/ f186 1 f109"/>
                <a:gd name="f229" fmla="*/ f187 f99 1"/>
                <a:gd name="f230" fmla="*/ f188 f99 1"/>
                <a:gd name="f231" fmla="*/ f190 f100 1"/>
                <a:gd name="f232" fmla="*/ f189 f100 1"/>
                <a:gd name="f233" fmla="*/ f191 f99 1"/>
                <a:gd name="f234" fmla="*/ f192 f100 1"/>
                <a:gd name="f235" fmla="*/ f193 f99 1"/>
                <a:gd name="f236" fmla="*/ f194 f100 1"/>
                <a:gd name="f237" fmla="*/ f195 f99 1"/>
                <a:gd name="f238" fmla="*/ f196 f100 1"/>
                <a:gd name="f239" fmla="*/ f197 f99 1"/>
                <a:gd name="f240" fmla="*/ f198 f100 1"/>
                <a:gd name="f241" fmla="*/ f199 f99 1"/>
                <a:gd name="f242" fmla="*/ f200 f100 1"/>
                <a:gd name="f243" fmla="*/ f201 f99 1"/>
                <a:gd name="f244" fmla="*/ f202 f100 1"/>
                <a:gd name="f245" fmla="*/ f203 f99 1"/>
                <a:gd name="f246" fmla="*/ f204 f100 1"/>
                <a:gd name="f247" fmla="*/ f205 f99 1"/>
                <a:gd name="f248" fmla="*/ f206 f100 1"/>
                <a:gd name="f249" fmla="*/ f207 f99 1"/>
                <a:gd name="f250" fmla="*/ f208 f100 1"/>
                <a:gd name="f251" fmla="*/ f209 f99 1"/>
                <a:gd name="f252" fmla="*/ f210 f100 1"/>
                <a:gd name="f253" fmla="*/ f211 f99 1"/>
                <a:gd name="f254" fmla="*/ f212 f99 1"/>
                <a:gd name="f255" fmla="*/ f213 f100 1"/>
                <a:gd name="f256" fmla="*/ f214 f99 1"/>
                <a:gd name="f257" fmla="*/ f215 f100 1"/>
                <a:gd name="f258" fmla="*/ f216 f99 1"/>
                <a:gd name="f259" fmla="*/ f217 f100 1"/>
                <a:gd name="f260" fmla="*/ f218 f99 1"/>
                <a:gd name="f261" fmla="*/ f219 f100 1"/>
                <a:gd name="f262" fmla="*/ f220 f99 1"/>
                <a:gd name="f263" fmla="*/ f221 f100 1"/>
                <a:gd name="f264" fmla="*/ f222 f99 1"/>
                <a:gd name="f265" fmla="*/ f223 f99 1"/>
                <a:gd name="f266" fmla="*/ f224 f100 1"/>
                <a:gd name="f267" fmla="*/ f225 f99 1"/>
                <a:gd name="f268" fmla="*/ f226 f100 1"/>
                <a:gd name="f269" fmla="*/ f227 f99 1"/>
                <a:gd name="f270" fmla="*/ f228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8">
                  <a:pos x="f233" y="f234"/>
                </a:cxn>
                <a:cxn ang="f148">
                  <a:pos x="f235" y="f236"/>
                </a:cxn>
                <a:cxn ang="f148">
                  <a:pos x="f237" y="f238"/>
                </a:cxn>
                <a:cxn ang="f148">
                  <a:pos x="f239" y="f240"/>
                </a:cxn>
                <a:cxn ang="f148">
                  <a:pos x="f241" y="f242"/>
                </a:cxn>
                <a:cxn ang="f148">
                  <a:pos x="f243" y="f244"/>
                </a:cxn>
                <a:cxn ang="f148">
                  <a:pos x="f245" y="f246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9" y="f250"/>
                </a:cxn>
                <a:cxn ang="f148">
                  <a:pos x="f251" y="f252"/>
                </a:cxn>
                <a:cxn ang="f148">
                  <a:pos x="f253" y="f238"/>
                </a:cxn>
                <a:cxn ang="f148">
                  <a:pos x="f254" y="f255"/>
                </a:cxn>
                <a:cxn ang="f148">
                  <a:pos x="f256" y="f257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60" y="f261"/>
                </a:cxn>
                <a:cxn ang="f148">
                  <a:pos x="f260" y="f261"/>
                </a:cxn>
                <a:cxn ang="f148">
                  <a:pos x="f262" y="f263"/>
                </a:cxn>
                <a:cxn ang="f148">
                  <a:pos x="f264" y="f24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7" y="f268"/>
                </a:cxn>
                <a:cxn ang="f148">
                  <a:pos x="f269" y="f270"/>
                </a:cxn>
                <a:cxn ang="f148">
                  <a:pos x="f233" y="f234"/>
                </a:cxn>
              </a:cxnLst>
              <a:rect l="f229" t="f232" r="f230" b="f231"/>
              <a:pathLst>
                <a:path w="282" h="30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5"/>
                    <a:pt x="f17" y="f18"/>
                    <a:pt x="f16" y="f11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4"/>
                    <a:pt x="f38" y="f39"/>
                    <a:pt x="f40" y="f41"/>
                  </a:cubicBezTo>
                  <a:cubicBezTo>
                    <a:pt x="f42" y="f43"/>
                    <a:pt x="f44" y="f28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2" y="f15"/>
                    <a:pt x="f54" y="f5"/>
                  </a:cubicBezTo>
                  <a:cubicBezTo>
                    <a:pt x="f55" y="f53"/>
                    <a:pt x="f56" y="f18"/>
                    <a:pt x="f57" y="f11"/>
                  </a:cubicBezTo>
                  <a:cubicBezTo>
                    <a:pt x="f18" y="f58"/>
                    <a:pt x="f5" y="f59"/>
                    <a:pt x="f60" y="f61"/>
                  </a:cubicBezTo>
                  <a:cubicBezTo>
                    <a:pt x="f13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2" y="f41"/>
                    <a:pt x="f73" y="f74"/>
                    <a:pt x="f75" y="f76"/>
                  </a:cubicBezTo>
                  <a:cubicBezTo>
                    <a:pt x="f75" y="f76"/>
                    <a:pt x="f75" y="f76"/>
                    <a:pt x="f75" y="f76"/>
                  </a:cubicBezTo>
                  <a:cubicBezTo>
                    <a:pt x="f42" y="f77"/>
                    <a:pt x="f78" y="f79"/>
                    <a:pt x="f37" y="f7"/>
                  </a:cubicBezTo>
                  <a:cubicBezTo>
                    <a:pt x="f33" y="f80"/>
                    <a:pt x="f25" y="f76"/>
                    <a:pt x="f81" y="f41"/>
                  </a:cubicBezTo>
                  <a:cubicBezTo>
                    <a:pt x="f82" y="f83"/>
                    <a:pt x="f84" y="f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22" y="f16"/>
                    <a:pt x="f87" y="f88"/>
                    <a:pt x="f89" y="f90"/>
                  </a:cubicBezTo>
                  <a:cubicBezTo>
                    <a:pt x="f91" y="f92"/>
                    <a:pt x="f10" y="f93"/>
                    <a:pt x="f94" y="f95"/>
                  </a:cubicBezTo>
                  <a:cubicBezTo>
                    <a:pt x="f86" y="f96"/>
                    <a:pt x="f6" y="f97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3" name="Google Shape;345;p28">
            <a:extLst>
              <a:ext uri="{FF2B5EF4-FFF2-40B4-BE49-F238E27FC236}">
                <a16:creationId xmlns:a16="http://schemas.microsoft.com/office/drawing/2014/main" id="{C406E06F-660B-F059-911F-8F0DFA13EC52}"/>
              </a:ext>
            </a:extLst>
          </p:cNvPr>
          <p:cNvSpPr txBox="1"/>
          <p:nvPr/>
        </p:nvSpPr>
        <p:spPr>
          <a:xfrm>
            <a:off x="685800" y="4158554"/>
            <a:ext cx="7772400" cy="7848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0" cap="none" spc="0" baseline="0">
                <a:solidFill>
                  <a:srgbClr val="165751"/>
                </a:solidFill>
                <a:uFillTx/>
                <a:latin typeface="Roboto Slab"/>
                <a:ea typeface="Roboto Slab"/>
                <a:cs typeface="Nixie One"/>
              </a:rPr>
              <a:t>Whoa! That’s a big number, aren’t you proud?</a:t>
            </a:r>
          </a:p>
        </p:txBody>
      </p:sp>
      <p:sp>
        <p:nvSpPr>
          <p:cNvPr id="24" name="Google Shape;332;p27">
            <a:extLst>
              <a:ext uri="{FF2B5EF4-FFF2-40B4-BE49-F238E27FC236}">
                <a16:creationId xmlns:a16="http://schemas.microsoft.com/office/drawing/2014/main" id="{181C4C8F-F5C5-D5EF-4942-A6FA4687BB26}"/>
              </a:ext>
            </a:extLst>
          </p:cNvPr>
          <p:cNvSpPr/>
          <p:nvPr/>
        </p:nvSpPr>
        <p:spPr>
          <a:xfrm>
            <a:off x="2054903" y="998671"/>
            <a:ext cx="668398" cy="202503"/>
          </a:xfrm>
          <a:custGeom>
            <a:avLst>
              <a:gd name="f0" fmla="val 6172"/>
              <a:gd name="f1" fmla="val 29006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+- 0 0 180"/>
              <a:gd name="f17" fmla="*/ f5 1 21600"/>
              <a:gd name="f18" fmla="*/ f6 1 21600"/>
              <a:gd name="f19" fmla="pin -2147483647 f0 2147483647"/>
              <a:gd name="f20" fmla="pin -2147483647 f1 2147483647"/>
              <a:gd name="f21" fmla="*/ f16 f2 1"/>
              <a:gd name="f22" fmla="+- f19 0 10800"/>
              <a:gd name="f23" fmla="+- f20 0 10800"/>
              <a:gd name="f24" fmla="+- f20 0 21600"/>
              <a:gd name="f25" fmla="+- f19 0 21600"/>
              <a:gd name="f26" fmla="val f19"/>
              <a:gd name="f27" fmla="val f20"/>
              <a:gd name="f28" fmla="*/ f19 f17 1"/>
              <a:gd name="f29" fmla="*/ f20 f18 1"/>
              <a:gd name="f30" fmla="*/ 0 f17 1"/>
              <a:gd name="f31" fmla="*/ 21600 f17 1"/>
              <a:gd name="f32" fmla="*/ 21600 f18 1"/>
              <a:gd name="f33" fmla="*/ 0 f18 1"/>
              <a:gd name="f34" fmla="*/ f21 1 f4"/>
              <a:gd name="f35" fmla="abs f22"/>
              <a:gd name="f36" fmla="abs f23"/>
              <a:gd name="f37" fmla="*/ f26 f17 1"/>
              <a:gd name="f38" fmla="*/ f27 f18 1"/>
              <a:gd name="f39" fmla="+- f34 0 f3"/>
              <a:gd name="f40" fmla="+- f35 0 f36"/>
              <a:gd name="f41" fmla="+- f36 0 f35"/>
              <a:gd name="f42" fmla="?: f23 f9 f40"/>
              <a:gd name="f43" fmla="?: f23 f40 f9"/>
              <a:gd name="f44" fmla="?: f22 f9 f41"/>
              <a:gd name="f45" fmla="?: f22 f41 f9"/>
              <a:gd name="f46" fmla="?: f19 f9 f42"/>
              <a:gd name="f47" fmla="?: f19 f9 f43"/>
              <a:gd name="f48" fmla="?: f24 f44 f9"/>
              <a:gd name="f49" fmla="?: f24 f45 f9"/>
              <a:gd name="f50" fmla="?: f25 f43 f9"/>
              <a:gd name="f51" fmla="?: f25 f42 f9"/>
              <a:gd name="f52" fmla="?: f20 f9 f45"/>
              <a:gd name="f53" fmla="?: f20 f9 f44"/>
              <a:gd name="f54" fmla="?: f46 f19 0"/>
              <a:gd name="f55" fmla="?: f46 f20 6280"/>
              <a:gd name="f56" fmla="?: f47 f19 0"/>
              <a:gd name="f57" fmla="?: f47 f20 15320"/>
              <a:gd name="f58" fmla="?: f48 f19 6280"/>
              <a:gd name="f59" fmla="?: f48 f20 21600"/>
              <a:gd name="f60" fmla="?: f49 f19 15320"/>
              <a:gd name="f61" fmla="?: f49 f20 21600"/>
              <a:gd name="f62" fmla="?: f50 f19 21600"/>
              <a:gd name="f63" fmla="?: f50 f20 15320"/>
              <a:gd name="f64" fmla="?: f51 f19 21600"/>
              <a:gd name="f65" fmla="?: f51 f20 6280"/>
              <a:gd name="f66" fmla="?: f52 f19 15320"/>
              <a:gd name="f67" fmla="?: f52 f20 0"/>
              <a:gd name="f68" fmla="?: f53 f19 6280"/>
              <a:gd name="f69" fmla="?: f53 f20 0"/>
            </a:gdLst>
            <a:ahLst>
              <a:ahXY gdRefX="f0" minX="f10" maxX="f11" gdRefY="f1" minY="f10" maxY="f11">
                <a:pos x="f28" y="f29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37" y="f38"/>
              </a:cxn>
            </a:cxnLst>
            <a:rect l="f30" t="f33" r="f31" b="f32"/>
            <a:pathLst>
              <a:path w="21600" h="21600">
                <a:moveTo>
                  <a:pt x="f7" y="f7"/>
                </a:moveTo>
                <a:lnTo>
                  <a:pt x="f7" y="f12"/>
                </a:lnTo>
                <a:lnTo>
                  <a:pt x="f54" y="f55"/>
                </a:lnTo>
                <a:lnTo>
                  <a:pt x="f7" y="f13"/>
                </a:lnTo>
                <a:lnTo>
                  <a:pt x="f7" y="f14"/>
                </a:lnTo>
                <a:lnTo>
                  <a:pt x="f56" y="f57"/>
                </a:lnTo>
                <a:lnTo>
                  <a:pt x="f7" y="f15"/>
                </a:lnTo>
                <a:lnTo>
                  <a:pt x="f7" y="f8"/>
                </a:lnTo>
                <a:lnTo>
                  <a:pt x="f12" y="f8"/>
                </a:lnTo>
                <a:lnTo>
                  <a:pt x="f58" y="f59"/>
                </a:lnTo>
                <a:lnTo>
                  <a:pt x="f13" y="f8"/>
                </a:lnTo>
                <a:lnTo>
                  <a:pt x="f14" y="f8"/>
                </a:lnTo>
                <a:lnTo>
                  <a:pt x="f60" y="f61"/>
                </a:lnTo>
                <a:lnTo>
                  <a:pt x="f15" y="f8"/>
                </a:lnTo>
                <a:lnTo>
                  <a:pt x="f8" y="f8"/>
                </a:lnTo>
                <a:lnTo>
                  <a:pt x="f8" y="f15"/>
                </a:lnTo>
                <a:lnTo>
                  <a:pt x="f62" y="f63"/>
                </a:lnTo>
                <a:lnTo>
                  <a:pt x="f8" y="f14"/>
                </a:lnTo>
                <a:lnTo>
                  <a:pt x="f8" y="f13"/>
                </a:lnTo>
                <a:lnTo>
                  <a:pt x="f64" y="f65"/>
                </a:lnTo>
                <a:lnTo>
                  <a:pt x="f8" y="f12"/>
                </a:lnTo>
                <a:lnTo>
                  <a:pt x="f8" y="f7"/>
                </a:lnTo>
                <a:lnTo>
                  <a:pt x="f15" y="f7"/>
                </a:lnTo>
                <a:lnTo>
                  <a:pt x="f66" y="f67"/>
                </a:lnTo>
                <a:lnTo>
                  <a:pt x="f14" y="f7"/>
                </a:lnTo>
                <a:lnTo>
                  <a:pt x="f13" y="f7"/>
                </a:lnTo>
                <a:lnTo>
                  <a:pt x="f68" y="f69"/>
                </a:lnTo>
                <a:lnTo>
                  <a:pt x="f12" y="f7"/>
                </a:lnTo>
                <a:lnTo>
                  <a:pt x="f7" y="f7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" b="1" i="0" u="none" strike="noStrike" kern="0" cap="none" spc="0" baseline="0">
                <a:solidFill>
                  <a:srgbClr val="18637B"/>
                </a:solidFill>
                <a:uFillTx/>
                <a:latin typeface="Roboto Slab"/>
                <a:ea typeface="Roboto Slab"/>
                <a:cs typeface="Roboto Slab"/>
              </a:rPr>
              <a:t>our office</a:t>
            </a:r>
          </a:p>
        </p:txBody>
      </p:sp>
      <p:sp>
        <p:nvSpPr>
          <p:cNvPr id="25" name="Google Shape;332;p27">
            <a:extLst>
              <a:ext uri="{FF2B5EF4-FFF2-40B4-BE49-F238E27FC236}">
                <a16:creationId xmlns:a16="http://schemas.microsoft.com/office/drawing/2014/main" id="{75A00EEC-46A5-2749-9CCD-56EE63430EE2}"/>
              </a:ext>
            </a:extLst>
          </p:cNvPr>
          <p:cNvSpPr/>
          <p:nvPr/>
        </p:nvSpPr>
        <p:spPr>
          <a:xfrm>
            <a:off x="2565111" y="2770696"/>
            <a:ext cx="668398" cy="202503"/>
          </a:xfrm>
          <a:custGeom>
            <a:avLst>
              <a:gd name="f0" fmla="val 6172"/>
              <a:gd name="f1" fmla="val 29006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+- 0 0 180"/>
              <a:gd name="f17" fmla="*/ f5 1 21600"/>
              <a:gd name="f18" fmla="*/ f6 1 21600"/>
              <a:gd name="f19" fmla="pin -2147483647 f0 2147483647"/>
              <a:gd name="f20" fmla="pin -2147483647 f1 2147483647"/>
              <a:gd name="f21" fmla="*/ f16 f2 1"/>
              <a:gd name="f22" fmla="+- f19 0 10800"/>
              <a:gd name="f23" fmla="+- f20 0 10800"/>
              <a:gd name="f24" fmla="+- f20 0 21600"/>
              <a:gd name="f25" fmla="+- f19 0 21600"/>
              <a:gd name="f26" fmla="val f19"/>
              <a:gd name="f27" fmla="val f20"/>
              <a:gd name="f28" fmla="*/ f19 f17 1"/>
              <a:gd name="f29" fmla="*/ f20 f18 1"/>
              <a:gd name="f30" fmla="*/ 0 f17 1"/>
              <a:gd name="f31" fmla="*/ 21600 f17 1"/>
              <a:gd name="f32" fmla="*/ 21600 f18 1"/>
              <a:gd name="f33" fmla="*/ 0 f18 1"/>
              <a:gd name="f34" fmla="*/ f21 1 f4"/>
              <a:gd name="f35" fmla="abs f22"/>
              <a:gd name="f36" fmla="abs f23"/>
              <a:gd name="f37" fmla="*/ f26 f17 1"/>
              <a:gd name="f38" fmla="*/ f27 f18 1"/>
              <a:gd name="f39" fmla="+- f34 0 f3"/>
              <a:gd name="f40" fmla="+- f35 0 f36"/>
              <a:gd name="f41" fmla="+- f36 0 f35"/>
              <a:gd name="f42" fmla="?: f23 f9 f40"/>
              <a:gd name="f43" fmla="?: f23 f40 f9"/>
              <a:gd name="f44" fmla="?: f22 f9 f41"/>
              <a:gd name="f45" fmla="?: f22 f41 f9"/>
              <a:gd name="f46" fmla="?: f19 f9 f42"/>
              <a:gd name="f47" fmla="?: f19 f9 f43"/>
              <a:gd name="f48" fmla="?: f24 f44 f9"/>
              <a:gd name="f49" fmla="?: f24 f45 f9"/>
              <a:gd name="f50" fmla="?: f25 f43 f9"/>
              <a:gd name="f51" fmla="?: f25 f42 f9"/>
              <a:gd name="f52" fmla="?: f20 f9 f45"/>
              <a:gd name="f53" fmla="?: f20 f9 f44"/>
              <a:gd name="f54" fmla="?: f46 f19 0"/>
              <a:gd name="f55" fmla="?: f46 f20 6280"/>
              <a:gd name="f56" fmla="?: f47 f19 0"/>
              <a:gd name="f57" fmla="?: f47 f20 15320"/>
              <a:gd name="f58" fmla="?: f48 f19 6280"/>
              <a:gd name="f59" fmla="?: f48 f20 21600"/>
              <a:gd name="f60" fmla="?: f49 f19 15320"/>
              <a:gd name="f61" fmla="?: f49 f20 21600"/>
              <a:gd name="f62" fmla="?: f50 f19 21600"/>
              <a:gd name="f63" fmla="?: f50 f20 15320"/>
              <a:gd name="f64" fmla="?: f51 f19 21600"/>
              <a:gd name="f65" fmla="?: f51 f20 6280"/>
              <a:gd name="f66" fmla="?: f52 f19 15320"/>
              <a:gd name="f67" fmla="?: f52 f20 0"/>
              <a:gd name="f68" fmla="?: f53 f19 6280"/>
              <a:gd name="f69" fmla="?: f53 f20 0"/>
            </a:gdLst>
            <a:ahLst>
              <a:ahXY gdRefX="f0" minX="f10" maxX="f11" gdRefY="f1" minY="f10" maxY="f11">
                <a:pos x="f28" y="f29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37" y="f38"/>
              </a:cxn>
            </a:cxnLst>
            <a:rect l="f30" t="f33" r="f31" b="f32"/>
            <a:pathLst>
              <a:path w="21600" h="21600">
                <a:moveTo>
                  <a:pt x="f7" y="f7"/>
                </a:moveTo>
                <a:lnTo>
                  <a:pt x="f7" y="f12"/>
                </a:lnTo>
                <a:lnTo>
                  <a:pt x="f54" y="f55"/>
                </a:lnTo>
                <a:lnTo>
                  <a:pt x="f7" y="f13"/>
                </a:lnTo>
                <a:lnTo>
                  <a:pt x="f7" y="f14"/>
                </a:lnTo>
                <a:lnTo>
                  <a:pt x="f56" y="f57"/>
                </a:lnTo>
                <a:lnTo>
                  <a:pt x="f7" y="f15"/>
                </a:lnTo>
                <a:lnTo>
                  <a:pt x="f7" y="f8"/>
                </a:lnTo>
                <a:lnTo>
                  <a:pt x="f12" y="f8"/>
                </a:lnTo>
                <a:lnTo>
                  <a:pt x="f58" y="f59"/>
                </a:lnTo>
                <a:lnTo>
                  <a:pt x="f13" y="f8"/>
                </a:lnTo>
                <a:lnTo>
                  <a:pt x="f14" y="f8"/>
                </a:lnTo>
                <a:lnTo>
                  <a:pt x="f60" y="f61"/>
                </a:lnTo>
                <a:lnTo>
                  <a:pt x="f15" y="f8"/>
                </a:lnTo>
                <a:lnTo>
                  <a:pt x="f8" y="f8"/>
                </a:lnTo>
                <a:lnTo>
                  <a:pt x="f8" y="f15"/>
                </a:lnTo>
                <a:lnTo>
                  <a:pt x="f62" y="f63"/>
                </a:lnTo>
                <a:lnTo>
                  <a:pt x="f8" y="f14"/>
                </a:lnTo>
                <a:lnTo>
                  <a:pt x="f8" y="f13"/>
                </a:lnTo>
                <a:lnTo>
                  <a:pt x="f64" y="f65"/>
                </a:lnTo>
                <a:lnTo>
                  <a:pt x="f8" y="f12"/>
                </a:lnTo>
                <a:lnTo>
                  <a:pt x="f8" y="f7"/>
                </a:lnTo>
                <a:lnTo>
                  <a:pt x="f15" y="f7"/>
                </a:lnTo>
                <a:lnTo>
                  <a:pt x="f66" y="f67"/>
                </a:lnTo>
                <a:lnTo>
                  <a:pt x="f14" y="f7"/>
                </a:lnTo>
                <a:lnTo>
                  <a:pt x="f13" y="f7"/>
                </a:lnTo>
                <a:lnTo>
                  <a:pt x="f68" y="f69"/>
                </a:lnTo>
                <a:lnTo>
                  <a:pt x="f12" y="f7"/>
                </a:lnTo>
                <a:lnTo>
                  <a:pt x="f7" y="f7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" b="1" i="0" u="none" strike="noStrike" kern="0" cap="none" spc="0" baseline="0">
                <a:solidFill>
                  <a:srgbClr val="18637B"/>
                </a:solidFill>
                <a:uFillTx/>
                <a:latin typeface="Roboto Slab"/>
                <a:ea typeface="Roboto Slab"/>
                <a:cs typeface="Roboto Slab"/>
              </a:rPr>
              <a:t>our office</a:t>
            </a:r>
          </a:p>
        </p:txBody>
      </p:sp>
      <p:sp>
        <p:nvSpPr>
          <p:cNvPr id="26" name="Google Shape;332;p27">
            <a:extLst>
              <a:ext uri="{FF2B5EF4-FFF2-40B4-BE49-F238E27FC236}">
                <a16:creationId xmlns:a16="http://schemas.microsoft.com/office/drawing/2014/main" id="{8936EBA8-5D84-DC18-9BE0-AAF7778CBD84}"/>
              </a:ext>
            </a:extLst>
          </p:cNvPr>
          <p:cNvSpPr/>
          <p:nvPr/>
        </p:nvSpPr>
        <p:spPr>
          <a:xfrm>
            <a:off x="5548176" y="947108"/>
            <a:ext cx="668398" cy="202503"/>
          </a:xfrm>
          <a:custGeom>
            <a:avLst>
              <a:gd name="f0" fmla="val 6172"/>
              <a:gd name="f1" fmla="val 29006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+- 0 0 180"/>
              <a:gd name="f17" fmla="*/ f5 1 21600"/>
              <a:gd name="f18" fmla="*/ f6 1 21600"/>
              <a:gd name="f19" fmla="pin -2147483647 f0 2147483647"/>
              <a:gd name="f20" fmla="pin -2147483647 f1 2147483647"/>
              <a:gd name="f21" fmla="*/ f16 f2 1"/>
              <a:gd name="f22" fmla="+- f19 0 10800"/>
              <a:gd name="f23" fmla="+- f20 0 10800"/>
              <a:gd name="f24" fmla="+- f20 0 21600"/>
              <a:gd name="f25" fmla="+- f19 0 21600"/>
              <a:gd name="f26" fmla="val f19"/>
              <a:gd name="f27" fmla="val f20"/>
              <a:gd name="f28" fmla="*/ f19 f17 1"/>
              <a:gd name="f29" fmla="*/ f20 f18 1"/>
              <a:gd name="f30" fmla="*/ 0 f17 1"/>
              <a:gd name="f31" fmla="*/ 21600 f17 1"/>
              <a:gd name="f32" fmla="*/ 21600 f18 1"/>
              <a:gd name="f33" fmla="*/ 0 f18 1"/>
              <a:gd name="f34" fmla="*/ f21 1 f4"/>
              <a:gd name="f35" fmla="abs f22"/>
              <a:gd name="f36" fmla="abs f23"/>
              <a:gd name="f37" fmla="*/ f26 f17 1"/>
              <a:gd name="f38" fmla="*/ f27 f18 1"/>
              <a:gd name="f39" fmla="+- f34 0 f3"/>
              <a:gd name="f40" fmla="+- f35 0 f36"/>
              <a:gd name="f41" fmla="+- f36 0 f35"/>
              <a:gd name="f42" fmla="?: f23 f9 f40"/>
              <a:gd name="f43" fmla="?: f23 f40 f9"/>
              <a:gd name="f44" fmla="?: f22 f9 f41"/>
              <a:gd name="f45" fmla="?: f22 f41 f9"/>
              <a:gd name="f46" fmla="?: f19 f9 f42"/>
              <a:gd name="f47" fmla="?: f19 f9 f43"/>
              <a:gd name="f48" fmla="?: f24 f44 f9"/>
              <a:gd name="f49" fmla="?: f24 f45 f9"/>
              <a:gd name="f50" fmla="?: f25 f43 f9"/>
              <a:gd name="f51" fmla="?: f25 f42 f9"/>
              <a:gd name="f52" fmla="?: f20 f9 f45"/>
              <a:gd name="f53" fmla="?: f20 f9 f44"/>
              <a:gd name="f54" fmla="?: f46 f19 0"/>
              <a:gd name="f55" fmla="?: f46 f20 6280"/>
              <a:gd name="f56" fmla="?: f47 f19 0"/>
              <a:gd name="f57" fmla="?: f47 f20 15320"/>
              <a:gd name="f58" fmla="?: f48 f19 6280"/>
              <a:gd name="f59" fmla="?: f48 f20 21600"/>
              <a:gd name="f60" fmla="?: f49 f19 15320"/>
              <a:gd name="f61" fmla="?: f49 f20 21600"/>
              <a:gd name="f62" fmla="?: f50 f19 21600"/>
              <a:gd name="f63" fmla="?: f50 f20 15320"/>
              <a:gd name="f64" fmla="?: f51 f19 21600"/>
              <a:gd name="f65" fmla="?: f51 f20 6280"/>
              <a:gd name="f66" fmla="?: f52 f19 15320"/>
              <a:gd name="f67" fmla="?: f52 f20 0"/>
              <a:gd name="f68" fmla="?: f53 f19 6280"/>
              <a:gd name="f69" fmla="?: f53 f20 0"/>
            </a:gdLst>
            <a:ahLst>
              <a:ahXY gdRefX="f0" minX="f10" maxX="f11" gdRefY="f1" minY="f10" maxY="f11">
                <a:pos x="f28" y="f29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37" y="f38"/>
              </a:cxn>
            </a:cxnLst>
            <a:rect l="f30" t="f33" r="f31" b="f32"/>
            <a:pathLst>
              <a:path w="21600" h="21600">
                <a:moveTo>
                  <a:pt x="f7" y="f7"/>
                </a:moveTo>
                <a:lnTo>
                  <a:pt x="f7" y="f12"/>
                </a:lnTo>
                <a:lnTo>
                  <a:pt x="f54" y="f55"/>
                </a:lnTo>
                <a:lnTo>
                  <a:pt x="f7" y="f13"/>
                </a:lnTo>
                <a:lnTo>
                  <a:pt x="f7" y="f14"/>
                </a:lnTo>
                <a:lnTo>
                  <a:pt x="f56" y="f57"/>
                </a:lnTo>
                <a:lnTo>
                  <a:pt x="f7" y="f15"/>
                </a:lnTo>
                <a:lnTo>
                  <a:pt x="f7" y="f8"/>
                </a:lnTo>
                <a:lnTo>
                  <a:pt x="f12" y="f8"/>
                </a:lnTo>
                <a:lnTo>
                  <a:pt x="f58" y="f59"/>
                </a:lnTo>
                <a:lnTo>
                  <a:pt x="f13" y="f8"/>
                </a:lnTo>
                <a:lnTo>
                  <a:pt x="f14" y="f8"/>
                </a:lnTo>
                <a:lnTo>
                  <a:pt x="f60" y="f61"/>
                </a:lnTo>
                <a:lnTo>
                  <a:pt x="f15" y="f8"/>
                </a:lnTo>
                <a:lnTo>
                  <a:pt x="f8" y="f8"/>
                </a:lnTo>
                <a:lnTo>
                  <a:pt x="f8" y="f15"/>
                </a:lnTo>
                <a:lnTo>
                  <a:pt x="f62" y="f63"/>
                </a:lnTo>
                <a:lnTo>
                  <a:pt x="f8" y="f14"/>
                </a:lnTo>
                <a:lnTo>
                  <a:pt x="f8" y="f13"/>
                </a:lnTo>
                <a:lnTo>
                  <a:pt x="f64" y="f65"/>
                </a:lnTo>
                <a:lnTo>
                  <a:pt x="f8" y="f12"/>
                </a:lnTo>
                <a:lnTo>
                  <a:pt x="f8" y="f7"/>
                </a:lnTo>
                <a:lnTo>
                  <a:pt x="f15" y="f7"/>
                </a:lnTo>
                <a:lnTo>
                  <a:pt x="f66" y="f67"/>
                </a:lnTo>
                <a:lnTo>
                  <a:pt x="f14" y="f7"/>
                </a:lnTo>
                <a:lnTo>
                  <a:pt x="f13" y="f7"/>
                </a:lnTo>
                <a:lnTo>
                  <a:pt x="f68" y="f69"/>
                </a:lnTo>
                <a:lnTo>
                  <a:pt x="f12" y="f7"/>
                </a:lnTo>
                <a:lnTo>
                  <a:pt x="f7" y="f7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" b="1" i="0" u="none" strike="noStrike" kern="0" cap="none" spc="0" baseline="0">
                <a:solidFill>
                  <a:srgbClr val="18637B"/>
                </a:solidFill>
                <a:uFillTx/>
                <a:latin typeface="Roboto Slab"/>
                <a:ea typeface="Roboto Slab"/>
                <a:cs typeface="Roboto Slab"/>
              </a:rPr>
              <a:t>our office</a:t>
            </a:r>
          </a:p>
        </p:txBody>
      </p:sp>
      <p:sp>
        <p:nvSpPr>
          <p:cNvPr id="27" name="Google Shape;332;p27">
            <a:extLst>
              <a:ext uri="{FF2B5EF4-FFF2-40B4-BE49-F238E27FC236}">
                <a16:creationId xmlns:a16="http://schemas.microsoft.com/office/drawing/2014/main" id="{FA6BCB6C-D518-3900-9D31-12662924E13A}"/>
              </a:ext>
            </a:extLst>
          </p:cNvPr>
          <p:cNvSpPr/>
          <p:nvPr/>
        </p:nvSpPr>
        <p:spPr>
          <a:xfrm>
            <a:off x="6005193" y="1635157"/>
            <a:ext cx="668398" cy="202503"/>
          </a:xfrm>
          <a:custGeom>
            <a:avLst>
              <a:gd name="f0" fmla="val 6172"/>
              <a:gd name="f1" fmla="val 29006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+- 0 0 180"/>
              <a:gd name="f17" fmla="*/ f5 1 21600"/>
              <a:gd name="f18" fmla="*/ f6 1 21600"/>
              <a:gd name="f19" fmla="pin -2147483647 f0 2147483647"/>
              <a:gd name="f20" fmla="pin -2147483647 f1 2147483647"/>
              <a:gd name="f21" fmla="*/ f16 f2 1"/>
              <a:gd name="f22" fmla="+- f19 0 10800"/>
              <a:gd name="f23" fmla="+- f20 0 10800"/>
              <a:gd name="f24" fmla="+- f20 0 21600"/>
              <a:gd name="f25" fmla="+- f19 0 21600"/>
              <a:gd name="f26" fmla="val f19"/>
              <a:gd name="f27" fmla="val f20"/>
              <a:gd name="f28" fmla="*/ f19 f17 1"/>
              <a:gd name="f29" fmla="*/ f20 f18 1"/>
              <a:gd name="f30" fmla="*/ 0 f17 1"/>
              <a:gd name="f31" fmla="*/ 21600 f17 1"/>
              <a:gd name="f32" fmla="*/ 21600 f18 1"/>
              <a:gd name="f33" fmla="*/ 0 f18 1"/>
              <a:gd name="f34" fmla="*/ f21 1 f4"/>
              <a:gd name="f35" fmla="abs f22"/>
              <a:gd name="f36" fmla="abs f23"/>
              <a:gd name="f37" fmla="*/ f26 f17 1"/>
              <a:gd name="f38" fmla="*/ f27 f18 1"/>
              <a:gd name="f39" fmla="+- f34 0 f3"/>
              <a:gd name="f40" fmla="+- f35 0 f36"/>
              <a:gd name="f41" fmla="+- f36 0 f35"/>
              <a:gd name="f42" fmla="?: f23 f9 f40"/>
              <a:gd name="f43" fmla="?: f23 f40 f9"/>
              <a:gd name="f44" fmla="?: f22 f9 f41"/>
              <a:gd name="f45" fmla="?: f22 f41 f9"/>
              <a:gd name="f46" fmla="?: f19 f9 f42"/>
              <a:gd name="f47" fmla="?: f19 f9 f43"/>
              <a:gd name="f48" fmla="?: f24 f44 f9"/>
              <a:gd name="f49" fmla="?: f24 f45 f9"/>
              <a:gd name="f50" fmla="?: f25 f43 f9"/>
              <a:gd name="f51" fmla="?: f25 f42 f9"/>
              <a:gd name="f52" fmla="?: f20 f9 f45"/>
              <a:gd name="f53" fmla="?: f20 f9 f44"/>
              <a:gd name="f54" fmla="?: f46 f19 0"/>
              <a:gd name="f55" fmla="?: f46 f20 6280"/>
              <a:gd name="f56" fmla="?: f47 f19 0"/>
              <a:gd name="f57" fmla="?: f47 f20 15320"/>
              <a:gd name="f58" fmla="?: f48 f19 6280"/>
              <a:gd name="f59" fmla="?: f48 f20 21600"/>
              <a:gd name="f60" fmla="?: f49 f19 15320"/>
              <a:gd name="f61" fmla="?: f49 f20 21600"/>
              <a:gd name="f62" fmla="?: f50 f19 21600"/>
              <a:gd name="f63" fmla="?: f50 f20 15320"/>
              <a:gd name="f64" fmla="?: f51 f19 21600"/>
              <a:gd name="f65" fmla="?: f51 f20 6280"/>
              <a:gd name="f66" fmla="?: f52 f19 15320"/>
              <a:gd name="f67" fmla="?: f52 f20 0"/>
              <a:gd name="f68" fmla="?: f53 f19 6280"/>
              <a:gd name="f69" fmla="?: f53 f20 0"/>
            </a:gdLst>
            <a:ahLst>
              <a:ahXY gdRefX="f0" minX="f10" maxX="f11" gdRefY="f1" minY="f10" maxY="f11">
                <a:pos x="f28" y="f29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37" y="f38"/>
              </a:cxn>
            </a:cxnLst>
            <a:rect l="f30" t="f33" r="f31" b="f32"/>
            <a:pathLst>
              <a:path w="21600" h="21600">
                <a:moveTo>
                  <a:pt x="f7" y="f7"/>
                </a:moveTo>
                <a:lnTo>
                  <a:pt x="f7" y="f12"/>
                </a:lnTo>
                <a:lnTo>
                  <a:pt x="f54" y="f55"/>
                </a:lnTo>
                <a:lnTo>
                  <a:pt x="f7" y="f13"/>
                </a:lnTo>
                <a:lnTo>
                  <a:pt x="f7" y="f14"/>
                </a:lnTo>
                <a:lnTo>
                  <a:pt x="f56" y="f57"/>
                </a:lnTo>
                <a:lnTo>
                  <a:pt x="f7" y="f15"/>
                </a:lnTo>
                <a:lnTo>
                  <a:pt x="f7" y="f8"/>
                </a:lnTo>
                <a:lnTo>
                  <a:pt x="f12" y="f8"/>
                </a:lnTo>
                <a:lnTo>
                  <a:pt x="f58" y="f59"/>
                </a:lnTo>
                <a:lnTo>
                  <a:pt x="f13" y="f8"/>
                </a:lnTo>
                <a:lnTo>
                  <a:pt x="f14" y="f8"/>
                </a:lnTo>
                <a:lnTo>
                  <a:pt x="f60" y="f61"/>
                </a:lnTo>
                <a:lnTo>
                  <a:pt x="f15" y="f8"/>
                </a:lnTo>
                <a:lnTo>
                  <a:pt x="f8" y="f8"/>
                </a:lnTo>
                <a:lnTo>
                  <a:pt x="f8" y="f15"/>
                </a:lnTo>
                <a:lnTo>
                  <a:pt x="f62" y="f63"/>
                </a:lnTo>
                <a:lnTo>
                  <a:pt x="f8" y="f14"/>
                </a:lnTo>
                <a:lnTo>
                  <a:pt x="f8" y="f13"/>
                </a:lnTo>
                <a:lnTo>
                  <a:pt x="f64" y="f65"/>
                </a:lnTo>
                <a:lnTo>
                  <a:pt x="f8" y="f12"/>
                </a:lnTo>
                <a:lnTo>
                  <a:pt x="f8" y="f7"/>
                </a:lnTo>
                <a:lnTo>
                  <a:pt x="f15" y="f7"/>
                </a:lnTo>
                <a:lnTo>
                  <a:pt x="f66" y="f67"/>
                </a:lnTo>
                <a:lnTo>
                  <a:pt x="f14" y="f7"/>
                </a:lnTo>
                <a:lnTo>
                  <a:pt x="f13" y="f7"/>
                </a:lnTo>
                <a:lnTo>
                  <a:pt x="f68" y="f69"/>
                </a:lnTo>
                <a:lnTo>
                  <a:pt x="f12" y="f7"/>
                </a:lnTo>
                <a:lnTo>
                  <a:pt x="f7" y="f7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" b="1" i="0" u="none" strike="noStrike" kern="0" cap="none" spc="0" baseline="0">
                <a:solidFill>
                  <a:srgbClr val="18637B"/>
                </a:solidFill>
                <a:uFillTx/>
                <a:latin typeface="Roboto Slab"/>
                <a:ea typeface="Roboto Slab"/>
                <a:cs typeface="Roboto Slab"/>
              </a:rPr>
              <a:t>our office</a:t>
            </a:r>
          </a:p>
        </p:txBody>
      </p:sp>
      <p:sp>
        <p:nvSpPr>
          <p:cNvPr id="28" name="Google Shape;332;p27">
            <a:extLst>
              <a:ext uri="{FF2B5EF4-FFF2-40B4-BE49-F238E27FC236}">
                <a16:creationId xmlns:a16="http://schemas.microsoft.com/office/drawing/2014/main" id="{F7B9B7D2-A5BC-6A40-8F12-DC9162055C4F}"/>
              </a:ext>
            </a:extLst>
          </p:cNvPr>
          <p:cNvSpPr/>
          <p:nvPr/>
        </p:nvSpPr>
        <p:spPr>
          <a:xfrm>
            <a:off x="4472321" y="2055690"/>
            <a:ext cx="668398" cy="202503"/>
          </a:xfrm>
          <a:custGeom>
            <a:avLst>
              <a:gd name="f0" fmla="val 6172"/>
              <a:gd name="f1" fmla="val 29006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+- 0 0 180"/>
              <a:gd name="f17" fmla="*/ f5 1 21600"/>
              <a:gd name="f18" fmla="*/ f6 1 21600"/>
              <a:gd name="f19" fmla="pin -2147483647 f0 2147483647"/>
              <a:gd name="f20" fmla="pin -2147483647 f1 2147483647"/>
              <a:gd name="f21" fmla="*/ f16 f2 1"/>
              <a:gd name="f22" fmla="+- f19 0 10800"/>
              <a:gd name="f23" fmla="+- f20 0 10800"/>
              <a:gd name="f24" fmla="+- f20 0 21600"/>
              <a:gd name="f25" fmla="+- f19 0 21600"/>
              <a:gd name="f26" fmla="val f19"/>
              <a:gd name="f27" fmla="val f20"/>
              <a:gd name="f28" fmla="*/ f19 f17 1"/>
              <a:gd name="f29" fmla="*/ f20 f18 1"/>
              <a:gd name="f30" fmla="*/ 0 f17 1"/>
              <a:gd name="f31" fmla="*/ 21600 f17 1"/>
              <a:gd name="f32" fmla="*/ 21600 f18 1"/>
              <a:gd name="f33" fmla="*/ 0 f18 1"/>
              <a:gd name="f34" fmla="*/ f21 1 f4"/>
              <a:gd name="f35" fmla="abs f22"/>
              <a:gd name="f36" fmla="abs f23"/>
              <a:gd name="f37" fmla="*/ f26 f17 1"/>
              <a:gd name="f38" fmla="*/ f27 f18 1"/>
              <a:gd name="f39" fmla="+- f34 0 f3"/>
              <a:gd name="f40" fmla="+- f35 0 f36"/>
              <a:gd name="f41" fmla="+- f36 0 f35"/>
              <a:gd name="f42" fmla="?: f23 f9 f40"/>
              <a:gd name="f43" fmla="?: f23 f40 f9"/>
              <a:gd name="f44" fmla="?: f22 f9 f41"/>
              <a:gd name="f45" fmla="?: f22 f41 f9"/>
              <a:gd name="f46" fmla="?: f19 f9 f42"/>
              <a:gd name="f47" fmla="?: f19 f9 f43"/>
              <a:gd name="f48" fmla="?: f24 f44 f9"/>
              <a:gd name="f49" fmla="?: f24 f45 f9"/>
              <a:gd name="f50" fmla="?: f25 f43 f9"/>
              <a:gd name="f51" fmla="?: f25 f42 f9"/>
              <a:gd name="f52" fmla="?: f20 f9 f45"/>
              <a:gd name="f53" fmla="?: f20 f9 f44"/>
              <a:gd name="f54" fmla="?: f46 f19 0"/>
              <a:gd name="f55" fmla="?: f46 f20 6280"/>
              <a:gd name="f56" fmla="?: f47 f19 0"/>
              <a:gd name="f57" fmla="?: f47 f20 15320"/>
              <a:gd name="f58" fmla="?: f48 f19 6280"/>
              <a:gd name="f59" fmla="?: f48 f20 21600"/>
              <a:gd name="f60" fmla="?: f49 f19 15320"/>
              <a:gd name="f61" fmla="?: f49 f20 21600"/>
              <a:gd name="f62" fmla="?: f50 f19 21600"/>
              <a:gd name="f63" fmla="?: f50 f20 15320"/>
              <a:gd name="f64" fmla="?: f51 f19 21600"/>
              <a:gd name="f65" fmla="?: f51 f20 6280"/>
              <a:gd name="f66" fmla="?: f52 f19 15320"/>
              <a:gd name="f67" fmla="?: f52 f20 0"/>
              <a:gd name="f68" fmla="?: f53 f19 6280"/>
              <a:gd name="f69" fmla="?: f53 f20 0"/>
            </a:gdLst>
            <a:ahLst>
              <a:ahXY gdRefX="f0" minX="f10" maxX="f11" gdRefY="f1" minY="f10" maxY="f11">
                <a:pos x="f28" y="f29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37" y="f38"/>
              </a:cxn>
            </a:cxnLst>
            <a:rect l="f30" t="f33" r="f31" b="f32"/>
            <a:pathLst>
              <a:path w="21600" h="21600">
                <a:moveTo>
                  <a:pt x="f7" y="f7"/>
                </a:moveTo>
                <a:lnTo>
                  <a:pt x="f7" y="f12"/>
                </a:lnTo>
                <a:lnTo>
                  <a:pt x="f54" y="f55"/>
                </a:lnTo>
                <a:lnTo>
                  <a:pt x="f7" y="f13"/>
                </a:lnTo>
                <a:lnTo>
                  <a:pt x="f7" y="f14"/>
                </a:lnTo>
                <a:lnTo>
                  <a:pt x="f56" y="f57"/>
                </a:lnTo>
                <a:lnTo>
                  <a:pt x="f7" y="f15"/>
                </a:lnTo>
                <a:lnTo>
                  <a:pt x="f7" y="f8"/>
                </a:lnTo>
                <a:lnTo>
                  <a:pt x="f12" y="f8"/>
                </a:lnTo>
                <a:lnTo>
                  <a:pt x="f58" y="f59"/>
                </a:lnTo>
                <a:lnTo>
                  <a:pt x="f13" y="f8"/>
                </a:lnTo>
                <a:lnTo>
                  <a:pt x="f14" y="f8"/>
                </a:lnTo>
                <a:lnTo>
                  <a:pt x="f60" y="f61"/>
                </a:lnTo>
                <a:lnTo>
                  <a:pt x="f15" y="f8"/>
                </a:lnTo>
                <a:lnTo>
                  <a:pt x="f8" y="f8"/>
                </a:lnTo>
                <a:lnTo>
                  <a:pt x="f8" y="f15"/>
                </a:lnTo>
                <a:lnTo>
                  <a:pt x="f62" y="f63"/>
                </a:lnTo>
                <a:lnTo>
                  <a:pt x="f8" y="f14"/>
                </a:lnTo>
                <a:lnTo>
                  <a:pt x="f8" y="f13"/>
                </a:lnTo>
                <a:lnTo>
                  <a:pt x="f64" y="f65"/>
                </a:lnTo>
                <a:lnTo>
                  <a:pt x="f8" y="f12"/>
                </a:lnTo>
                <a:lnTo>
                  <a:pt x="f8" y="f7"/>
                </a:lnTo>
                <a:lnTo>
                  <a:pt x="f15" y="f7"/>
                </a:lnTo>
                <a:lnTo>
                  <a:pt x="f66" y="f67"/>
                </a:lnTo>
                <a:lnTo>
                  <a:pt x="f14" y="f7"/>
                </a:lnTo>
                <a:lnTo>
                  <a:pt x="f13" y="f7"/>
                </a:lnTo>
                <a:lnTo>
                  <a:pt x="f68" y="f69"/>
                </a:lnTo>
                <a:lnTo>
                  <a:pt x="f12" y="f7"/>
                </a:lnTo>
                <a:lnTo>
                  <a:pt x="f7" y="f7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" b="1" i="0" u="none" strike="noStrike" kern="0" cap="none" spc="0" baseline="0">
                <a:solidFill>
                  <a:srgbClr val="18637B"/>
                </a:solidFill>
                <a:uFillTx/>
                <a:latin typeface="Roboto Slab"/>
                <a:ea typeface="Roboto Slab"/>
                <a:cs typeface="Roboto Slab"/>
              </a:rPr>
              <a:t>our office</a:t>
            </a:r>
          </a:p>
        </p:txBody>
      </p:sp>
      <p:sp>
        <p:nvSpPr>
          <p:cNvPr id="29" name="Google Shape;332;p27">
            <a:extLst>
              <a:ext uri="{FF2B5EF4-FFF2-40B4-BE49-F238E27FC236}">
                <a16:creationId xmlns:a16="http://schemas.microsoft.com/office/drawing/2014/main" id="{D6346B82-A39F-91BE-CEB4-ECB6590146F7}"/>
              </a:ext>
            </a:extLst>
          </p:cNvPr>
          <p:cNvSpPr/>
          <p:nvPr/>
        </p:nvSpPr>
        <p:spPr>
          <a:xfrm>
            <a:off x="7200936" y="3357247"/>
            <a:ext cx="668398" cy="202503"/>
          </a:xfrm>
          <a:custGeom>
            <a:avLst>
              <a:gd name="f0" fmla="val 6172"/>
              <a:gd name="f1" fmla="val 29006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+- 0 0 180"/>
              <a:gd name="f17" fmla="*/ f5 1 21600"/>
              <a:gd name="f18" fmla="*/ f6 1 21600"/>
              <a:gd name="f19" fmla="pin -2147483647 f0 2147483647"/>
              <a:gd name="f20" fmla="pin -2147483647 f1 2147483647"/>
              <a:gd name="f21" fmla="*/ f16 f2 1"/>
              <a:gd name="f22" fmla="+- f19 0 10800"/>
              <a:gd name="f23" fmla="+- f20 0 10800"/>
              <a:gd name="f24" fmla="+- f20 0 21600"/>
              <a:gd name="f25" fmla="+- f19 0 21600"/>
              <a:gd name="f26" fmla="val f19"/>
              <a:gd name="f27" fmla="val f20"/>
              <a:gd name="f28" fmla="*/ f19 f17 1"/>
              <a:gd name="f29" fmla="*/ f20 f18 1"/>
              <a:gd name="f30" fmla="*/ 0 f17 1"/>
              <a:gd name="f31" fmla="*/ 21600 f17 1"/>
              <a:gd name="f32" fmla="*/ 21600 f18 1"/>
              <a:gd name="f33" fmla="*/ 0 f18 1"/>
              <a:gd name="f34" fmla="*/ f21 1 f4"/>
              <a:gd name="f35" fmla="abs f22"/>
              <a:gd name="f36" fmla="abs f23"/>
              <a:gd name="f37" fmla="*/ f26 f17 1"/>
              <a:gd name="f38" fmla="*/ f27 f18 1"/>
              <a:gd name="f39" fmla="+- f34 0 f3"/>
              <a:gd name="f40" fmla="+- f35 0 f36"/>
              <a:gd name="f41" fmla="+- f36 0 f35"/>
              <a:gd name="f42" fmla="?: f23 f9 f40"/>
              <a:gd name="f43" fmla="?: f23 f40 f9"/>
              <a:gd name="f44" fmla="?: f22 f9 f41"/>
              <a:gd name="f45" fmla="?: f22 f41 f9"/>
              <a:gd name="f46" fmla="?: f19 f9 f42"/>
              <a:gd name="f47" fmla="?: f19 f9 f43"/>
              <a:gd name="f48" fmla="?: f24 f44 f9"/>
              <a:gd name="f49" fmla="?: f24 f45 f9"/>
              <a:gd name="f50" fmla="?: f25 f43 f9"/>
              <a:gd name="f51" fmla="?: f25 f42 f9"/>
              <a:gd name="f52" fmla="?: f20 f9 f45"/>
              <a:gd name="f53" fmla="?: f20 f9 f44"/>
              <a:gd name="f54" fmla="?: f46 f19 0"/>
              <a:gd name="f55" fmla="?: f46 f20 6280"/>
              <a:gd name="f56" fmla="?: f47 f19 0"/>
              <a:gd name="f57" fmla="?: f47 f20 15320"/>
              <a:gd name="f58" fmla="?: f48 f19 6280"/>
              <a:gd name="f59" fmla="?: f48 f20 21600"/>
              <a:gd name="f60" fmla="?: f49 f19 15320"/>
              <a:gd name="f61" fmla="?: f49 f20 21600"/>
              <a:gd name="f62" fmla="?: f50 f19 21600"/>
              <a:gd name="f63" fmla="?: f50 f20 15320"/>
              <a:gd name="f64" fmla="?: f51 f19 21600"/>
              <a:gd name="f65" fmla="?: f51 f20 6280"/>
              <a:gd name="f66" fmla="?: f52 f19 15320"/>
              <a:gd name="f67" fmla="?: f52 f20 0"/>
              <a:gd name="f68" fmla="?: f53 f19 6280"/>
              <a:gd name="f69" fmla="?: f53 f20 0"/>
            </a:gdLst>
            <a:ahLst>
              <a:ahXY gdRefX="f0" minX="f10" maxX="f11" gdRefY="f1" minY="f10" maxY="f11">
                <a:pos x="f28" y="f29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37" y="f38"/>
              </a:cxn>
            </a:cxnLst>
            <a:rect l="f30" t="f33" r="f31" b="f32"/>
            <a:pathLst>
              <a:path w="21600" h="21600">
                <a:moveTo>
                  <a:pt x="f7" y="f7"/>
                </a:moveTo>
                <a:lnTo>
                  <a:pt x="f7" y="f12"/>
                </a:lnTo>
                <a:lnTo>
                  <a:pt x="f54" y="f55"/>
                </a:lnTo>
                <a:lnTo>
                  <a:pt x="f7" y="f13"/>
                </a:lnTo>
                <a:lnTo>
                  <a:pt x="f7" y="f14"/>
                </a:lnTo>
                <a:lnTo>
                  <a:pt x="f56" y="f57"/>
                </a:lnTo>
                <a:lnTo>
                  <a:pt x="f7" y="f15"/>
                </a:lnTo>
                <a:lnTo>
                  <a:pt x="f7" y="f8"/>
                </a:lnTo>
                <a:lnTo>
                  <a:pt x="f12" y="f8"/>
                </a:lnTo>
                <a:lnTo>
                  <a:pt x="f58" y="f59"/>
                </a:lnTo>
                <a:lnTo>
                  <a:pt x="f13" y="f8"/>
                </a:lnTo>
                <a:lnTo>
                  <a:pt x="f14" y="f8"/>
                </a:lnTo>
                <a:lnTo>
                  <a:pt x="f60" y="f61"/>
                </a:lnTo>
                <a:lnTo>
                  <a:pt x="f15" y="f8"/>
                </a:lnTo>
                <a:lnTo>
                  <a:pt x="f8" y="f8"/>
                </a:lnTo>
                <a:lnTo>
                  <a:pt x="f8" y="f15"/>
                </a:lnTo>
                <a:lnTo>
                  <a:pt x="f62" y="f63"/>
                </a:lnTo>
                <a:lnTo>
                  <a:pt x="f8" y="f14"/>
                </a:lnTo>
                <a:lnTo>
                  <a:pt x="f8" y="f13"/>
                </a:lnTo>
                <a:lnTo>
                  <a:pt x="f64" y="f65"/>
                </a:lnTo>
                <a:lnTo>
                  <a:pt x="f8" y="f12"/>
                </a:lnTo>
                <a:lnTo>
                  <a:pt x="f8" y="f7"/>
                </a:lnTo>
                <a:lnTo>
                  <a:pt x="f15" y="f7"/>
                </a:lnTo>
                <a:lnTo>
                  <a:pt x="f66" y="f67"/>
                </a:lnTo>
                <a:lnTo>
                  <a:pt x="f14" y="f7"/>
                </a:lnTo>
                <a:lnTo>
                  <a:pt x="f13" y="f7"/>
                </a:lnTo>
                <a:lnTo>
                  <a:pt x="f68" y="f69"/>
                </a:lnTo>
                <a:lnTo>
                  <a:pt x="f12" y="f7"/>
                </a:lnTo>
                <a:lnTo>
                  <a:pt x="f7" y="f7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" b="1" i="0" u="none" strike="noStrike" kern="0" cap="none" spc="0" baseline="0">
                <a:solidFill>
                  <a:srgbClr val="18637B"/>
                </a:solidFill>
                <a:uFillTx/>
                <a:latin typeface="Roboto Slab"/>
                <a:ea typeface="Roboto Slab"/>
                <a:cs typeface="Roboto Slab"/>
              </a:rPr>
              <a:t>our office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4;p28">
            <a:extLst>
              <a:ext uri="{FF2B5EF4-FFF2-40B4-BE49-F238E27FC236}">
                <a16:creationId xmlns:a16="http://schemas.microsoft.com/office/drawing/2014/main" id="{25FB4555-D2CE-B116-CB8C-75284562F4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8371" y="2353212"/>
            <a:ext cx="7934998" cy="11597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lvl="0" algn="ctr"/>
            <a:r>
              <a:rPr lang="en-US" sz="12000" dirty="0"/>
              <a:t>89,526,124</a:t>
            </a:r>
          </a:p>
        </p:txBody>
      </p:sp>
      <p:sp>
        <p:nvSpPr>
          <p:cNvPr id="3" name="Google Shape;345;p28">
            <a:extLst>
              <a:ext uri="{FF2B5EF4-FFF2-40B4-BE49-F238E27FC236}">
                <a16:creationId xmlns:a16="http://schemas.microsoft.com/office/drawing/2014/main" id="{AC3BBA0E-E808-8F1C-A453-858C9B1753F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68371" y="3794577"/>
            <a:ext cx="7772400" cy="7848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2400">
                <a:solidFill>
                  <a:srgbClr val="FFFFFF"/>
                </a:solidFill>
              </a:rPr>
              <a:t>Whoa! That’s a big number, aren’t you proud?</a:t>
            </a:r>
          </a:p>
        </p:txBody>
      </p:sp>
      <p:sp>
        <p:nvSpPr>
          <p:cNvPr id="4" name="Google Shape;346;p28">
            <a:extLst>
              <a:ext uri="{FF2B5EF4-FFF2-40B4-BE49-F238E27FC236}">
                <a16:creationId xmlns:a16="http://schemas.microsoft.com/office/drawing/2014/main" id="{7A8A1570-3153-ACF0-238C-331E08FDD2E8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463613C-6B8D-4E75-8102-C9AAF58D315D}" type="slidenum">
              <a:t>16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F8E6FFF8-7D09-A545-5CF8-650E89F31AD6}"/>
              </a:ext>
            </a:extLst>
          </p:cNvPr>
          <p:cNvGrpSpPr/>
          <p:nvPr/>
        </p:nvGrpSpPr>
        <p:grpSpPr>
          <a:xfrm>
            <a:off x="3815544" y="510482"/>
            <a:ext cx="1478054" cy="1569173"/>
            <a:chOff x="3815544" y="510482"/>
            <a:chExt cx="1478054" cy="1569173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C8774A8-3C8D-A502-D2CE-CAB1E6B5A417}"/>
                </a:ext>
              </a:extLst>
            </p:cNvPr>
            <p:cNvSpPr/>
            <p:nvPr/>
          </p:nvSpPr>
          <p:spPr>
            <a:xfrm>
              <a:off x="4399352" y="510482"/>
              <a:ext cx="310429" cy="15461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0"/>
                <a:gd name="f7" fmla="val 648"/>
                <a:gd name="f8" fmla="val 65"/>
                <a:gd name="f9" fmla="val 57"/>
                <a:gd name="f10" fmla="val 634"/>
                <a:gd name="f11" fmla="val 49"/>
                <a:gd name="f12" fmla="val 621"/>
                <a:gd name="f13" fmla="val 42"/>
                <a:gd name="f14" fmla="val 607"/>
                <a:gd name="f15" fmla="val 32"/>
                <a:gd name="f16" fmla="val 591"/>
                <a:gd name="f17" fmla="val 23"/>
                <a:gd name="f18" fmla="val 574"/>
                <a:gd name="f19" fmla="val 14"/>
                <a:gd name="f20" fmla="val 558"/>
                <a:gd name="f21" fmla="val 12"/>
                <a:gd name="f22" fmla="val 555"/>
                <a:gd name="f23" fmla="val 552"/>
                <a:gd name="f24" fmla="val 549"/>
                <a:gd name="f25" fmla="val 13"/>
                <a:gd name="f26" fmla="val 531"/>
                <a:gd name="f27" fmla="val 513"/>
                <a:gd name="f28" fmla="val 15"/>
                <a:gd name="f29" fmla="val 494"/>
                <a:gd name="f30" fmla="val 17"/>
                <a:gd name="f31" fmla="val 459"/>
                <a:gd name="f32" fmla="val 18"/>
                <a:gd name="f33" fmla="val 424"/>
                <a:gd name="f34" fmla="val 20"/>
                <a:gd name="f35" fmla="val 389"/>
                <a:gd name="f36" fmla="val 386"/>
                <a:gd name="f37" fmla="val 22"/>
                <a:gd name="f38" fmla="val 385"/>
                <a:gd name="f39" fmla="val 25"/>
                <a:gd name="f40" fmla="val 39"/>
                <a:gd name="f41" fmla="val 52"/>
                <a:gd name="f42" fmla="val 66"/>
                <a:gd name="f43" fmla="val 71"/>
                <a:gd name="f44" fmla="val 72"/>
                <a:gd name="f45" fmla="val 384"/>
                <a:gd name="f46" fmla="val 379"/>
                <a:gd name="f47" fmla="val 374"/>
                <a:gd name="f48" fmla="val 372"/>
                <a:gd name="f49" fmla="val 53"/>
                <a:gd name="f50" fmla="val 26"/>
                <a:gd name="f51" fmla="val 21"/>
                <a:gd name="f52" fmla="val 371"/>
                <a:gd name="f53" fmla="val 367"/>
                <a:gd name="f54" fmla="val 330"/>
                <a:gd name="f55" fmla="val 292"/>
                <a:gd name="f56" fmla="val 28"/>
                <a:gd name="f57" fmla="val 255"/>
                <a:gd name="f58" fmla="val 29"/>
                <a:gd name="f59" fmla="val 232"/>
                <a:gd name="f60" fmla="val 30"/>
                <a:gd name="f61" fmla="val 208"/>
                <a:gd name="f62" fmla="val 31"/>
                <a:gd name="f63" fmla="val 185"/>
                <a:gd name="f64" fmla="val 33"/>
                <a:gd name="f65" fmla="val 146"/>
                <a:gd name="f66" fmla="val 35"/>
                <a:gd name="f67" fmla="val 107"/>
                <a:gd name="f68" fmla="val 37"/>
                <a:gd name="f69" fmla="val 69"/>
                <a:gd name="f70" fmla="val 64"/>
                <a:gd name="f71" fmla="val 63"/>
                <a:gd name="f72" fmla="val 48"/>
                <a:gd name="f73" fmla="val 5"/>
                <a:gd name="f74" fmla="val 2"/>
                <a:gd name="f75" fmla="val 10"/>
                <a:gd name="f76" fmla="val 1"/>
                <a:gd name="f77" fmla="val 4"/>
                <a:gd name="f78" fmla="val 7"/>
                <a:gd name="f79" fmla="val 8"/>
                <a:gd name="f80" fmla="val 46"/>
                <a:gd name="f81" fmla="val 83"/>
                <a:gd name="f82" fmla="val 121"/>
                <a:gd name="f83" fmla="val 123"/>
                <a:gd name="f84" fmla="val 128"/>
                <a:gd name="f85" fmla="val 129"/>
                <a:gd name="f86" fmla="val 3"/>
                <a:gd name="f87" fmla="val 11"/>
                <a:gd name="f88" fmla="val 127"/>
                <a:gd name="f89" fmla="val 118"/>
                <a:gd name="f90" fmla="val 109"/>
                <a:gd name="f91" fmla="val 43"/>
                <a:gd name="f92" fmla="val 99"/>
                <a:gd name="f93" fmla="val 56"/>
                <a:gd name="f94" fmla="val 93"/>
                <a:gd name="f95" fmla="val 92"/>
                <a:gd name="f96" fmla="val 80"/>
                <a:gd name="f97" fmla="val 94"/>
                <a:gd name="f98" fmla="val 98"/>
                <a:gd name="f99" fmla="val 95"/>
                <a:gd name="f100" fmla="val 117"/>
                <a:gd name="f101" fmla="val 96"/>
                <a:gd name="f102" fmla="val 136"/>
                <a:gd name="f103" fmla="val 174"/>
                <a:gd name="f104" fmla="val 100"/>
                <a:gd name="f105" fmla="val 212"/>
                <a:gd name="f106" fmla="val 102"/>
                <a:gd name="f107" fmla="val 251"/>
                <a:gd name="f108" fmla="val 103"/>
                <a:gd name="f109" fmla="val 272"/>
                <a:gd name="f110" fmla="val 105"/>
                <a:gd name="f111" fmla="val 294"/>
                <a:gd name="f112" fmla="val 106"/>
                <a:gd name="f113" fmla="val 316"/>
                <a:gd name="f114" fmla="val 108"/>
                <a:gd name="f115" fmla="val 357"/>
                <a:gd name="f116" fmla="val 110"/>
                <a:gd name="f117" fmla="val 397"/>
                <a:gd name="f118" fmla="val 112"/>
                <a:gd name="f119" fmla="val 438"/>
                <a:gd name="f120" fmla="val 113"/>
                <a:gd name="f121" fmla="val 463"/>
                <a:gd name="f122" fmla="val 115"/>
                <a:gd name="f123" fmla="val 488"/>
                <a:gd name="f124" fmla="val 116"/>
                <a:gd name="f125" fmla="val 512"/>
                <a:gd name="f126" fmla="val 525"/>
                <a:gd name="f127" fmla="val 537"/>
                <a:gd name="f128" fmla="val 550"/>
                <a:gd name="f129" fmla="val 553"/>
                <a:gd name="f130" fmla="val 557"/>
                <a:gd name="f131" fmla="val 587"/>
                <a:gd name="f132" fmla="val 84"/>
                <a:gd name="f133" fmla="val 616"/>
                <a:gd name="f134" fmla="val 67"/>
                <a:gd name="f135" fmla="val 645"/>
                <a:gd name="f136" fmla="val 646"/>
                <a:gd name="f137" fmla="+- 0 0 -90"/>
                <a:gd name="f138" fmla="*/ f3 1 130"/>
                <a:gd name="f139" fmla="*/ f4 1 648"/>
                <a:gd name="f140" fmla="val f5"/>
                <a:gd name="f141" fmla="val f6"/>
                <a:gd name="f142" fmla="val f7"/>
                <a:gd name="f143" fmla="*/ f137 f0 1"/>
                <a:gd name="f144" fmla="+- f142 0 f140"/>
                <a:gd name="f145" fmla="+- f141 0 f140"/>
                <a:gd name="f146" fmla="*/ f143 1 f2"/>
                <a:gd name="f147" fmla="*/ f145 1 130"/>
                <a:gd name="f148" fmla="*/ f144 1 648"/>
                <a:gd name="f149" fmla="*/ 65 f145 1"/>
                <a:gd name="f150" fmla="*/ 648 f144 1"/>
                <a:gd name="f151" fmla="*/ 42 f145 1"/>
                <a:gd name="f152" fmla="*/ 607 f144 1"/>
                <a:gd name="f153" fmla="*/ 14 f145 1"/>
                <a:gd name="f154" fmla="*/ 558 f144 1"/>
                <a:gd name="f155" fmla="*/ 12 f145 1"/>
                <a:gd name="f156" fmla="*/ 549 f144 1"/>
                <a:gd name="f157" fmla="*/ 15 f145 1"/>
                <a:gd name="f158" fmla="*/ 494 f144 1"/>
                <a:gd name="f159" fmla="*/ 20 f145 1"/>
                <a:gd name="f160" fmla="*/ 389 f144 1"/>
                <a:gd name="f161" fmla="*/ 25 f145 1"/>
                <a:gd name="f162" fmla="*/ 385 f144 1"/>
                <a:gd name="f163" fmla="*/ 66 f145 1"/>
                <a:gd name="f164" fmla="*/ 72 f145 1"/>
                <a:gd name="f165" fmla="*/ 379 f144 1"/>
                <a:gd name="f166" fmla="*/ 372 f144 1"/>
                <a:gd name="f167" fmla="*/ 26 f145 1"/>
                <a:gd name="f168" fmla="*/ 21 f145 1"/>
                <a:gd name="f169" fmla="*/ 367 f144 1"/>
                <a:gd name="f170" fmla="*/ 28 f145 1"/>
                <a:gd name="f171" fmla="*/ 255 f144 1"/>
                <a:gd name="f172" fmla="*/ 31 f145 1"/>
                <a:gd name="f173" fmla="*/ 185 f144 1"/>
                <a:gd name="f174" fmla="*/ 37 f145 1"/>
                <a:gd name="f175" fmla="*/ 69 f144 1"/>
                <a:gd name="f176" fmla="*/ 35 f145 1"/>
                <a:gd name="f177" fmla="*/ 63 f144 1"/>
                <a:gd name="f178" fmla="*/ 5 f145 1"/>
                <a:gd name="f179" fmla="*/ 18 f144 1"/>
                <a:gd name="f180" fmla="*/ 0 f145 1"/>
                <a:gd name="f181" fmla="*/ 5 f144 1"/>
                <a:gd name="f182" fmla="*/ 4 f145 1"/>
                <a:gd name="f183" fmla="*/ 1 f144 1"/>
                <a:gd name="f184" fmla="*/ 8 f145 1"/>
                <a:gd name="f185" fmla="*/ 121 f145 1"/>
                <a:gd name="f186" fmla="*/ 2 f144 1"/>
                <a:gd name="f187" fmla="*/ 129 f145 1"/>
                <a:gd name="f188" fmla="*/ 3 f144 1"/>
                <a:gd name="f189" fmla="*/ 127 f145 1"/>
                <a:gd name="f190" fmla="*/ 15 f144 1"/>
                <a:gd name="f191" fmla="*/ 99 f145 1"/>
                <a:gd name="f192" fmla="*/ 56 f144 1"/>
                <a:gd name="f193" fmla="*/ 93 f145 1"/>
                <a:gd name="f194" fmla="*/ 80 f144 1"/>
                <a:gd name="f195" fmla="*/ 96 f145 1"/>
                <a:gd name="f196" fmla="*/ 136 f144 1"/>
                <a:gd name="f197" fmla="*/ 102 f145 1"/>
                <a:gd name="f198" fmla="*/ 251 f144 1"/>
                <a:gd name="f199" fmla="*/ 106 f145 1"/>
                <a:gd name="f200" fmla="*/ 316 f144 1"/>
                <a:gd name="f201" fmla="*/ 112 f145 1"/>
                <a:gd name="f202" fmla="*/ 438 f144 1"/>
                <a:gd name="f203" fmla="*/ 116 f145 1"/>
                <a:gd name="f204" fmla="*/ 512 f144 1"/>
                <a:gd name="f205" fmla="*/ 118 f145 1"/>
                <a:gd name="f206" fmla="*/ 550 f144 1"/>
                <a:gd name="f207" fmla="*/ 557 f144 1"/>
                <a:gd name="f208" fmla="*/ 67 f145 1"/>
                <a:gd name="f209" fmla="*/ 645 f144 1"/>
                <a:gd name="f210" fmla="+- f146 0 f1"/>
                <a:gd name="f211" fmla="*/ f149 1 130"/>
                <a:gd name="f212" fmla="*/ f150 1 648"/>
                <a:gd name="f213" fmla="*/ f151 1 130"/>
                <a:gd name="f214" fmla="*/ f152 1 648"/>
                <a:gd name="f215" fmla="*/ f153 1 130"/>
                <a:gd name="f216" fmla="*/ f154 1 648"/>
                <a:gd name="f217" fmla="*/ f155 1 130"/>
                <a:gd name="f218" fmla="*/ f156 1 648"/>
                <a:gd name="f219" fmla="*/ f157 1 130"/>
                <a:gd name="f220" fmla="*/ f158 1 648"/>
                <a:gd name="f221" fmla="*/ f159 1 130"/>
                <a:gd name="f222" fmla="*/ f160 1 648"/>
                <a:gd name="f223" fmla="*/ f161 1 130"/>
                <a:gd name="f224" fmla="*/ f162 1 648"/>
                <a:gd name="f225" fmla="*/ f163 1 130"/>
                <a:gd name="f226" fmla="*/ f164 1 130"/>
                <a:gd name="f227" fmla="*/ f165 1 648"/>
                <a:gd name="f228" fmla="*/ f166 1 648"/>
                <a:gd name="f229" fmla="*/ f167 1 130"/>
                <a:gd name="f230" fmla="*/ f168 1 130"/>
                <a:gd name="f231" fmla="*/ f169 1 648"/>
                <a:gd name="f232" fmla="*/ f170 1 130"/>
                <a:gd name="f233" fmla="*/ f171 1 648"/>
                <a:gd name="f234" fmla="*/ f172 1 130"/>
                <a:gd name="f235" fmla="*/ f173 1 648"/>
                <a:gd name="f236" fmla="*/ f174 1 130"/>
                <a:gd name="f237" fmla="*/ f175 1 648"/>
                <a:gd name="f238" fmla="*/ f176 1 130"/>
                <a:gd name="f239" fmla="*/ f177 1 648"/>
                <a:gd name="f240" fmla="*/ f178 1 130"/>
                <a:gd name="f241" fmla="*/ f179 1 648"/>
                <a:gd name="f242" fmla="*/ f180 1 130"/>
                <a:gd name="f243" fmla="*/ f181 1 648"/>
                <a:gd name="f244" fmla="*/ f182 1 130"/>
                <a:gd name="f245" fmla="*/ f183 1 648"/>
                <a:gd name="f246" fmla="*/ f184 1 130"/>
                <a:gd name="f247" fmla="*/ f185 1 130"/>
                <a:gd name="f248" fmla="*/ f186 1 648"/>
                <a:gd name="f249" fmla="*/ f187 1 130"/>
                <a:gd name="f250" fmla="*/ f188 1 648"/>
                <a:gd name="f251" fmla="*/ f189 1 130"/>
                <a:gd name="f252" fmla="*/ f190 1 648"/>
                <a:gd name="f253" fmla="*/ f191 1 130"/>
                <a:gd name="f254" fmla="*/ f192 1 648"/>
                <a:gd name="f255" fmla="*/ f193 1 130"/>
                <a:gd name="f256" fmla="*/ f194 1 648"/>
                <a:gd name="f257" fmla="*/ f195 1 130"/>
                <a:gd name="f258" fmla="*/ f196 1 648"/>
                <a:gd name="f259" fmla="*/ f197 1 130"/>
                <a:gd name="f260" fmla="*/ f198 1 648"/>
                <a:gd name="f261" fmla="*/ f199 1 130"/>
                <a:gd name="f262" fmla="*/ f200 1 648"/>
                <a:gd name="f263" fmla="*/ f201 1 130"/>
                <a:gd name="f264" fmla="*/ f202 1 648"/>
                <a:gd name="f265" fmla="*/ f203 1 130"/>
                <a:gd name="f266" fmla="*/ f204 1 648"/>
                <a:gd name="f267" fmla="*/ f205 1 130"/>
                <a:gd name="f268" fmla="*/ f206 1 648"/>
                <a:gd name="f269" fmla="*/ f207 1 648"/>
                <a:gd name="f270" fmla="*/ f208 1 130"/>
                <a:gd name="f271" fmla="*/ f209 1 648"/>
                <a:gd name="f272" fmla="*/ 0 1 f147"/>
                <a:gd name="f273" fmla="*/ f141 1 f147"/>
                <a:gd name="f274" fmla="*/ 0 1 f148"/>
                <a:gd name="f275" fmla="*/ f142 1 f148"/>
                <a:gd name="f276" fmla="*/ f211 1 f147"/>
                <a:gd name="f277" fmla="*/ f212 1 f148"/>
                <a:gd name="f278" fmla="*/ f213 1 f147"/>
                <a:gd name="f279" fmla="*/ f214 1 f148"/>
                <a:gd name="f280" fmla="*/ f215 1 f147"/>
                <a:gd name="f281" fmla="*/ f216 1 f148"/>
                <a:gd name="f282" fmla="*/ f217 1 f147"/>
                <a:gd name="f283" fmla="*/ f218 1 f148"/>
                <a:gd name="f284" fmla="*/ f219 1 f147"/>
                <a:gd name="f285" fmla="*/ f220 1 f148"/>
                <a:gd name="f286" fmla="*/ f221 1 f147"/>
                <a:gd name="f287" fmla="*/ f222 1 f148"/>
                <a:gd name="f288" fmla="*/ f223 1 f147"/>
                <a:gd name="f289" fmla="*/ f224 1 f148"/>
                <a:gd name="f290" fmla="*/ f225 1 f147"/>
                <a:gd name="f291" fmla="*/ f226 1 f147"/>
                <a:gd name="f292" fmla="*/ f227 1 f148"/>
                <a:gd name="f293" fmla="*/ f228 1 f148"/>
                <a:gd name="f294" fmla="*/ f229 1 f147"/>
                <a:gd name="f295" fmla="*/ f230 1 f147"/>
                <a:gd name="f296" fmla="*/ f231 1 f148"/>
                <a:gd name="f297" fmla="*/ f232 1 f147"/>
                <a:gd name="f298" fmla="*/ f233 1 f148"/>
                <a:gd name="f299" fmla="*/ f234 1 f147"/>
                <a:gd name="f300" fmla="*/ f235 1 f148"/>
                <a:gd name="f301" fmla="*/ f236 1 f147"/>
                <a:gd name="f302" fmla="*/ f237 1 f148"/>
                <a:gd name="f303" fmla="*/ f238 1 f147"/>
                <a:gd name="f304" fmla="*/ f239 1 f148"/>
                <a:gd name="f305" fmla="*/ f240 1 f147"/>
                <a:gd name="f306" fmla="*/ f241 1 f148"/>
                <a:gd name="f307" fmla="*/ f242 1 f147"/>
                <a:gd name="f308" fmla="*/ f243 1 f148"/>
                <a:gd name="f309" fmla="*/ f244 1 f147"/>
                <a:gd name="f310" fmla="*/ f245 1 f148"/>
                <a:gd name="f311" fmla="*/ f246 1 f147"/>
                <a:gd name="f312" fmla="*/ f247 1 f147"/>
                <a:gd name="f313" fmla="*/ f248 1 f148"/>
                <a:gd name="f314" fmla="*/ f249 1 f147"/>
                <a:gd name="f315" fmla="*/ f250 1 f148"/>
                <a:gd name="f316" fmla="*/ f251 1 f147"/>
                <a:gd name="f317" fmla="*/ f252 1 f148"/>
                <a:gd name="f318" fmla="*/ f253 1 f147"/>
                <a:gd name="f319" fmla="*/ f254 1 f148"/>
                <a:gd name="f320" fmla="*/ f255 1 f147"/>
                <a:gd name="f321" fmla="*/ f256 1 f148"/>
                <a:gd name="f322" fmla="*/ f257 1 f147"/>
                <a:gd name="f323" fmla="*/ f258 1 f148"/>
                <a:gd name="f324" fmla="*/ f259 1 f147"/>
                <a:gd name="f325" fmla="*/ f260 1 f148"/>
                <a:gd name="f326" fmla="*/ f261 1 f147"/>
                <a:gd name="f327" fmla="*/ f262 1 f148"/>
                <a:gd name="f328" fmla="*/ f263 1 f147"/>
                <a:gd name="f329" fmla="*/ f264 1 f148"/>
                <a:gd name="f330" fmla="*/ f265 1 f147"/>
                <a:gd name="f331" fmla="*/ f266 1 f148"/>
                <a:gd name="f332" fmla="*/ f267 1 f147"/>
                <a:gd name="f333" fmla="*/ f268 1 f148"/>
                <a:gd name="f334" fmla="*/ f269 1 f148"/>
                <a:gd name="f335" fmla="*/ f270 1 f147"/>
                <a:gd name="f336" fmla="*/ f271 1 f148"/>
                <a:gd name="f337" fmla="*/ f272 f138 1"/>
                <a:gd name="f338" fmla="*/ f273 f138 1"/>
                <a:gd name="f339" fmla="*/ f275 f139 1"/>
                <a:gd name="f340" fmla="*/ f274 f139 1"/>
                <a:gd name="f341" fmla="*/ f276 f138 1"/>
                <a:gd name="f342" fmla="*/ f277 f139 1"/>
                <a:gd name="f343" fmla="*/ f278 f138 1"/>
                <a:gd name="f344" fmla="*/ f279 f139 1"/>
                <a:gd name="f345" fmla="*/ f280 f138 1"/>
                <a:gd name="f346" fmla="*/ f281 f139 1"/>
                <a:gd name="f347" fmla="*/ f282 f138 1"/>
                <a:gd name="f348" fmla="*/ f283 f139 1"/>
                <a:gd name="f349" fmla="*/ f284 f138 1"/>
                <a:gd name="f350" fmla="*/ f285 f139 1"/>
                <a:gd name="f351" fmla="*/ f286 f138 1"/>
                <a:gd name="f352" fmla="*/ f287 f139 1"/>
                <a:gd name="f353" fmla="*/ f288 f138 1"/>
                <a:gd name="f354" fmla="*/ f289 f139 1"/>
                <a:gd name="f355" fmla="*/ f290 f138 1"/>
                <a:gd name="f356" fmla="*/ f291 f138 1"/>
                <a:gd name="f357" fmla="*/ f292 f139 1"/>
                <a:gd name="f358" fmla="*/ f293 f139 1"/>
                <a:gd name="f359" fmla="*/ f294 f138 1"/>
                <a:gd name="f360" fmla="*/ f295 f138 1"/>
                <a:gd name="f361" fmla="*/ f296 f139 1"/>
                <a:gd name="f362" fmla="*/ f297 f138 1"/>
                <a:gd name="f363" fmla="*/ f298 f139 1"/>
                <a:gd name="f364" fmla="*/ f299 f138 1"/>
                <a:gd name="f365" fmla="*/ f300 f139 1"/>
                <a:gd name="f366" fmla="*/ f301 f138 1"/>
                <a:gd name="f367" fmla="*/ f302 f139 1"/>
                <a:gd name="f368" fmla="*/ f303 f138 1"/>
                <a:gd name="f369" fmla="*/ f304 f139 1"/>
                <a:gd name="f370" fmla="*/ f305 f138 1"/>
                <a:gd name="f371" fmla="*/ f306 f139 1"/>
                <a:gd name="f372" fmla="*/ f307 f138 1"/>
                <a:gd name="f373" fmla="*/ f308 f139 1"/>
                <a:gd name="f374" fmla="*/ f309 f138 1"/>
                <a:gd name="f375" fmla="*/ f310 f139 1"/>
                <a:gd name="f376" fmla="*/ f311 f138 1"/>
                <a:gd name="f377" fmla="*/ f312 f138 1"/>
                <a:gd name="f378" fmla="*/ f313 f139 1"/>
                <a:gd name="f379" fmla="*/ f314 f138 1"/>
                <a:gd name="f380" fmla="*/ f315 f139 1"/>
                <a:gd name="f381" fmla="*/ f316 f138 1"/>
                <a:gd name="f382" fmla="*/ f317 f139 1"/>
                <a:gd name="f383" fmla="*/ f318 f138 1"/>
                <a:gd name="f384" fmla="*/ f319 f139 1"/>
                <a:gd name="f385" fmla="*/ f320 f138 1"/>
                <a:gd name="f386" fmla="*/ f321 f139 1"/>
                <a:gd name="f387" fmla="*/ f322 f138 1"/>
                <a:gd name="f388" fmla="*/ f323 f139 1"/>
                <a:gd name="f389" fmla="*/ f324 f138 1"/>
                <a:gd name="f390" fmla="*/ f325 f139 1"/>
                <a:gd name="f391" fmla="*/ f326 f138 1"/>
                <a:gd name="f392" fmla="*/ f327 f139 1"/>
                <a:gd name="f393" fmla="*/ f328 f138 1"/>
                <a:gd name="f394" fmla="*/ f329 f139 1"/>
                <a:gd name="f395" fmla="*/ f330 f138 1"/>
                <a:gd name="f396" fmla="*/ f331 f139 1"/>
                <a:gd name="f397" fmla="*/ f332 f138 1"/>
                <a:gd name="f398" fmla="*/ f333 f139 1"/>
                <a:gd name="f399" fmla="*/ f334 f139 1"/>
                <a:gd name="f400" fmla="*/ f335 f138 1"/>
                <a:gd name="f401" fmla="*/ f336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0">
                  <a:pos x="f341" y="f342"/>
                </a:cxn>
                <a:cxn ang="f210">
                  <a:pos x="f343" y="f344"/>
                </a:cxn>
                <a:cxn ang="f210">
                  <a:pos x="f345" y="f346"/>
                </a:cxn>
                <a:cxn ang="f210">
                  <a:pos x="f347" y="f348"/>
                </a:cxn>
                <a:cxn ang="f210">
                  <a:pos x="f349" y="f350"/>
                </a:cxn>
                <a:cxn ang="f210">
                  <a:pos x="f351" y="f352"/>
                </a:cxn>
                <a:cxn ang="f210">
                  <a:pos x="f353" y="f354"/>
                </a:cxn>
                <a:cxn ang="f210">
                  <a:pos x="f355" y="f354"/>
                </a:cxn>
                <a:cxn ang="f210">
                  <a:pos x="f356" y="f357"/>
                </a:cxn>
                <a:cxn ang="f210">
                  <a:pos x="f355" y="f358"/>
                </a:cxn>
                <a:cxn ang="f210">
                  <a:pos x="f359" y="f358"/>
                </a:cxn>
                <a:cxn ang="f210">
                  <a:pos x="f360" y="f361"/>
                </a:cxn>
                <a:cxn ang="f210">
                  <a:pos x="f362" y="f363"/>
                </a:cxn>
                <a:cxn ang="f210">
                  <a:pos x="f364" y="f365"/>
                </a:cxn>
                <a:cxn ang="f210">
                  <a:pos x="f366" y="f367"/>
                </a:cxn>
                <a:cxn ang="f210">
                  <a:pos x="f368" y="f369"/>
                </a:cxn>
                <a:cxn ang="f210">
                  <a:pos x="f370" y="f371"/>
                </a:cxn>
                <a:cxn ang="f210">
                  <a:pos x="f372" y="f373"/>
                </a:cxn>
                <a:cxn ang="f210">
                  <a:pos x="f374" y="f375"/>
                </a:cxn>
                <a:cxn ang="f210">
                  <a:pos x="f376" y="f375"/>
                </a:cxn>
                <a:cxn ang="f210">
                  <a:pos x="f377" y="f378"/>
                </a:cxn>
                <a:cxn ang="f210">
                  <a:pos x="f379" y="f380"/>
                </a:cxn>
                <a:cxn ang="f210">
                  <a:pos x="f381" y="f382"/>
                </a:cxn>
                <a:cxn ang="f210">
                  <a:pos x="f383" y="f384"/>
                </a:cxn>
                <a:cxn ang="f210">
                  <a:pos x="f385" y="f386"/>
                </a:cxn>
                <a:cxn ang="f210">
                  <a:pos x="f387" y="f388"/>
                </a:cxn>
                <a:cxn ang="f210">
                  <a:pos x="f389" y="f390"/>
                </a:cxn>
                <a:cxn ang="f210">
                  <a:pos x="f391" y="f392"/>
                </a:cxn>
                <a:cxn ang="f210">
                  <a:pos x="f393" y="f394"/>
                </a:cxn>
                <a:cxn ang="f210">
                  <a:pos x="f395" y="f396"/>
                </a:cxn>
                <a:cxn ang="f210">
                  <a:pos x="f397" y="f398"/>
                </a:cxn>
                <a:cxn ang="f210">
                  <a:pos x="f395" y="f399"/>
                </a:cxn>
                <a:cxn ang="f210">
                  <a:pos x="f400" y="f401"/>
                </a:cxn>
                <a:cxn ang="f210">
                  <a:pos x="f341" y="f342"/>
                </a:cxn>
              </a:cxnLst>
              <a:rect l="f337" t="f340" r="f338" b="f339"/>
              <a:pathLst>
                <a:path w="130" h="648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1" y="f23"/>
                    <a:pt x="f21" y="f24"/>
                  </a:cubicBezTo>
                  <a:cubicBezTo>
                    <a:pt x="f25" y="f26"/>
                    <a:pt x="f19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4" y="f36"/>
                    <a:pt x="f37" y="f38"/>
                    <a:pt x="f39" y="f38"/>
                  </a:cubicBezTo>
                  <a:cubicBezTo>
                    <a:pt x="f40" y="f38"/>
                    <a:pt x="f41" y="f38"/>
                    <a:pt x="f42" y="f38"/>
                  </a:cubicBezTo>
                  <a:cubicBezTo>
                    <a:pt x="f43" y="f38"/>
                    <a:pt x="f44" y="f45"/>
                    <a:pt x="f44" y="f46"/>
                  </a:cubicBezTo>
                  <a:cubicBezTo>
                    <a:pt x="f44" y="f47"/>
                    <a:pt x="f44" y="f48"/>
                    <a:pt x="f42" y="f48"/>
                  </a:cubicBezTo>
                  <a:cubicBezTo>
                    <a:pt x="f49" y="f48"/>
                    <a:pt x="f40" y="f48"/>
                    <a:pt x="f50" y="f48"/>
                  </a:cubicBezTo>
                  <a:cubicBezTo>
                    <a:pt x="f37" y="f48"/>
                    <a:pt x="f51" y="f52"/>
                    <a:pt x="f51" y="f53"/>
                  </a:cubicBezTo>
                  <a:cubicBezTo>
                    <a:pt x="f17" y="f54"/>
                    <a:pt x="f50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68" y="f42"/>
                    <a:pt x="f68" y="f70"/>
                    <a:pt x="f66" y="f71"/>
                  </a:cubicBezTo>
                  <a:cubicBezTo>
                    <a:pt x="f39" y="f72"/>
                    <a:pt x="f28" y="f64"/>
                    <a:pt x="f73" y="f32"/>
                  </a:cubicBezTo>
                  <a:cubicBezTo>
                    <a:pt x="f74" y="f19"/>
                    <a:pt x="f5" y="f75"/>
                    <a:pt x="f5" y="f73"/>
                  </a:cubicBezTo>
                  <a:cubicBezTo>
                    <a:pt x="f76" y="f74"/>
                    <a:pt x="f74" y="f76"/>
                    <a:pt x="f77" y="f76"/>
                  </a:cubicBezTo>
                  <a:cubicBezTo>
                    <a:pt x="f73" y="f74"/>
                    <a:pt x="f78" y="f76"/>
                    <a:pt x="f79" y="f76"/>
                  </a:cubicBezTo>
                  <a:cubicBezTo>
                    <a:pt x="f80" y="f76"/>
                    <a:pt x="f81" y="f76"/>
                    <a:pt x="f82" y="f74"/>
                  </a:cubicBezTo>
                  <a:cubicBezTo>
                    <a:pt x="f83" y="f74"/>
                    <a:pt x="f84" y="f5"/>
                    <a:pt x="f85" y="f86"/>
                  </a:cubicBezTo>
                  <a:cubicBezTo>
                    <a:pt x="f6" y="f78"/>
                    <a:pt x="f6" y="f87"/>
                    <a:pt x="f88" y="f28"/>
                  </a:cubicBezTo>
                  <a:cubicBezTo>
                    <a:pt x="f89" y="f58"/>
                    <a:pt x="f90" y="f91"/>
                    <a:pt x="f92" y="f93"/>
                  </a:cubicBezTo>
                  <a:cubicBezTo>
                    <a:pt x="f94" y="f71"/>
                    <a:pt x="f95" y="f43"/>
                    <a:pt x="f94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98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4" y="f126"/>
                    <a:pt x="f100" y="f127"/>
                    <a:pt x="f89" y="f128"/>
                  </a:cubicBezTo>
                  <a:cubicBezTo>
                    <a:pt x="f89" y="f129"/>
                    <a:pt x="f89" y="f22"/>
                    <a:pt x="f124" y="f130"/>
                  </a:cubicBezTo>
                  <a:cubicBezTo>
                    <a:pt x="f104" y="f131"/>
                    <a:pt x="f132" y="f133"/>
                    <a:pt x="f134" y="f135"/>
                  </a:cubicBezTo>
                  <a:cubicBezTo>
                    <a:pt x="f134" y="f136"/>
                    <a:pt x="f42" y="f136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45F70DD-A1A4-1901-90D6-F36824B0405A}"/>
                </a:ext>
              </a:extLst>
            </p:cNvPr>
            <p:cNvSpPr/>
            <p:nvPr/>
          </p:nvSpPr>
          <p:spPr>
            <a:xfrm>
              <a:off x="4595628" y="629646"/>
              <a:ext cx="697970" cy="14460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3"/>
                <a:gd name="f7" fmla="val 606"/>
                <a:gd name="f8" fmla="val 152"/>
                <a:gd name="f9" fmla="val 199"/>
                <a:gd name="f10" fmla="val 46"/>
                <a:gd name="f11" fmla="val 245"/>
                <a:gd name="f12" fmla="val 91"/>
                <a:gd name="f13" fmla="val 138"/>
                <a:gd name="f14" fmla="val 275"/>
                <a:gd name="f15" fmla="val 143"/>
                <a:gd name="f16" fmla="val 258"/>
                <a:gd name="f17" fmla="val 147"/>
                <a:gd name="f18" fmla="val 240"/>
                <a:gd name="f19" fmla="val 246"/>
                <a:gd name="f20" fmla="val 158"/>
                <a:gd name="f21" fmla="val 251"/>
                <a:gd name="f22" fmla="val 164"/>
                <a:gd name="f23" fmla="val 257"/>
                <a:gd name="f24" fmla="val 170"/>
                <a:gd name="f25" fmla="val 268"/>
                <a:gd name="f26" fmla="val 182"/>
                <a:gd name="f27" fmla="val 279"/>
                <a:gd name="f28" fmla="val 195"/>
                <a:gd name="f29" fmla="val 290"/>
                <a:gd name="f30" fmla="val 206"/>
                <a:gd name="f31" fmla="val 292"/>
                <a:gd name="f32" fmla="val 209"/>
                <a:gd name="f33" fmla="val 211"/>
                <a:gd name="f34" fmla="val 291"/>
                <a:gd name="f35" fmla="val 214"/>
                <a:gd name="f36" fmla="val 260"/>
                <a:gd name="f37" fmla="val 241"/>
                <a:gd name="f38" fmla="val 304"/>
                <a:gd name="f39" fmla="val 212"/>
                <a:gd name="f40" fmla="val 346"/>
                <a:gd name="f41" fmla="val 150"/>
                <a:gd name="f42" fmla="val 437"/>
                <a:gd name="f43" fmla="val 80"/>
                <a:gd name="f44" fmla="val 522"/>
                <a:gd name="f45" fmla="val 5"/>
                <a:gd name="f46" fmla="val 603"/>
                <a:gd name="f47" fmla="val 4"/>
                <a:gd name="f48" fmla="val 604"/>
                <a:gd name="f49" fmla="val 3"/>
                <a:gd name="f50" fmla="val 605"/>
                <a:gd name="f51" fmla="val 2"/>
                <a:gd name="f52" fmla="val 1"/>
                <a:gd name="f53" fmla="val 115"/>
                <a:gd name="f54" fmla="val 420"/>
                <a:gd name="f55" fmla="val 218"/>
                <a:gd name="f56" fmla="+- 0 0 -90"/>
                <a:gd name="f57" fmla="*/ f3 1 293"/>
                <a:gd name="f58" fmla="*/ f4 1 606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3"/>
                <a:gd name="f67" fmla="*/ f63 1 606"/>
                <a:gd name="f68" fmla="*/ 152 f64 1"/>
                <a:gd name="f69" fmla="*/ 0 f63 1"/>
                <a:gd name="f70" fmla="*/ 293 f64 1"/>
                <a:gd name="f71" fmla="*/ 138 f63 1"/>
                <a:gd name="f72" fmla="*/ 240 f64 1"/>
                <a:gd name="f73" fmla="*/ 152 f63 1"/>
                <a:gd name="f74" fmla="*/ 257 f64 1"/>
                <a:gd name="f75" fmla="*/ 170 f63 1"/>
                <a:gd name="f76" fmla="*/ 290 f64 1"/>
                <a:gd name="f77" fmla="*/ 206 f63 1"/>
                <a:gd name="f78" fmla="*/ 291 f64 1"/>
                <a:gd name="f79" fmla="*/ 214 f63 1"/>
                <a:gd name="f80" fmla="*/ 212 f64 1"/>
                <a:gd name="f81" fmla="*/ 346 f63 1"/>
                <a:gd name="f82" fmla="*/ 5 f64 1"/>
                <a:gd name="f83" fmla="*/ 603 f63 1"/>
                <a:gd name="f84" fmla="*/ 2 f64 1"/>
                <a:gd name="f85" fmla="*/ 606 f63 1"/>
                <a:gd name="f86" fmla="*/ 0 f64 1"/>
                <a:gd name="f87" fmla="+- f65 0 f1"/>
                <a:gd name="f88" fmla="*/ f68 1 293"/>
                <a:gd name="f89" fmla="*/ f69 1 606"/>
                <a:gd name="f90" fmla="*/ f70 1 293"/>
                <a:gd name="f91" fmla="*/ f71 1 606"/>
                <a:gd name="f92" fmla="*/ f72 1 293"/>
                <a:gd name="f93" fmla="*/ f73 1 606"/>
                <a:gd name="f94" fmla="*/ f74 1 293"/>
                <a:gd name="f95" fmla="*/ f75 1 606"/>
                <a:gd name="f96" fmla="*/ f76 1 293"/>
                <a:gd name="f97" fmla="*/ f77 1 606"/>
                <a:gd name="f98" fmla="*/ f78 1 293"/>
                <a:gd name="f99" fmla="*/ f79 1 606"/>
                <a:gd name="f100" fmla="*/ f80 1 293"/>
                <a:gd name="f101" fmla="*/ f81 1 606"/>
                <a:gd name="f102" fmla="*/ f82 1 293"/>
                <a:gd name="f103" fmla="*/ f83 1 606"/>
                <a:gd name="f104" fmla="*/ f84 1 293"/>
                <a:gd name="f105" fmla="*/ f85 1 606"/>
                <a:gd name="f106" fmla="*/ f86 1 293"/>
                <a:gd name="f107" fmla="*/ 0 1 f66"/>
                <a:gd name="f108" fmla="*/ f60 1 f66"/>
                <a:gd name="f109" fmla="*/ 0 1 f67"/>
                <a:gd name="f110" fmla="*/ f61 1 f67"/>
                <a:gd name="f111" fmla="*/ f88 1 f66"/>
                <a:gd name="f112" fmla="*/ f89 1 f67"/>
                <a:gd name="f113" fmla="*/ f90 1 f66"/>
                <a:gd name="f114" fmla="*/ f91 1 f67"/>
                <a:gd name="f115" fmla="*/ f92 1 f66"/>
                <a:gd name="f116" fmla="*/ f93 1 f67"/>
                <a:gd name="f117" fmla="*/ f94 1 f66"/>
                <a:gd name="f118" fmla="*/ f95 1 f67"/>
                <a:gd name="f119" fmla="*/ f96 1 f66"/>
                <a:gd name="f120" fmla="*/ f97 1 f67"/>
                <a:gd name="f121" fmla="*/ f98 1 f66"/>
                <a:gd name="f122" fmla="*/ f99 1 f67"/>
                <a:gd name="f123" fmla="*/ f100 1 f66"/>
                <a:gd name="f124" fmla="*/ f101 1 f67"/>
                <a:gd name="f125" fmla="*/ f102 1 f66"/>
                <a:gd name="f126" fmla="*/ f103 1 f67"/>
                <a:gd name="f127" fmla="*/ f104 1 f66"/>
                <a:gd name="f128" fmla="*/ f105 1 f67"/>
                <a:gd name="f129" fmla="*/ f106 1 f66"/>
                <a:gd name="f130" fmla="*/ f107 f57 1"/>
                <a:gd name="f131" fmla="*/ f108 f57 1"/>
                <a:gd name="f132" fmla="*/ f110 f58 1"/>
                <a:gd name="f133" fmla="*/ f109 f58 1"/>
                <a:gd name="f134" fmla="*/ f111 f57 1"/>
                <a:gd name="f135" fmla="*/ f112 f58 1"/>
                <a:gd name="f136" fmla="*/ f113 f57 1"/>
                <a:gd name="f137" fmla="*/ f114 f58 1"/>
                <a:gd name="f138" fmla="*/ f115 f57 1"/>
                <a:gd name="f139" fmla="*/ f116 f58 1"/>
                <a:gd name="f140" fmla="*/ f117 f57 1"/>
                <a:gd name="f141" fmla="*/ f118 f58 1"/>
                <a:gd name="f142" fmla="*/ f119 f57 1"/>
                <a:gd name="f143" fmla="*/ f120 f58 1"/>
                <a:gd name="f144" fmla="*/ f121 f57 1"/>
                <a:gd name="f145" fmla="*/ f122 f58 1"/>
                <a:gd name="f146" fmla="*/ f123 f57 1"/>
                <a:gd name="f147" fmla="*/ f124 f58 1"/>
                <a:gd name="f148" fmla="*/ f125 f57 1"/>
                <a:gd name="f149" fmla="*/ f126 f58 1"/>
                <a:gd name="f150" fmla="*/ f127 f57 1"/>
                <a:gd name="f151" fmla="*/ f128 f58 1"/>
                <a:gd name="f152" fmla="*/ f129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34" y="f135"/>
                </a:cxn>
                <a:cxn ang="f87">
                  <a:pos x="f136" y="f137"/>
                </a:cxn>
                <a:cxn ang="f87">
                  <a:pos x="f138" y="f139"/>
                </a:cxn>
                <a:cxn ang="f87">
                  <a:pos x="f140" y="f141"/>
                </a:cxn>
                <a:cxn ang="f87">
                  <a:pos x="f142" y="f143"/>
                </a:cxn>
                <a:cxn ang="f87">
                  <a:pos x="f144" y="f145"/>
                </a:cxn>
                <a:cxn ang="f87">
                  <a:pos x="f146" y="f147"/>
                </a:cxn>
                <a:cxn ang="f87">
                  <a:pos x="f148" y="f149"/>
                </a:cxn>
                <a:cxn ang="f87">
                  <a:pos x="f150" y="f151"/>
                </a:cxn>
                <a:cxn ang="f87">
                  <a:pos x="f152" y="f151"/>
                </a:cxn>
                <a:cxn ang="f87">
                  <a:pos x="f134" y="f135"/>
                </a:cxn>
              </a:cxnLst>
              <a:rect l="f130" t="f133" r="f131" b="f132"/>
              <a:pathLst>
                <a:path w="293" h="606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17"/>
                    <a:pt x="f18" y="f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6" y="f33"/>
                    <a:pt x="f34" y="f35"/>
                  </a:cubicBezTo>
                  <a:cubicBezTo>
                    <a:pt x="f2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7"/>
                  </a:cubicBezTo>
                  <a:cubicBezTo>
                    <a:pt x="f52" y="f7"/>
                    <a:pt x="f52" y="f7"/>
                    <a:pt x="f5" y="f7"/>
                  </a:cubicBezTo>
                  <a:cubicBezTo>
                    <a:pt x="f53" y="f54"/>
                    <a:pt x="f22" y="f55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CCF9F07-151F-A103-C168-FDA8CFFECA6D}"/>
                </a:ext>
              </a:extLst>
            </p:cNvPr>
            <p:cNvSpPr/>
            <p:nvPr/>
          </p:nvSpPr>
          <p:spPr>
            <a:xfrm>
              <a:off x="3815544" y="629646"/>
              <a:ext cx="700969" cy="14500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4"/>
                <a:gd name="f7" fmla="val 608"/>
                <a:gd name="f8" fmla="val 53"/>
                <a:gd name="f9" fmla="val 152"/>
                <a:gd name="f10" fmla="val 35"/>
                <a:gd name="f11" fmla="val 147"/>
                <a:gd name="f12" fmla="val 18"/>
                <a:gd name="f13" fmla="val 143"/>
                <a:gd name="f14" fmla="val 138"/>
                <a:gd name="f15" fmla="val 47"/>
                <a:gd name="f16" fmla="val 91"/>
                <a:gd name="f17" fmla="val 94"/>
                <a:gd name="f18" fmla="val 46"/>
                <a:gd name="f19" fmla="val 141"/>
                <a:gd name="f20" fmla="val 129"/>
                <a:gd name="f21" fmla="val 219"/>
                <a:gd name="f22" fmla="val 178"/>
                <a:gd name="f23" fmla="val 422"/>
                <a:gd name="f24" fmla="val 292"/>
                <a:gd name="f25" fmla="val 291"/>
                <a:gd name="f26" fmla="val 606"/>
                <a:gd name="f27" fmla="val 289"/>
                <a:gd name="f28" fmla="val 605"/>
                <a:gd name="f29" fmla="val 288"/>
                <a:gd name="f30" fmla="val 603"/>
                <a:gd name="f31" fmla="val 287"/>
                <a:gd name="f32" fmla="val 602"/>
                <a:gd name="f33" fmla="val 286"/>
                <a:gd name="f34" fmla="val 601"/>
                <a:gd name="f35" fmla="val 218"/>
                <a:gd name="f36" fmla="val 527"/>
                <a:gd name="f37" fmla="val 154"/>
                <a:gd name="f38" fmla="val 451"/>
                <a:gd name="f39" fmla="val 97"/>
                <a:gd name="f40" fmla="val 369"/>
                <a:gd name="f41" fmla="val 62"/>
                <a:gd name="f42" fmla="val 319"/>
                <a:gd name="f43" fmla="val 29"/>
                <a:gd name="f44" fmla="val 269"/>
                <a:gd name="f45" fmla="val 2"/>
                <a:gd name="f46" fmla="val 215"/>
                <a:gd name="f47" fmla="val 211"/>
                <a:gd name="f48" fmla="val 1"/>
                <a:gd name="f49" fmla="val 209"/>
                <a:gd name="f50" fmla="val 3"/>
                <a:gd name="f51" fmla="val 206"/>
                <a:gd name="f52" fmla="val 20"/>
                <a:gd name="f53" fmla="val 188"/>
                <a:gd name="f54" fmla="val 36"/>
                <a:gd name="f55" fmla="val 170"/>
                <a:gd name="f56" fmla="+- 0 0 -90"/>
                <a:gd name="f57" fmla="*/ f3 1 294"/>
                <a:gd name="f58" fmla="*/ f4 1 608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4"/>
                <a:gd name="f67" fmla="*/ f63 1 608"/>
                <a:gd name="f68" fmla="*/ 53 f64 1"/>
                <a:gd name="f69" fmla="*/ 152 f63 1"/>
                <a:gd name="f70" fmla="*/ 0 f64 1"/>
                <a:gd name="f71" fmla="*/ 138 f63 1"/>
                <a:gd name="f72" fmla="*/ 141 f64 1"/>
                <a:gd name="f73" fmla="*/ 0 f63 1"/>
                <a:gd name="f74" fmla="*/ 294 f64 1"/>
                <a:gd name="f75" fmla="*/ 608 f63 1"/>
                <a:gd name="f76" fmla="*/ 289 f64 1"/>
                <a:gd name="f77" fmla="*/ 605 f63 1"/>
                <a:gd name="f78" fmla="*/ 286 f64 1"/>
                <a:gd name="f79" fmla="*/ 601 f63 1"/>
                <a:gd name="f80" fmla="*/ 97 f64 1"/>
                <a:gd name="f81" fmla="*/ 369 f63 1"/>
                <a:gd name="f82" fmla="*/ 2 f64 1"/>
                <a:gd name="f83" fmla="*/ 215 f63 1"/>
                <a:gd name="f84" fmla="*/ 3 f64 1"/>
                <a:gd name="f85" fmla="*/ 206 f63 1"/>
                <a:gd name="f86" fmla="+- f65 0 f1"/>
                <a:gd name="f87" fmla="*/ f68 1 294"/>
                <a:gd name="f88" fmla="*/ f69 1 608"/>
                <a:gd name="f89" fmla="*/ f70 1 294"/>
                <a:gd name="f90" fmla="*/ f71 1 608"/>
                <a:gd name="f91" fmla="*/ f72 1 294"/>
                <a:gd name="f92" fmla="*/ f73 1 608"/>
                <a:gd name="f93" fmla="*/ f74 1 294"/>
                <a:gd name="f94" fmla="*/ f75 1 608"/>
                <a:gd name="f95" fmla="*/ f76 1 294"/>
                <a:gd name="f96" fmla="*/ f77 1 608"/>
                <a:gd name="f97" fmla="*/ f78 1 294"/>
                <a:gd name="f98" fmla="*/ f79 1 608"/>
                <a:gd name="f99" fmla="*/ f80 1 294"/>
                <a:gd name="f100" fmla="*/ f81 1 608"/>
                <a:gd name="f101" fmla="*/ f82 1 294"/>
                <a:gd name="f102" fmla="*/ f83 1 608"/>
                <a:gd name="f103" fmla="*/ f84 1 294"/>
                <a:gd name="f104" fmla="*/ f85 1 608"/>
                <a:gd name="f105" fmla="*/ 0 1 f66"/>
                <a:gd name="f106" fmla="*/ f60 1 f66"/>
                <a:gd name="f107" fmla="*/ 0 1 f67"/>
                <a:gd name="f108" fmla="*/ f61 1 f67"/>
                <a:gd name="f109" fmla="*/ f87 1 f66"/>
                <a:gd name="f110" fmla="*/ f88 1 f67"/>
                <a:gd name="f111" fmla="*/ f89 1 f66"/>
                <a:gd name="f112" fmla="*/ f90 1 f67"/>
                <a:gd name="f113" fmla="*/ f91 1 f66"/>
                <a:gd name="f114" fmla="*/ f92 1 f67"/>
                <a:gd name="f115" fmla="*/ f93 1 f66"/>
                <a:gd name="f116" fmla="*/ f94 1 f67"/>
                <a:gd name="f117" fmla="*/ f95 1 f66"/>
                <a:gd name="f118" fmla="*/ f96 1 f67"/>
                <a:gd name="f119" fmla="*/ f97 1 f66"/>
                <a:gd name="f120" fmla="*/ f98 1 f67"/>
                <a:gd name="f121" fmla="*/ f99 1 f66"/>
                <a:gd name="f122" fmla="*/ f100 1 f67"/>
                <a:gd name="f123" fmla="*/ f101 1 f66"/>
                <a:gd name="f124" fmla="*/ f102 1 f67"/>
                <a:gd name="f125" fmla="*/ f103 1 f66"/>
                <a:gd name="f126" fmla="*/ f104 1 f67"/>
                <a:gd name="f127" fmla="*/ f105 f57 1"/>
                <a:gd name="f128" fmla="*/ f106 f57 1"/>
                <a:gd name="f129" fmla="*/ f108 f58 1"/>
                <a:gd name="f130" fmla="*/ f107 f58 1"/>
                <a:gd name="f131" fmla="*/ f109 f57 1"/>
                <a:gd name="f132" fmla="*/ f110 f58 1"/>
                <a:gd name="f133" fmla="*/ f111 f57 1"/>
                <a:gd name="f134" fmla="*/ f112 f58 1"/>
                <a:gd name="f135" fmla="*/ f113 f57 1"/>
                <a:gd name="f136" fmla="*/ f114 f58 1"/>
                <a:gd name="f137" fmla="*/ f115 f57 1"/>
                <a:gd name="f138" fmla="*/ f116 f58 1"/>
                <a:gd name="f139" fmla="*/ f117 f57 1"/>
                <a:gd name="f140" fmla="*/ f118 f58 1"/>
                <a:gd name="f141" fmla="*/ f119 f57 1"/>
                <a:gd name="f142" fmla="*/ f120 f58 1"/>
                <a:gd name="f143" fmla="*/ f121 f57 1"/>
                <a:gd name="f144" fmla="*/ f122 f58 1"/>
                <a:gd name="f145" fmla="*/ f123 f57 1"/>
                <a:gd name="f146" fmla="*/ f124 f58 1"/>
                <a:gd name="f147" fmla="*/ f125 f57 1"/>
                <a:gd name="f148" fmla="*/ f126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6">
                  <a:pos x="f131" y="f132"/>
                </a:cxn>
                <a:cxn ang="f86">
                  <a:pos x="f133" y="f134"/>
                </a:cxn>
                <a:cxn ang="f86">
                  <a:pos x="f135" y="f136"/>
                </a:cxn>
                <a:cxn ang="f86">
                  <a:pos x="f137" y="f138"/>
                </a:cxn>
                <a:cxn ang="f86">
                  <a:pos x="f139" y="f140"/>
                </a:cxn>
                <a:cxn ang="f86">
                  <a:pos x="f141" y="f142"/>
                </a:cxn>
                <a:cxn ang="f86">
                  <a:pos x="f143" y="f144"/>
                </a:cxn>
                <a:cxn ang="f86">
                  <a:pos x="f145" y="f146"/>
                </a:cxn>
                <a:cxn ang="f86">
                  <a:pos x="f147" y="f148"/>
                </a:cxn>
                <a:cxn ang="f86">
                  <a:pos x="f131" y="f132"/>
                </a:cxn>
              </a:cxnLst>
              <a:rect l="f127" t="f130" r="f128" b="f129"/>
              <a:pathLst>
                <a:path w="294" h="608">
                  <a:moveTo>
                    <a:pt x="f8" y="f9"/>
                  </a:moveTo>
                  <a:cubicBezTo>
                    <a:pt x="f10" y="f11"/>
                    <a:pt x="f12" y="f13"/>
                    <a:pt x="f5" y="f14"/>
                  </a:cubicBezTo>
                  <a:cubicBezTo>
                    <a:pt x="f15" y="f16"/>
                    <a:pt x="f17" y="f18"/>
                    <a:pt x="f19" y="f5"/>
                  </a:cubicBezTo>
                  <a:cubicBezTo>
                    <a:pt x="f20" y="f21"/>
                    <a:pt x="f22" y="f23"/>
                    <a:pt x="f6" y="f7"/>
                  </a:cubicBezTo>
                  <a:cubicBezTo>
                    <a:pt x="f24" y="f7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5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51;p29">
            <a:extLst>
              <a:ext uri="{FF2B5EF4-FFF2-40B4-BE49-F238E27FC236}">
                <a16:creationId xmlns:a16="http://schemas.microsoft.com/office/drawing/2014/main" id="{F19E5F3E-9EFB-8358-6F04-2E83086D3D4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9771" y="419398"/>
            <a:ext cx="6626099" cy="894895"/>
          </a:xfrm>
        </p:spPr>
        <p:txBody>
          <a:bodyPr/>
          <a:lstStyle/>
          <a:p>
            <a:pPr lvl="0"/>
            <a:r>
              <a:rPr lang="en-US" sz="7200">
                <a:solidFill>
                  <a:srgbClr val="94BF6E"/>
                </a:solidFill>
              </a:rPr>
              <a:t>89,526,124$</a:t>
            </a:r>
          </a:p>
        </p:txBody>
      </p:sp>
      <p:sp>
        <p:nvSpPr>
          <p:cNvPr id="3" name="Google Shape;352;p29">
            <a:extLst>
              <a:ext uri="{FF2B5EF4-FFF2-40B4-BE49-F238E27FC236}">
                <a16:creationId xmlns:a16="http://schemas.microsoft.com/office/drawing/2014/main" id="{42DDB747-2F2E-AD56-39CD-0B19CE0EBE0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679771" y="1106506"/>
            <a:ext cx="6626099" cy="463198"/>
          </a:xfrm>
        </p:spPr>
        <p:txBody>
          <a:bodyPr/>
          <a:lstStyle/>
          <a:p>
            <a:pPr marL="0" lvl="0" indent="0">
              <a:buNone/>
            </a:pPr>
            <a:r>
              <a:rPr lang="en-US" sz="2400"/>
              <a:t>That’s a lot of money</a:t>
            </a:r>
          </a:p>
        </p:txBody>
      </p:sp>
      <p:sp>
        <p:nvSpPr>
          <p:cNvPr id="4" name="Google Shape;353;p29">
            <a:extLst>
              <a:ext uri="{FF2B5EF4-FFF2-40B4-BE49-F238E27FC236}">
                <a16:creationId xmlns:a16="http://schemas.microsoft.com/office/drawing/2014/main" id="{EB353E50-7C7C-C416-047E-E3322758C73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9771" y="3505489"/>
            <a:ext cx="6626099" cy="894895"/>
          </a:xfrm>
        </p:spPr>
        <p:txBody>
          <a:bodyPr/>
          <a:lstStyle/>
          <a:p>
            <a:pPr lvl="0"/>
            <a:r>
              <a:rPr lang="en-US" sz="7200">
                <a:solidFill>
                  <a:srgbClr val="165751"/>
                </a:solidFill>
              </a:rPr>
              <a:t>100%</a:t>
            </a:r>
          </a:p>
        </p:txBody>
      </p:sp>
      <p:sp>
        <p:nvSpPr>
          <p:cNvPr id="5" name="Google Shape;354;p29">
            <a:extLst>
              <a:ext uri="{FF2B5EF4-FFF2-40B4-BE49-F238E27FC236}">
                <a16:creationId xmlns:a16="http://schemas.microsoft.com/office/drawing/2014/main" id="{8E2C93A8-2E2F-FDF0-579A-CA596AF5270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679771" y="4192597"/>
            <a:ext cx="6626099" cy="463198"/>
          </a:xfrm>
        </p:spPr>
        <p:txBody>
          <a:bodyPr/>
          <a:lstStyle/>
          <a:p>
            <a:pPr marL="0" lvl="0" indent="0">
              <a:buNone/>
            </a:pPr>
            <a:r>
              <a:rPr lang="en-US" sz="2400"/>
              <a:t>Total success!</a:t>
            </a:r>
          </a:p>
        </p:txBody>
      </p:sp>
      <p:sp>
        <p:nvSpPr>
          <p:cNvPr id="6" name="Google Shape;355;p29">
            <a:extLst>
              <a:ext uri="{FF2B5EF4-FFF2-40B4-BE49-F238E27FC236}">
                <a16:creationId xmlns:a16="http://schemas.microsoft.com/office/drawing/2014/main" id="{31060877-34F1-3920-B564-E0833BFF1C8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9771" y="1962448"/>
            <a:ext cx="6626099" cy="894895"/>
          </a:xfrm>
        </p:spPr>
        <p:txBody>
          <a:bodyPr/>
          <a:lstStyle/>
          <a:p>
            <a:pPr lvl="0"/>
            <a:r>
              <a:rPr lang="en-US" sz="7200">
                <a:solidFill>
                  <a:srgbClr val="3B8D61"/>
                </a:solidFill>
              </a:rPr>
              <a:t>185,244</a:t>
            </a:r>
            <a:r>
              <a:rPr lang="en-US" sz="4800">
                <a:solidFill>
                  <a:srgbClr val="3B8D61"/>
                </a:solidFill>
              </a:rPr>
              <a:t> users</a:t>
            </a:r>
          </a:p>
        </p:txBody>
      </p:sp>
      <p:sp>
        <p:nvSpPr>
          <p:cNvPr id="7" name="Google Shape;356;p29">
            <a:extLst>
              <a:ext uri="{FF2B5EF4-FFF2-40B4-BE49-F238E27FC236}">
                <a16:creationId xmlns:a16="http://schemas.microsoft.com/office/drawing/2014/main" id="{0863858F-0F0F-1414-A490-A4747E2386B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679771" y="2649556"/>
            <a:ext cx="6626099" cy="463198"/>
          </a:xfrm>
        </p:spPr>
        <p:txBody>
          <a:bodyPr/>
          <a:lstStyle/>
          <a:p>
            <a:pPr marL="0" lvl="0" indent="0">
              <a:buNone/>
            </a:pPr>
            <a:r>
              <a:rPr lang="en-US" sz="2400"/>
              <a:t>And a lot of users</a:t>
            </a:r>
          </a:p>
        </p:txBody>
      </p:sp>
      <p:sp>
        <p:nvSpPr>
          <p:cNvPr id="8" name="Google Shape;357;p29">
            <a:extLst>
              <a:ext uri="{FF2B5EF4-FFF2-40B4-BE49-F238E27FC236}">
                <a16:creationId xmlns:a16="http://schemas.microsoft.com/office/drawing/2014/main" id="{BA96A6F0-127C-E3C8-15D1-13DFA74CCA6B}"/>
              </a:ext>
            </a:extLst>
          </p:cNvPr>
          <p:cNvSpPr/>
          <p:nvPr/>
        </p:nvSpPr>
        <p:spPr>
          <a:xfrm>
            <a:off x="822082" y="2036359"/>
            <a:ext cx="708605" cy="747083"/>
          </a:xfrm>
          <a:custGeom>
            <a:avLst/>
            <a:gdLst>
              <a:gd name="f0" fmla="val w"/>
              <a:gd name="f1" fmla="val h"/>
              <a:gd name="f2" fmla="val 0"/>
              <a:gd name="f3" fmla="val 15247"/>
              <a:gd name="f4" fmla="val 16075"/>
              <a:gd name="f5" fmla="val 9401"/>
              <a:gd name="f6" fmla="val 10717"/>
              <a:gd name="f7" fmla="val 9085"/>
              <a:gd name="f8" fmla="val 10692"/>
              <a:gd name="f9" fmla="val 9596"/>
              <a:gd name="f10" fmla="val 9377"/>
              <a:gd name="f11" fmla="val 9718"/>
              <a:gd name="f12" fmla="val 9133"/>
              <a:gd name="f13" fmla="val 10010"/>
              <a:gd name="f14" fmla="val 8866"/>
              <a:gd name="f15" fmla="val 10302"/>
              <a:gd name="f16" fmla="val 8573"/>
              <a:gd name="f17" fmla="val 10546"/>
              <a:gd name="f18" fmla="val 8232"/>
              <a:gd name="f19" fmla="val 10765"/>
              <a:gd name="f20" fmla="val 7867"/>
              <a:gd name="f21" fmla="val 10984"/>
              <a:gd name="f22" fmla="val 7502"/>
              <a:gd name="f23" fmla="val 11155"/>
              <a:gd name="f24" fmla="val 7088"/>
              <a:gd name="f25" fmla="val 11228"/>
              <a:gd name="f26" fmla="val 7112"/>
              <a:gd name="f27" fmla="val 11374"/>
              <a:gd name="f28" fmla="val 11496"/>
              <a:gd name="f29" fmla="val 7039"/>
              <a:gd name="f30" fmla="val 11617"/>
              <a:gd name="f31" fmla="val 6942"/>
              <a:gd name="f32" fmla="val 11715"/>
              <a:gd name="f33" fmla="val 6771"/>
              <a:gd name="f34" fmla="val 11812"/>
              <a:gd name="f35" fmla="val 6601"/>
              <a:gd name="f36" fmla="val 11910"/>
              <a:gd name="f37" fmla="val 6381"/>
              <a:gd name="f38" fmla="val 11958"/>
              <a:gd name="f39" fmla="val 6138"/>
              <a:gd name="f40" fmla="val 12007"/>
              <a:gd name="f41" fmla="val 5870"/>
              <a:gd name="f42" fmla="val 12031"/>
              <a:gd name="f43" fmla="val 5626"/>
              <a:gd name="f44" fmla="val 5383"/>
              <a:gd name="f45" fmla="val 11983"/>
              <a:gd name="f46" fmla="val 5188"/>
              <a:gd name="f47" fmla="val 11934"/>
              <a:gd name="f48" fmla="val 4993"/>
              <a:gd name="f49" fmla="val 11885"/>
              <a:gd name="f50" fmla="val 4823"/>
              <a:gd name="f51" fmla="val 4677"/>
              <a:gd name="f52" fmla="val 4579"/>
              <a:gd name="f53" fmla="val 11593"/>
              <a:gd name="f54" fmla="val 4506"/>
              <a:gd name="f55" fmla="val 11666"/>
              <a:gd name="f56" fmla="val 4141"/>
              <a:gd name="f57" fmla="val 11690"/>
              <a:gd name="f58" fmla="val 3800"/>
              <a:gd name="f59" fmla="val 3483"/>
              <a:gd name="f60" fmla="val 3191"/>
              <a:gd name="f61" fmla="val 2899"/>
              <a:gd name="f62" fmla="val 2631"/>
              <a:gd name="f63" fmla="val 11544"/>
              <a:gd name="f64" fmla="val 2387"/>
              <a:gd name="f65" fmla="val 11471"/>
              <a:gd name="f66" fmla="val 2144"/>
              <a:gd name="f67" fmla="val 1924"/>
              <a:gd name="f68" fmla="val 11276"/>
              <a:gd name="f69" fmla="val 1705"/>
              <a:gd name="f70" fmla="val 1510"/>
              <a:gd name="f71" fmla="val 11009"/>
              <a:gd name="f72" fmla="val 1340"/>
              <a:gd name="f73" fmla="val 10862"/>
              <a:gd name="f74" fmla="val 1169"/>
              <a:gd name="f75" fmla="val 10716"/>
              <a:gd name="f76" fmla="val 1023"/>
              <a:gd name="f77" fmla="val 10400"/>
              <a:gd name="f78" fmla="val 755"/>
              <a:gd name="f79" fmla="val 10034"/>
              <a:gd name="f80" fmla="val 561"/>
              <a:gd name="f81" fmla="val 9669"/>
              <a:gd name="f82" fmla="val 366"/>
              <a:gd name="f83" fmla="val 9304"/>
              <a:gd name="f84" fmla="val 244"/>
              <a:gd name="f85" fmla="val 8938"/>
              <a:gd name="f86" fmla="val 146"/>
              <a:gd name="f87" fmla="val 73"/>
              <a:gd name="f88" fmla="val 25"/>
              <a:gd name="f89" fmla="val 7915"/>
              <a:gd name="f90" fmla="val 7623"/>
              <a:gd name="f91" fmla="val 7282"/>
              <a:gd name="f92" fmla="val 6990"/>
              <a:gd name="f93" fmla="val 98"/>
              <a:gd name="f94" fmla="val 6746"/>
              <a:gd name="f95" fmla="val 171"/>
              <a:gd name="f96" fmla="val 6527"/>
              <a:gd name="f97" fmla="val 293"/>
              <a:gd name="f98" fmla="val 6332"/>
              <a:gd name="f99" fmla="val 390"/>
              <a:gd name="f100" fmla="val 6186"/>
              <a:gd name="f101" fmla="val 536"/>
              <a:gd name="f102" fmla="val 6040"/>
              <a:gd name="f103" fmla="val 658"/>
              <a:gd name="f104" fmla="val 5943"/>
              <a:gd name="f105" fmla="val 780"/>
              <a:gd name="f106" fmla="val 5553"/>
              <a:gd name="f107" fmla="val 853"/>
              <a:gd name="f108" fmla="val 975"/>
              <a:gd name="f109" fmla="val 4871"/>
              <a:gd name="f110" fmla="val 1145"/>
              <a:gd name="f111" fmla="val 4603"/>
              <a:gd name="f112" fmla="val 1316"/>
              <a:gd name="f113" fmla="val 4360"/>
              <a:gd name="f114" fmla="val 1535"/>
              <a:gd name="f115" fmla="val 4165"/>
              <a:gd name="f116" fmla="val 1754"/>
              <a:gd name="f117" fmla="val 4019"/>
              <a:gd name="f118" fmla="val 2022"/>
              <a:gd name="f119" fmla="val 3897"/>
              <a:gd name="f120" fmla="val 2290"/>
              <a:gd name="f121" fmla="val 3799"/>
              <a:gd name="f122" fmla="val 2558"/>
              <a:gd name="f123" fmla="val 3726"/>
              <a:gd name="f124" fmla="val 2826"/>
              <a:gd name="f125" fmla="val 3678"/>
              <a:gd name="f126" fmla="val 3118"/>
              <a:gd name="f127" fmla="val 3629"/>
              <a:gd name="f128" fmla="val 3410"/>
              <a:gd name="f129" fmla="val 3702"/>
              <a:gd name="f130" fmla="val 3970"/>
              <a:gd name="f131" fmla="val 4482"/>
              <a:gd name="f132" fmla="val 3556"/>
              <a:gd name="f133" fmla="val 4555"/>
              <a:gd name="f134" fmla="val 3459"/>
              <a:gd name="f135" fmla="val 4652"/>
              <a:gd name="f136" fmla="val 3385"/>
              <a:gd name="f137" fmla="val 4798"/>
              <a:gd name="f138" fmla="val 3312"/>
              <a:gd name="f139" fmla="val 4969"/>
              <a:gd name="f140" fmla="val 3264"/>
              <a:gd name="f141" fmla="val 5164"/>
              <a:gd name="f142" fmla="val 3239"/>
              <a:gd name="f143" fmla="val 3215"/>
              <a:gd name="f144" fmla="val 3288"/>
              <a:gd name="f145" fmla="val 3337"/>
              <a:gd name="f146" fmla="val 3434"/>
              <a:gd name="f147" fmla="val 3532"/>
              <a:gd name="f148" fmla="val 3751"/>
              <a:gd name="f149" fmla="val 3873"/>
              <a:gd name="f150" fmla="val 4092"/>
              <a:gd name="f151" fmla="val 4262"/>
              <a:gd name="f152" fmla="val 4481"/>
              <a:gd name="f153" fmla="val 4701"/>
              <a:gd name="f154" fmla="val 5236"/>
              <a:gd name="f155" fmla="val 5529"/>
              <a:gd name="f156" fmla="val 5845"/>
              <a:gd name="f157" fmla="val 6162"/>
              <a:gd name="f158" fmla="val 10668"/>
              <a:gd name="f159" fmla="val 5650"/>
              <a:gd name="f160" fmla="val 5066"/>
              <a:gd name="f161" fmla="val 10814"/>
              <a:gd name="f162" fmla="val 10936"/>
              <a:gd name="f163" fmla="val 3946"/>
              <a:gd name="f164" fmla="val 11058"/>
              <a:gd name="f165" fmla="val 2923"/>
              <a:gd name="f166" fmla="val 11423"/>
              <a:gd name="f167" fmla="val 2460"/>
              <a:gd name="f168" fmla="val 11642"/>
              <a:gd name="f169" fmla="val 11886"/>
              <a:gd name="f170" fmla="val 1632"/>
              <a:gd name="f171" fmla="val 12153"/>
              <a:gd name="f172" fmla="val 1267"/>
              <a:gd name="f173" fmla="val 12421"/>
              <a:gd name="f174" fmla="val 950"/>
              <a:gd name="f175" fmla="val 12738"/>
              <a:gd name="f176" fmla="val 682"/>
              <a:gd name="f177" fmla="val 13079"/>
              <a:gd name="f178" fmla="val 439"/>
              <a:gd name="f179" fmla="val 13420"/>
              <a:gd name="f180" fmla="val 268"/>
              <a:gd name="f181" fmla="val 13810"/>
              <a:gd name="f182" fmla="val 122"/>
              <a:gd name="f183" fmla="val 14199"/>
              <a:gd name="f184" fmla="val 49"/>
              <a:gd name="f185" fmla="val 14638"/>
              <a:gd name="f186" fmla="val 15076"/>
              <a:gd name="f187" fmla="val 15125"/>
              <a:gd name="f188" fmla="val 15222"/>
              <a:gd name="f189" fmla="val 414"/>
              <a:gd name="f190" fmla="val 15295"/>
              <a:gd name="f191" fmla="val 633"/>
              <a:gd name="f192" fmla="val 15393"/>
              <a:gd name="f193" fmla="val 901"/>
              <a:gd name="f194" fmla="val 15490"/>
              <a:gd name="f195" fmla="val 15563"/>
              <a:gd name="f196" fmla="val 15661"/>
              <a:gd name="f197" fmla="val 2216"/>
              <a:gd name="f198" fmla="val 15758"/>
              <a:gd name="f199" fmla="val 2825"/>
              <a:gd name="f200" fmla="val 15831"/>
              <a:gd name="f201" fmla="val 15928"/>
              <a:gd name="f202" fmla="val 4384"/>
              <a:gd name="f203" fmla="val 15977"/>
              <a:gd name="f204" fmla="val 5309"/>
              <a:gd name="f205" fmla="val 16026"/>
              <a:gd name="f206" fmla="val 16050"/>
              <a:gd name="f207" fmla="val 7599"/>
              <a:gd name="f208" fmla="val 8792"/>
              <a:gd name="f209" fmla="val 9864"/>
              <a:gd name="f210" fmla="val 12372"/>
              <a:gd name="f211" fmla="val 12981"/>
              <a:gd name="f212" fmla="val 13517"/>
              <a:gd name="f213" fmla="val 13955"/>
              <a:gd name="f214" fmla="val 14321"/>
              <a:gd name="f215" fmla="val 14613"/>
              <a:gd name="f216" fmla="val 14832"/>
              <a:gd name="f217" fmla="val 15003"/>
              <a:gd name="f218" fmla="val 15173"/>
              <a:gd name="f219" fmla="val 15246"/>
              <a:gd name="f220" fmla="val 15198"/>
              <a:gd name="f221" fmla="val 14175"/>
              <a:gd name="f222" fmla="val 13761"/>
              <a:gd name="f223" fmla="val 13371"/>
              <a:gd name="f224" fmla="val 14589"/>
              <a:gd name="f225" fmla="val 13006"/>
              <a:gd name="f226" fmla="val 12665"/>
              <a:gd name="f227" fmla="val 14004"/>
              <a:gd name="f228" fmla="val 12373"/>
              <a:gd name="f229" fmla="val 13639"/>
              <a:gd name="f230" fmla="val 12080"/>
              <a:gd name="f231" fmla="val 13249"/>
              <a:gd name="f232" fmla="val 11813"/>
              <a:gd name="f233" fmla="val 12811"/>
              <a:gd name="f234" fmla="val 12324"/>
              <a:gd name="f235" fmla="val 11204"/>
              <a:gd name="f236" fmla="val 11252"/>
              <a:gd name="f237" fmla="val 11033"/>
              <a:gd name="f238" fmla="val 10911"/>
              <a:gd name="f239" fmla="val 10790"/>
              <a:gd name="f240" fmla="*/ f0 1 15247"/>
              <a:gd name="f241" fmla="*/ f1 1 16075"/>
              <a:gd name="f242" fmla="val f2"/>
              <a:gd name="f243" fmla="val f3"/>
              <a:gd name="f244" fmla="val f4"/>
              <a:gd name="f245" fmla="+- f244 0 f242"/>
              <a:gd name="f246" fmla="+- f243 0 f242"/>
              <a:gd name="f247" fmla="*/ f246 1 15247"/>
              <a:gd name="f248" fmla="*/ f245 1 16075"/>
              <a:gd name="f249" fmla="*/ f242 1 f247"/>
              <a:gd name="f250" fmla="*/ f243 1 f247"/>
              <a:gd name="f251" fmla="*/ f242 1 f248"/>
              <a:gd name="f252" fmla="*/ f244 1 f248"/>
              <a:gd name="f253" fmla="*/ f249 f240 1"/>
              <a:gd name="f254" fmla="*/ f250 f240 1"/>
              <a:gd name="f255" fmla="*/ f252 f241 1"/>
              <a:gd name="f256" fmla="*/ f251 f24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3" t="f256" r="f254" b="f255"/>
            <a:pathLst>
              <a:path w="15247" h="16075" fill="none">
                <a:moveTo>
                  <a:pt x="f5" y="f6"/>
                </a:moveTo>
                <a:lnTo>
                  <a:pt x="f5" y="f6"/>
                </a:lnTo>
                <a:lnTo>
                  <a:pt x="f7" y="f8"/>
                </a:lnTo>
                <a:lnTo>
                  <a:pt x="f7" y="f9"/>
                </a:lnTo>
                <a:lnTo>
                  <a:pt x="f7" y="f9"/>
                </a:lnTo>
                <a:lnTo>
                  <a:pt x="f5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3" y="f24"/>
                </a:lnTo>
                <a:lnTo>
                  <a:pt x="f25" y="f26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0" y="f41"/>
                </a:lnTo>
                <a:lnTo>
                  <a:pt x="f42" y="f43"/>
                </a:lnTo>
                <a:lnTo>
                  <a:pt x="f40" y="f44"/>
                </a:lnTo>
                <a:lnTo>
                  <a:pt x="f45" y="f46"/>
                </a:lnTo>
                <a:lnTo>
                  <a:pt x="f47" y="f48"/>
                </a:lnTo>
                <a:lnTo>
                  <a:pt x="f49" y="f50"/>
                </a:lnTo>
                <a:lnTo>
                  <a:pt x="f34" y="f51"/>
                </a:lnTo>
                <a:lnTo>
                  <a:pt x="f32" y="f52"/>
                </a:lnTo>
                <a:lnTo>
                  <a:pt x="f53" y="f54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7" y="f59"/>
                </a:lnTo>
                <a:lnTo>
                  <a:pt x="f57" y="f60"/>
                </a:lnTo>
                <a:lnTo>
                  <a:pt x="f55" y="f61"/>
                </a:lnTo>
                <a:lnTo>
                  <a:pt x="f30" y="f62"/>
                </a:lnTo>
                <a:lnTo>
                  <a:pt x="f63" y="f64"/>
                </a:lnTo>
                <a:lnTo>
                  <a:pt x="f65" y="f66"/>
                </a:lnTo>
                <a:lnTo>
                  <a:pt x="f27" y="f67"/>
                </a:lnTo>
                <a:lnTo>
                  <a:pt x="f68" y="f69"/>
                </a:lnTo>
                <a:lnTo>
                  <a:pt x="f23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16" y="f87"/>
                </a:lnTo>
                <a:lnTo>
                  <a:pt x="f18" y="f88"/>
                </a:lnTo>
                <a:lnTo>
                  <a:pt x="f89" y="f2"/>
                </a:lnTo>
                <a:lnTo>
                  <a:pt x="f90" y="f2"/>
                </a:lnTo>
                <a:lnTo>
                  <a:pt x="f90" y="f2"/>
                </a:lnTo>
                <a:lnTo>
                  <a:pt x="f91" y="f88"/>
                </a:lnTo>
                <a:lnTo>
                  <a:pt x="f92" y="f93"/>
                </a:ln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105"/>
                </a:lnTo>
                <a:lnTo>
                  <a:pt x="f104" y="f105"/>
                </a:lnTo>
                <a:lnTo>
                  <a:pt x="f104" y="f105"/>
                </a:lnTo>
                <a:lnTo>
                  <a:pt x="f104" y="f105"/>
                </a:lnTo>
                <a:lnTo>
                  <a:pt x="f106" y="f107"/>
                </a:lnTo>
                <a:lnTo>
                  <a:pt x="f46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lnTo>
                  <a:pt x="f127" y="f129"/>
                </a:lnTo>
                <a:lnTo>
                  <a:pt x="f127" y="f130"/>
                </a:lnTo>
                <a:lnTo>
                  <a:pt x="f125" y="f131"/>
                </a:lnTo>
                <a:lnTo>
                  <a:pt x="f125" y="f131"/>
                </a:lnTo>
                <a:lnTo>
                  <a:pt x="f125" y="f54"/>
                </a:lnTo>
                <a:lnTo>
                  <a:pt x="f125" y="f54"/>
                </a:lnTo>
                <a:lnTo>
                  <a:pt x="f132" y="f133"/>
                </a:lnTo>
                <a:lnTo>
                  <a:pt x="f134" y="f135"/>
                </a:lnTo>
                <a:lnTo>
                  <a:pt x="f136" y="f137"/>
                </a:lnTo>
                <a:lnTo>
                  <a:pt x="f138" y="f139"/>
                </a:lnTo>
                <a:lnTo>
                  <a:pt x="f140" y="f141"/>
                </a:lnTo>
                <a:lnTo>
                  <a:pt x="f142" y="f44"/>
                </a:lnTo>
                <a:lnTo>
                  <a:pt x="f143" y="f43"/>
                </a:lnTo>
                <a:lnTo>
                  <a:pt x="f142" y="f41"/>
                </a:lnTo>
                <a:lnTo>
                  <a:pt x="f142" y="f41"/>
                </a:lnTo>
                <a:lnTo>
                  <a:pt x="f144" y="f39"/>
                </a:lnTo>
                <a:lnTo>
                  <a:pt x="f145" y="f37"/>
                </a:lnTo>
                <a:lnTo>
                  <a:pt x="f146" y="f35"/>
                </a:lnTo>
                <a:lnTo>
                  <a:pt x="f147" y="f33"/>
                </a:lnTo>
                <a:lnTo>
                  <a:pt x="f127" y="f31"/>
                </a:lnTo>
                <a:lnTo>
                  <a:pt x="f148" y="f29"/>
                </a:lnTo>
                <a:lnTo>
                  <a:pt x="f149" y="f26"/>
                </a:lnTo>
                <a:lnTo>
                  <a:pt x="f117" y="f26"/>
                </a:lnTo>
                <a:lnTo>
                  <a:pt x="f117" y="f26"/>
                </a:lnTo>
                <a:lnTo>
                  <a:pt x="f150" y="f24"/>
                </a:lnTo>
                <a:lnTo>
                  <a:pt x="f150" y="f24"/>
                </a:lnTo>
                <a:lnTo>
                  <a:pt x="f151" y="f22"/>
                </a:lnTo>
                <a:lnTo>
                  <a:pt x="f152" y="f20"/>
                </a:lnTo>
                <a:lnTo>
                  <a:pt x="f153" y="f18"/>
                </a:lnTo>
                <a:lnTo>
                  <a:pt x="f139" y="f16"/>
                </a:lnTo>
                <a:lnTo>
                  <a:pt x="f154" y="f14"/>
                </a:lnTo>
                <a:lnTo>
                  <a:pt x="f155" y="f12"/>
                </a:lnTo>
                <a:lnTo>
                  <a:pt x="f156" y="f10"/>
                </a:lnTo>
                <a:lnTo>
                  <a:pt x="f157" y="f9"/>
                </a:lnTo>
                <a:lnTo>
                  <a:pt x="f157" y="f158"/>
                </a:lnTo>
                <a:lnTo>
                  <a:pt x="f157" y="f158"/>
                </a:lnTo>
                <a:lnTo>
                  <a:pt x="f159" y="f6"/>
                </a:lnTo>
                <a:lnTo>
                  <a:pt x="f159" y="f6"/>
                </a:lnTo>
                <a:lnTo>
                  <a:pt x="f160" y="f161"/>
                </a:lnTo>
                <a:lnTo>
                  <a:pt x="f54" y="f162"/>
                </a:lnTo>
                <a:lnTo>
                  <a:pt x="f163" y="f164"/>
                </a:lnTo>
                <a:lnTo>
                  <a:pt x="f128" y="f25"/>
                </a:lnTo>
                <a:lnTo>
                  <a:pt x="f165" y="f166"/>
                </a:lnTo>
                <a:lnTo>
                  <a:pt x="f167" y="f168"/>
                </a:lnTo>
                <a:lnTo>
                  <a:pt x="f118" y="f169"/>
                </a:lnTo>
                <a:lnTo>
                  <a:pt x="f170" y="f171"/>
                </a:lnTo>
                <a:lnTo>
                  <a:pt x="f172" y="f173"/>
                </a:lnTo>
                <a:lnTo>
                  <a:pt x="f174" y="f175"/>
                </a:lnTo>
                <a:lnTo>
                  <a:pt x="f176" y="f177"/>
                </a:lnTo>
                <a:lnTo>
                  <a:pt x="f178" y="f179"/>
                </a:lnTo>
                <a:lnTo>
                  <a:pt x="f180" y="f181"/>
                </a:lnTo>
                <a:lnTo>
                  <a:pt x="f182" y="f183"/>
                </a:lnTo>
                <a:lnTo>
                  <a:pt x="f184" y="f185"/>
                </a:lnTo>
                <a:lnTo>
                  <a:pt x="f2" y="f186"/>
                </a:lnTo>
                <a:lnTo>
                  <a:pt x="f2" y="f186"/>
                </a:lnTo>
                <a:lnTo>
                  <a:pt x="f184" y="f187"/>
                </a:lnTo>
                <a:lnTo>
                  <a:pt x="f84" y="f188"/>
                </a:lnTo>
                <a:lnTo>
                  <a:pt x="f189" y="f190"/>
                </a:lnTo>
                <a:lnTo>
                  <a:pt x="f191" y="f192"/>
                </a:lnTo>
                <a:lnTo>
                  <a:pt x="f193" y="f194"/>
                </a:lnTo>
                <a:lnTo>
                  <a:pt x="f172" y="f195"/>
                </a:lnTo>
                <a:lnTo>
                  <a:pt x="f69" y="f196"/>
                </a:lnTo>
                <a:lnTo>
                  <a:pt x="f197" y="f198"/>
                </a:lnTo>
                <a:lnTo>
                  <a:pt x="f199" y="f200"/>
                </a:lnTo>
                <a:lnTo>
                  <a:pt x="f132" y="f201"/>
                </a:lnTo>
                <a:lnTo>
                  <a:pt x="f202" y="f203"/>
                </a:lnTo>
                <a:lnTo>
                  <a:pt x="f204" y="f205"/>
                </a:lnTo>
                <a:lnTo>
                  <a:pt x="f37" y="f206"/>
                </a:lnTo>
                <a:lnTo>
                  <a:pt x="f207" y="f4"/>
                </a:lnTo>
                <a:lnTo>
                  <a:pt x="f207" y="f4"/>
                </a:lnTo>
                <a:lnTo>
                  <a:pt x="f208" y="f206"/>
                </a:lnTo>
                <a:lnTo>
                  <a:pt x="f209" y="f205"/>
                </a:lnTo>
                <a:lnTo>
                  <a:pt x="f161" y="f203"/>
                </a:lnTo>
                <a:lnTo>
                  <a:pt x="f168" y="f201"/>
                </a:lnTo>
                <a:lnTo>
                  <a:pt x="f210" y="f200"/>
                </a:lnTo>
                <a:lnTo>
                  <a:pt x="f211" y="f198"/>
                </a:lnTo>
                <a:lnTo>
                  <a:pt x="f212" y="f196"/>
                </a:lnTo>
                <a:lnTo>
                  <a:pt x="f213" y="f195"/>
                </a:lnTo>
                <a:lnTo>
                  <a:pt x="f214" y="f194"/>
                </a:lnTo>
                <a:lnTo>
                  <a:pt x="f215" y="f192"/>
                </a:lnTo>
                <a:lnTo>
                  <a:pt x="f216" y="f190"/>
                </a:lnTo>
                <a:lnTo>
                  <a:pt x="f217" y="f188"/>
                </a:lnTo>
                <a:lnTo>
                  <a:pt x="f218" y="f187"/>
                </a:lnTo>
                <a:lnTo>
                  <a:pt x="f219" y="f186"/>
                </a:lnTo>
                <a:lnTo>
                  <a:pt x="f219" y="f186"/>
                </a:lnTo>
                <a:lnTo>
                  <a:pt x="f220" y="f215"/>
                </a:lnTo>
                <a:lnTo>
                  <a:pt x="f187" y="f221"/>
                </a:lnTo>
                <a:lnTo>
                  <a:pt x="f217" y="f222"/>
                </a:lnTo>
                <a:lnTo>
                  <a:pt x="f216" y="f223"/>
                </a:lnTo>
                <a:lnTo>
                  <a:pt x="f224" y="f225"/>
                </a:lnTo>
                <a:lnTo>
                  <a:pt x="f214" y="f226"/>
                </a:lnTo>
                <a:lnTo>
                  <a:pt x="f227" y="f228"/>
                </a:lnTo>
                <a:lnTo>
                  <a:pt x="f229" y="f230"/>
                </a:lnTo>
                <a:lnTo>
                  <a:pt x="f231" y="f232"/>
                </a:lnTo>
                <a:lnTo>
                  <a:pt x="f233" y="f53"/>
                </a:lnTo>
                <a:lnTo>
                  <a:pt x="f234" y="f27"/>
                </a:lnTo>
                <a:lnTo>
                  <a:pt x="f34" y="f235"/>
                </a:lnTo>
                <a:lnTo>
                  <a:pt x="f236" y="f237"/>
                </a:lnTo>
                <a:lnTo>
                  <a:pt x="f158" y="f238"/>
                </a:lnTo>
                <a:lnTo>
                  <a:pt x="f79" y="f239"/>
                </a:lnTo>
                <a:lnTo>
                  <a:pt x="f5" y="f6"/>
                </a:lnTo>
                <a:lnTo>
                  <a:pt x="f5" y="f6"/>
                </a:lnTo>
                <a:close/>
              </a:path>
            </a:pathLst>
          </a:custGeom>
          <a:noFill/>
          <a:ln w="19046" cap="rnd">
            <a:solidFill>
              <a:srgbClr val="3B8D61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9" name="Google Shape;358;p29">
            <a:extLst>
              <a:ext uri="{FF2B5EF4-FFF2-40B4-BE49-F238E27FC236}">
                <a16:creationId xmlns:a16="http://schemas.microsoft.com/office/drawing/2014/main" id="{E4EC286C-895A-294A-42E2-22C777F853FB}"/>
              </a:ext>
            </a:extLst>
          </p:cNvPr>
          <p:cNvGrpSpPr/>
          <p:nvPr/>
        </p:nvGrpSpPr>
        <p:grpSpPr>
          <a:xfrm>
            <a:off x="793781" y="3622752"/>
            <a:ext cx="765215" cy="719943"/>
            <a:chOff x="793781" y="3622752"/>
            <a:chExt cx="765215" cy="719943"/>
          </a:xfrm>
        </p:grpSpPr>
        <p:sp>
          <p:nvSpPr>
            <p:cNvPr id="10" name="Google Shape;359;p29">
              <a:extLst>
                <a:ext uri="{FF2B5EF4-FFF2-40B4-BE49-F238E27FC236}">
                  <a16:creationId xmlns:a16="http://schemas.microsoft.com/office/drawing/2014/main" id="{E09A626C-B42A-CB5B-B61F-3B7CB18AB197}"/>
                </a:ext>
              </a:extLst>
            </p:cNvPr>
            <p:cNvSpPr/>
            <p:nvPr/>
          </p:nvSpPr>
          <p:spPr>
            <a:xfrm>
              <a:off x="793781" y="3895563"/>
              <a:ext cx="182276" cy="408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22"/>
                <a:gd name="f4" fmla="val 8793"/>
                <a:gd name="f5" fmla="val 8792"/>
                <a:gd name="f6" fmla="val 3921"/>
                <a:gd name="f7" fmla="val 2411"/>
                <a:gd name="f8" fmla="val 2265"/>
                <a:gd name="f9" fmla="val 2387"/>
                <a:gd name="f10" fmla="val 2143"/>
                <a:gd name="f11" fmla="val 2363"/>
                <a:gd name="f12" fmla="val 2022"/>
                <a:gd name="f13" fmla="val 2290"/>
                <a:gd name="f14" fmla="val 1924"/>
                <a:gd name="f15" fmla="val 2216"/>
                <a:gd name="f16" fmla="val 1827"/>
                <a:gd name="f17" fmla="val 2095"/>
                <a:gd name="f18" fmla="val 1754"/>
                <a:gd name="f19" fmla="val 1973"/>
                <a:gd name="f20" fmla="val 1729"/>
                <a:gd name="f21" fmla="val 1851"/>
                <a:gd name="f22" fmla="val 1705"/>
                <a:gd name="f23" fmla="val 1559"/>
                <a:gd name="f24" fmla="val 1437"/>
                <a:gd name="f25" fmla="val 1315"/>
                <a:gd name="f26" fmla="val 1218"/>
                <a:gd name="f27" fmla="val 1120"/>
                <a:gd name="f28" fmla="val 1072"/>
                <a:gd name="f29" fmla="val 1023"/>
                <a:gd name="f30" fmla="val 999"/>
                <a:gd name="f31" fmla="val 2557"/>
                <a:gd name="f32" fmla="val 2679"/>
                <a:gd name="f33" fmla="val 2801"/>
                <a:gd name="f34" fmla="val 2898"/>
                <a:gd name="f35" fmla="val 2996"/>
                <a:gd name="f36" fmla="val 3069"/>
                <a:gd name="f37" fmla="val 3093"/>
                <a:gd name="f38" fmla="val 3118"/>
                <a:gd name="f39" fmla="*/ f0 1 3922"/>
                <a:gd name="f40" fmla="*/ f1 1 8793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3922"/>
                <a:gd name="f47" fmla="*/ f44 1 8793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3922" h="8793" fill="none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lnTo>
                    <a:pt x="f2" y="f2"/>
                  </a:lnTo>
                  <a:close/>
                  <a:moveTo>
                    <a:pt x="f7" y="f7"/>
                  </a:moveTo>
                  <a:lnTo>
                    <a:pt x="f7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2"/>
                  </a:lnTo>
                  <a:lnTo>
                    <a:pt x="f22" y="f22"/>
                  </a:lnTo>
                  <a:lnTo>
                    <a:pt x="f20" y="f23"/>
                  </a:lnTo>
                  <a:lnTo>
                    <a:pt x="f18" y="f24"/>
                  </a:lnTo>
                  <a:lnTo>
                    <a:pt x="f16" y="f25"/>
                  </a:lnTo>
                  <a:lnTo>
                    <a:pt x="f14" y="f26"/>
                  </a:lnTo>
                  <a:lnTo>
                    <a:pt x="f12" y="f27"/>
                  </a:lnTo>
                  <a:lnTo>
                    <a:pt x="f10" y="f28"/>
                  </a:lnTo>
                  <a:lnTo>
                    <a:pt x="f8" y="f29"/>
                  </a:lnTo>
                  <a:lnTo>
                    <a:pt x="f7" y="f30"/>
                  </a:lnTo>
                  <a:lnTo>
                    <a:pt x="f7" y="f30"/>
                  </a:lnTo>
                  <a:lnTo>
                    <a:pt x="f31" y="f29"/>
                  </a:lnTo>
                  <a:lnTo>
                    <a:pt x="f32" y="f28"/>
                  </a:lnTo>
                  <a:lnTo>
                    <a:pt x="f33" y="f27"/>
                  </a:lnTo>
                  <a:lnTo>
                    <a:pt x="f34" y="f26"/>
                  </a:lnTo>
                  <a:lnTo>
                    <a:pt x="f35" y="f25"/>
                  </a:lnTo>
                  <a:lnTo>
                    <a:pt x="f36" y="f24"/>
                  </a:lnTo>
                  <a:lnTo>
                    <a:pt x="f37" y="f23"/>
                  </a:lnTo>
                  <a:lnTo>
                    <a:pt x="f38" y="f22"/>
                  </a:lnTo>
                  <a:lnTo>
                    <a:pt x="f38" y="f22"/>
                  </a:lnTo>
                  <a:lnTo>
                    <a:pt x="f37" y="f21"/>
                  </a:lnTo>
                  <a:lnTo>
                    <a:pt x="f36" y="f19"/>
                  </a:lnTo>
                  <a:lnTo>
                    <a:pt x="f35" y="f17"/>
                  </a:lnTo>
                  <a:lnTo>
                    <a:pt x="f34" y="f15"/>
                  </a:lnTo>
                  <a:lnTo>
                    <a:pt x="f33" y="f13"/>
                  </a:lnTo>
                  <a:lnTo>
                    <a:pt x="f32" y="f11"/>
                  </a:lnTo>
                  <a:lnTo>
                    <a:pt x="f31" y="f9"/>
                  </a:lnTo>
                  <a:lnTo>
                    <a:pt x="f7" y="f7"/>
                  </a:lnTo>
                  <a:lnTo>
                    <a:pt x="f7" y="f7"/>
                  </a:lnTo>
                  <a:close/>
                </a:path>
              </a:pathLst>
            </a:custGeom>
            <a:noFill/>
            <a:ln w="19046" cap="rnd">
              <a:solidFill>
                <a:srgbClr val="165751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360;p29">
              <a:extLst>
                <a:ext uri="{FF2B5EF4-FFF2-40B4-BE49-F238E27FC236}">
                  <a16:creationId xmlns:a16="http://schemas.microsoft.com/office/drawing/2014/main" id="{A9E002E9-961C-C838-18E2-0E17E8959343}"/>
                </a:ext>
              </a:extLst>
            </p:cNvPr>
            <p:cNvSpPr/>
            <p:nvPr/>
          </p:nvSpPr>
          <p:spPr>
            <a:xfrm>
              <a:off x="989581" y="3622752"/>
              <a:ext cx="569415" cy="7199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52"/>
                <a:gd name="f4" fmla="val 15491"/>
                <a:gd name="f5" fmla="val 1"/>
                <a:gd name="f6" fmla="val 13396"/>
                <a:gd name="f7" fmla="val 1511"/>
                <a:gd name="f8" fmla="val 1998"/>
                <a:gd name="f9" fmla="val 13639"/>
                <a:gd name="f10" fmla="val 2680"/>
                <a:gd name="f11" fmla="val 13932"/>
                <a:gd name="f12" fmla="val 3556"/>
                <a:gd name="f13" fmla="val 14273"/>
                <a:gd name="f14" fmla="val 4531"/>
                <a:gd name="f15" fmla="val 14638"/>
                <a:gd name="f16" fmla="val 5578"/>
                <a:gd name="f17" fmla="val 14955"/>
                <a:gd name="f18" fmla="val 6114"/>
                <a:gd name="f19" fmla="val 15101"/>
                <a:gd name="f20" fmla="val 6650"/>
                <a:gd name="f21" fmla="val 15222"/>
                <a:gd name="f22" fmla="val 7161"/>
                <a:gd name="f23" fmla="val 15344"/>
                <a:gd name="f24" fmla="val 7672"/>
                <a:gd name="f25" fmla="val 15417"/>
                <a:gd name="f26" fmla="val 8135"/>
                <a:gd name="f27" fmla="val 15466"/>
                <a:gd name="f28" fmla="val 8598"/>
                <a:gd name="f29" fmla="val 15490"/>
                <a:gd name="f30" fmla="val 9377"/>
                <a:gd name="f31" fmla="val 9791"/>
                <a:gd name="f32" fmla="val 10181"/>
                <a:gd name="f33" fmla="val 10522"/>
                <a:gd name="f34" fmla="val 15320"/>
                <a:gd name="f35" fmla="val 10692"/>
                <a:gd name="f36" fmla="val 15271"/>
                <a:gd name="f37" fmla="val 10814"/>
                <a:gd name="f38" fmla="val 10936"/>
                <a:gd name="f39" fmla="val 15149"/>
                <a:gd name="f40" fmla="val 11033"/>
                <a:gd name="f41" fmla="val 15052"/>
                <a:gd name="f42" fmla="val 11082"/>
                <a:gd name="f43" fmla="val 11131"/>
                <a:gd name="f44" fmla="val 14833"/>
                <a:gd name="f45" fmla="val 11204"/>
                <a:gd name="f46" fmla="val 14126"/>
                <a:gd name="f47" fmla="val 11180"/>
                <a:gd name="f48" fmla="val 13956"/>
                <a:gd name="f49" fmla="val 13810"/>
                <a:gd name="f50" fmla="val 13664"/>
                <a:gd name="f51" fmla="val 10887"/>
                <a:gd name="f52" fmla="val 13542"/>
                <a:gd name="f53" fmla="val 11009"/>
                <a:gd name="f54" fmla="val 13518"/>
                <a:gd name="f55" fmla="val 13469"/>
                <a:gd name="f56" fmla="val 11253"/>
                <a:gd name="f57" fmla="val 13420"/>
                <a:gd name="f58" fmla="val 11350"/>
                <a:gd name="f59" fmla="val 13323"/>
                <a:gd name="f60" fmla="val 11423"/>
                <a:gd name="f61" fmla="val 13225"/>
                <a:gd name="f62" fmla="val 11496"/>
                <a:gd name="f63" fmla="val 13104"/>
                <a:gd name="f64" fmla="val 11545"/>
                <a:gd name="f65" fmla="val 12957"/>
                <a:gd name="f66" fmla="val 11569"/>
                <a:gd name="f67" fmla="val 12836"/>
                <a:gd name="f68" fmla="val 11642"/>
                <a:gd name="f69" fmla="val 11959"/>
                <a:gd name="f70" fmla="val 11837"/>
                <a:gd name="f71" fmla="val 11740"/>
                <a:gd name="f72" fmla="val 11618"/>
                <a:gd name="f73" fmla="val 11521"/>
                <a:gd name="f74" fmla="val 11447"/>
                <a:gd name="f75" fmla="val 11374"/>
                <a:gd name="f76" fmla="val 11277"/>
                <a:gd name="f77" fmla="val 11301"/>
                <a:gd name="f78" fmla="val 11058"/>
                <a:gd name="f79" fmla="val 11715"/>
                <a:gd name="f80" fmla="val 10960"/>
                <a:gd name="f81" fmla="val 11788"/>
                <a:gd name="f82" fmla="val 10863"/>
                <a:gd name="f83" fmla="val 10766"/>
                <a:gd name="f84" fmla="val 11886"/>
                <a:gd name="f85" fmla="val 10644"/>
                <a:gd name="f86" fmla="val 11910"/>
                <a:gd name="f87" fmla="val 10498"/>
                <a:gd name="f88" fmla="val 11983"/>
                <a:gd name="f89" fmla="val 9645"/>
                <a:gd name="f90" fmla="val 9523"/>
                <a:gd name="f91" fmla="val 9402"/>
                <a:gd name="f92" fmla="val 9280"/>
                <a:gd name="f93" fmla="val 9182"/>
                <a:gd name="f94" fmla="val 11861"/>
                <a:gd name="f95" fmla="val 9085"/>
                <a:gd name="f96" fmla="val 9012"/>
                <a:gd name="f97" fmla="val 8939"/>
                <a:gd name="f98" fmla="val 8866"/>
                <a:gd name="f99" fmla="val 8841"/>
                <a:gd name="f100" fmla="val 11813"/>
                <a:gd name="f101" fmla="val 8768"/>
                <a:gd name="f102" fmla="val 8695"/>
                <a:gd name="f103" fmla="val 8622"/>
                <a:gd name="f104" fmla="val 12056"/>
                <a:gd name="f105" fmla="val 8525"/>
                <a:gd name="f106" fmla="val 12105"/>
                <a:gd name="f107" fmla="val 8427"/>
                <a:gd name="f108" fmla="val 12129"/>
                <a:gd name="f109" fmla="val 8306"/>
                <a:gd name="f110" fmla="val 12154"/>
                <a:gd name="f111" fmla="val 8184"/>
                <a:gd name="f112" fmla="val 12251"/>
                <a:gd name="f113" fmla="val 7307"/>
                <a:gd name="f114" fmla="val 12227"/>
                <a:gd name="f115" fmla="val 7185"/>
                <a:gd name="f116" fmla="val 12202"/>
                <a:gd name="f117" fmla="val 7064"/>
                <a:gd name="f118" fmla="val 6966"/>
                <a:gd name="f119" fmla="val 6869"/>
                <a:gd name="f120" fmla="val 12032"/>
                <a:gd name="f121" fmla="val 6771"/>
                <a:gd name="f122" fmla="val 11935"/>
                <a:gd name="f123" fmla="val 6698"/>
                <a:gd name="f124" fmla="val 6552"/>
                <a:gd name="f125" fmla="val 11472"/>
                <a:gd name="f126" fmla="val 6430"/>
                <a:gd name="f127" fmla="val 6333"/>
                <a:gd name="f128" fmla="val 6260"/>
                <a:gd name="f129" fmla="val 10546"/>
                <a:gd name="f130" fmla="val 6211"/>
                <a:gd name="f131" fmla="val 9864"/>
                <a:gd name="f132" fmla="val 8817"/>
                <a:gd name="f133" fmla="val 6016"/>
                <a:gd name="f134" fmla="val 7575"/>
                <a:gd name="f135" fmla="val 5943"/>
                <a:gd name="f136" fmla="val 6309"/>
                <a:gd name="f137" fmla="val 5870"/>
                <a:gd name="f138" fmla="val 6479"/>
                <a:gd name="f139" fmla="val 6625"/>
                <a:gd name="f140" fmla="val 5237"/>
                <a:gd name="f141" fmla="val 4872"/>
                <a:gd name="f142" fmla="val 4482"/>
                <a:gd name="f143" fmla="val 4092"/>
                <a:gd name="f144" fmla="val 3678"/>
                <a:gd name="f145" fmla="val 2875"/>
                <a:gd name="f146" fmla="val 7234"/>
                <a:gd name="f147" fmla="val 2144"/>
                <a:gd name="f148" fmla="val 7283"/>
                <a:gd name="f149" fmla="val 1535"/>
                <a:gd name="f150" fmla="val 975"/>
                <a:gd name="f151" fmla="val 804"/>
                <a:gd name="f152" fmla="val 7210"/>
                <a:gd name="f153" fmla="val 609"/>
                <a:gd name="f154" fmla="val 7137"/>
                <a:gd name="f155" fmla="val 463"/>
                <a:gd name="f156" fmla="val 7015"/>
                <a:gd name="f157" fmla="val 317"/>
                <a:gd name="f158" fmla="val 171"/>
                <a:gd name="f159" fmla="val 98"/>
                <a:gd name="f160" fmla="val 6503"/>
                <a:gd name="f161" fmla="val 25"/>
                <a:gd name="f162" fmla="val 5700"/>
                <a:gd name="f163" fmla="val 74"/>
                <a:gd name="f164" fmla="val 5505"/>
                <a:gd name="f165" fmla="val 147"/>
                <a:gd name="f166" fmla="val 5359"/>
                <a:gd name="f167" fmla="val 220"/>
                <a:gd name="f168" fmla="val 4969"/>
                <a:gd name="f169" fmla="val 1462"/>
                <a:gd name="f170" fmla="val 4774"/>
                <a:gd name="f171" fmla="val 2022"/>
                <a:gd name="f172" fmla="val 4579"/>
                <a:gd name="f173" fmla="val 2534"/>
                <a:gd name="f174" fmla="val 4385"/>
                <a:gd name="f175" fmla="val 2996"/>
                <a:gd name="f176" fmla="val 4190"/>
                <a:gd name="f177" fmla="val 3386"/>
                <a:gd name="f178" fmla="val 4019"/>
                <a:gd name="f179" fmla="val 3873"/>
                <a:gd name="f180" fmla="val 3922"/>
                <a:gd name="f181" fmla="val 3654"/>
                <a:gd name="f182" fmla="val 4141"/>
                <a:gd name="f183" fmla="val 3313"/>
                <a:gd name="f184" fmla="val 2509"/>
                <a:gd name="f185" fmla="val 1438"/>
                <a:gd name="f186" fmla="*/ f0 1 12252"/>
                <a:gd name="f187" fmla="*/ f1 1 15491"/>
                <a:gd name="f188" fmla="val f2"/>
                <a:gd name="f189" fmla="val f3"/>
                <a:gd name="f190" fmla="val f4"/>
                <a:gd name="f191" fmla="+- f190 0 f188"/>
                <a:gd name="f192" fmla="+- f189 0 f188"/>
                <a:gd name="f193" fmla="*/ f192 1 12252"/>
                <a:gd name="f194" fmla="*/ f191 1 15491"/>
                <a:gd name="f195" fmla="*/ f188 1 f193"/>
                <a:gd name="f196" fmla="*/ f189 1 f193"/>
                <a:gd name="f197" fmla="*/ f188 1 f194"/>
                <a:gd name="f198" fmla="*/ f190 1 f194"/>
                <a:gd name="f199" fmla="*/ f195 f186 1"/>
                <a:gd name="f200" fmla="*/ f196 f186 1"/>
                <a:gd name="f201" fmla="*/ f198 f187 1"/>
                <a:gd name="f202" fmla="*/ f197 f1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9" t="f202" r="f200" b="f201"/>
              <a:pathLst>
                <a:path w="12252" h="15491" fill="none">
                  <a:moveTo>
                    <a:pt x="f5" y="f6"/>
                  </a:moveTo>
                  <a:lnTo>
                    <a:pt x="f7" y="f6"/>
                  </a:lnTo>
                  <a:lnTo>
                    <a:pt x="f7" y="f6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28" y="f29"/>
                  </a:lnTo>
                  <a:lnTo>
                    <a:pt x="f30" y="f29"/>
                  </a:lnTo>
                  <a:lnTo>
                    <a:pt x="f31" y="f27"/>
                  </a:lnTo>
                  <a:lnTo>
                    <a:pt x="f32" y="f25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21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17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3" y="f49"/>
                  </a:lnTo>
                  <a:lnTo>
                    <a:pt x="f40" y="f50"/>
                  </a:lnTo>
                  <a:lnTo>
                    <a:pt x="f51" y="f52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43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68" y="f69"/>
                  </a:lnTo>
                  <a:lnTo>
                    <a:pt x="f68" y="f70"/>
                  </a:lnTo>
                  <a:lnTo>
                    <a:pt x="f68" y="f71"/>
                  </a:lnTo>
                  <a:lnTo>
                    <a:pt x="f72" y="f72"/>
                  </a:lnTo>
                  <a:lnTo>
                    <a:pt x="f66" y="f73"/>
                  </a:lnTo>
                  <a:lnTo>
                    <a:pt x="f74" y="f58"/>
                  </a:lnTo>
                  <a:lnTo>
                    <a:pt x="f75" y="f76"/>
                  </a:lnTo>
                  <a:lnTo>
                    <a:pt x="f77" y="f45"/>
                  </a:lnTo>
                  <a:lnTo>
                    <a:pt x="f77" y="f45"/>
                  </a:lnTo>
                  <a:lnTo>
                    <a:pt x="f60" y="f47"/>
                  </a:lnTo>
                  <a:lnTo>
                    <a:pt x="f73" y="f43"/>
                  </a:lnTo>
                  <a:lnTo>
                    <a:pt x="f72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70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88" y="f89"/>
                  </a:lnTo>
                  <a:lnTo>
                    <a:pt x="f88" y="f90"/>
                  </a:lnTo>
                  <a:lnTo>
                    <a:pt x="f88" y="f91"/>
                  </a:lnTo>
                  <a:lnTo>
                    <a:pt x="f69" y="f92"/>
                  </a:lnTo>
                  <a:lnTo>
                    <a:pt x="f86" y="f93"/>
                  </a:lnTo>
                  <a:lnTo>
                    <a:pt x="f94" y="f95"/>
                  </a:lnTo>
                  <a:lnTo>
                    <a:pt x="f81" y="f96"/>
                  </a:lnTo>
                  <a:lnTo>
                    <a:pt x="f79" y="f97"/>
                  </a:lnTo>
                  <a:lnTo>
                    <a:pt x="f72" y="f98"/>
                  </a:lnTo>
                  <a:lnTo>
                    <a:pt x="f72" y="f98"/>
                  </a:lnTo>
                  <a:lnTo>
                    <a:pt x="f79" y="f99"/>
                  </a:lnTo>
                  <a:lnTo>
                    <a:pt x="f100" y="f101"/>
                  </a:lnTo>
                  <a:lnTo>
                    <a:pt x="f86" y="f102"/>
                  </a:lnTo>
                  <a:lnTo>
                    <a:pt x="f88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12" y="f113"/>
                  </a:lnTo>
                  <a:lnTo>
                    <a:pt x="f112" y="f113"/>
                  </a:lnTo>
                  <a:lnTo>
                    <a:pt x="f114" y="f115"/>
                  </a:lnTo>
                  <a:lnTo>
                    <a:pt x="f116" y="f117"/>
                  </a:lnTo>
                  <a:lnTo>
                    <a:pt x="f110" y="f118"/>
                  </a:lnTo>
                  <a:lnTo>
                    <a:pt x="f106" y="f119"/>
                  </a:lnTo>
                  <a:lnTo>
                    <a:pt x="f120" y="f121"/>
                  </a:lnTo>
                  <a:lnTo>
                    <a:pt x="f122" y="f123"/>
                  </a:lnTo>
                  <a:lnTo>
                    <a:pt x="f79" y="f124"/>
                  </a:lnTo>
                  <a:lnTo>
                    <a:pt x="f125" y="f126"/>
                  </a:lnTo>
                  <a:lnTo>
                    <a:pt x="f47" y="f127"/>
                  </a:lnTo>
                  <a:lnTo>
                    <a:pt x="f82" y="f128"/>
                  </a:lnTo>
                  <a:lnTo>
                    <a:pt x="f129" y="f130"/>
                  </a:lnTo>
                  <a:lnTo>
                    <a:pt x="f129" y="f130"/>
                  </a:lnTo>
                  <a:lnTo>
                    <a:pt x="f131" y="f18"/>
                  </a:lnTo>
                  <a:lnTo>
                    <a:pt x="f132" y="f133"/>
                  </a:lnTo>
                  <a:lnTo>
                    <a:pt x="f134" y="f135"/>
                  </a:lnTo>
                  <a:lnTo>
                    <a:pt x="f136" y="f137"/>
                  </a:lnTo>
                  <a:lnTo>
                    <a:pt x="f136" y="f137"/>
                  </a:lnTo>
                  <a:lnTo>
                    <a:pt x="f138" y="f16"/>
                  </a:lnTo>
                  <a:lnTo>
                    <a:pt x="f139" y="f140"/>
                  </a:lnTo>
                  <a:lnTo>
                    <a:pt x="f121" y="f141"/>
                  </a:lnTo>
                  <a:lnTo>
                    <a:pt x="f119" y="f142"/>
                  </a:lnTo>
                  <a:lnTo>
                    <a:pt x="f118" y="f143"/>
                  </a:lnTo>
                  <a:lnTo>
                    <a:pt x="f117" y="f144"/>
                  </a:lnTo>
                  <a:lnTo>
                    <a:pt x="f22" y="f145"/>
                  </a:lnTo>
                  <a:lnTo>
                    <a:pt x="f146" y="f147"/>
                  </a:lnTo>
                  <a:lnTo>
                    <a:pt x="f148" y="f149"/>
                  </a:lnTo>
                  <a:lnTo>
                    <a:pt x="f148" y="f150"/>
                  </a:lnTo>
                  <a:lnTo>
                    <a:pt x="f148" y="f150"/>
                  </a:lnTo>
                  <a:lnTo>
                    <a:pt x="f148" y="f151"/>
                  </a:lnTo>
                  <a:lnTo>
                    <a:pt x="f152" y="f153"/>
                  </a:lnTo>
                  <a:lnTo>
                    <a:pt x="f154" y="f155"/>
                  </a:lnTo>
                  <a:lnTo>
                    <a:pt x="f156" y="f157"/>
                  </a:lnTo>
                  <a:lnTo>
                    <a:pt x="f119" y="f158"/>
                  </a:lnTo>
                  <a:lnTo>
                    <a:pt x="f123" y="f159"/>
                  </a:lnTo>
                  <a:lnTo>
                    <a:pt x="f160" y="f161"/>
                  </a:lnTo>
                  <a:lnTo>
                    <a:pt x="f136" y="f5"/>
                  </a:lnTo>
                  <a:lnTo>
                    <a:pt x="f136" y="f5"/>
                  </a:lnTo>
                  <a:lnTo>
                    <a:pt x="f135" y="f161"/>
                  </a:lnTo>
                  <a:lnTo>
                    <a:pt x="f162" y="f163"/>
                  </a:lnTo>
                  <a:lnTo>
                    <a:pt x="f164" y="f165"/>
                  </a:lnTo>
                  <a:lnTo>
                    <a:pt x="f166" y="f167"/>
                  </a:lnTo>
                  <a:lnTo>
                    <a:pt x="f166" y="f167"/>
                  </a:lnTo>
                  <a:lnTo>
                    <a:pt x="f168" y="f169"/>
                  </a:lnTo>
                  <a:lnTo>
                    <a:pt x="f170" y="f171"/>
                  </a:lnTo>
                  <a:lnTo>
                    <a:pt x="f172" y="f173"/>
                  </a:lnTo>
                  <a:lnTo>
                    <a:pt x="f174" y="f175"/>
                  </a:lnTo>
                  <a:lnTo>
                    <a:pt x="f176" y="f177"/>
                  </a:lnTo>
                  <a:lnTo>
                    <a:pt x="f178" y="f144"/>
                  </a:lnTo>
                  <a:lnTo>
                    <a:pt x="f179" y="f180"/>
                  </a:lnTo>
                  <a:lnTo>
                    <a:pt x="f179" y="f180"/>
                  </a:lnTo>
                  <a:lnTo>
                    <a:pt x="f181" y="f182"/>
                  </a:lnTo>
                  <a:lnTo>
                    <a:pt x="f183" y="f142"/>
                  </a:lnTo>
                  <a:lnTo>
                    <a:pt x="f184" y="f140"/>
                  </a:lnTo>
                  <a:lnTo>
                    <a:pt x="f185" y="f130"/>
                  </a:lnTo>
                  <a:lnTo>
                    <a:pt x="f5" y="f130"/>
                  </a:lnTo>
                </a:path>
              </a:pathLst>
            </a:custGeom>
            <a:noFill/>
            <a:ln w="19046" cap="rnd">
              <a:solidFill>
                <a:srgbClr val="165751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" name="Google Shape;361;p29">
            <a:extLst>
              <a:ext uri="{FF2B5EF4-FFF2-40B4-BE49-F238E27FC236}">
                <a16:creationId xmlns:a16="http://schemas.microsoft.com/office/drawing/2014/main" id="{EBB866D6-FAF7-2790-AF83-A02ED2832BFD}"/>
              </a:ext>
            </a:extLst>
          </p:cNvPr>
          <p:cNvGrpSpPr/>
          <p:nvPr/>
        </p:nvGrpSpPr>
        <p:grpSpPr>
          <a:xfrm>
            <a:off x="767757" y="570274"/>
            <a:ext cx="817263" cy="593162"/>
            <a:chOff x="767757" y="570274"/>
            <a:chExt cx="817263" cy="593162"/>
          </a:xfrm>
        </p:grpSpPr>
        <p:sp>
          <p:nvSpPr>
            <p:cNvPr id="13" name="Google Shape;362;p29">
              <a:extLst>
                <a:ext uri="{FF2B5EF4-FFF2-40B4-BE49-F238E27FC236}">
                  <a16:creationId xmlns:a16="http://schemas.microsoft.com/office/drawing/2014/main" id="{C3C33277-CFEB-2FB6-46C4-82EEC267E98E}"/>
                </a:ext>
              </a:extLst>
            </p:cNvPr>
            <p:cNvSpPr/>
            <p:nvPr/>
          </p:nvSpPr>
          <p:spPr>
            <a:xfrm>
              <a:off x="767757" y="570274"/>
              <a:ext cx="817263" cy="5931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585"/>
                <a:gd name="f4" fmla="val 12763"/>
                <a:gd name="f5" fmla="val 1"/>
                <a:gd name="f6" fmla="val 12276"/>
                <a:gd name="f7" fmla="val 12373"/>
                <a:gd name="f8" fmla="val 25"/>
                <a:gd name="f9" fmla="val 12471"/>
                <a:gd name="f10" fmla="val 74"/>
                <a:gd name="f11" fmla="val 12544"/>
                <a:gd name="f12" fmla="val 122"/>
                <a:gd name="f13" fmla="val 12617"/>
                <a:gd name="f14" fmla="val 196"/>
                <a:gd name="f15" fmla="val 12690"/>
                <a:gd name="f16" fmla="val 293"/>
                <a:gd name="f17" fmla="val 12714"/>
                <a:gd name="f18" fmla="val 366"/>
                <a:gd name="f19" fmla="val 488"/>
                <a:gd name="f20" fmla="*/ f0 1 17585"/>
                <a:gd name="f21" fmla="*/ f1 1 12763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17585"/>
                <a:gd name="f28" fmla="*/ f25 1 12763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17585" h="12763" fill="none">
                  <a:moveTo>
                    <a:pt x="f5" y="f5"/>
                  </a:moveTo>
                  <a:lnTo>
                    <a:pt x="f5" y="f6"/>
                  </a:lnTo>
                  <a:lnTo>
                    <a:pt x="f5" y="f6"/>
                  </a:lnTo>
                  <a:lnTo>
                    <a:pt x="f5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4"/>
                  </a:lnTo>
                  <a:lnTo>
                    <a:pt x="f19" y="f4"/>
                  </a:lnTo>
                  <a:lnTo>
                    <a:pt x="f3" y="f4"/>
                  </a:lnTo>
                </a:path>
              </a:pathLst>
            </a:custGeom>
            <a:noFill/>
            <a:ln w="19046" cap="rnd">
              <a:solidFill>
                <a:srgbClr val="94BF6E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363;p29">
              <a:extLst>
                <a:ext uri="{FF2B5EF4-FFF2-40B4-BE49-F238E27FC236}">
                  <a16:creationId xmlns:a16="http://schemas.microsoft.com/office/drawing/2014/main" id="{E3D5BBEC-4A33-F2E1-368B-437ABF1944F8}"/>
                </a:ext>
              </a:extLst>
            </p:cNvPr>
            <p:cNvSpPr/>
            <p:nvPr/>
          </p:nvSpPr>
          <p:spPr>
            <a:xfrm>
              <a:off x="846990" y="657462"/>
              <a:ext cx="658834" cy="3973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75"/>
                <a:gd name="f4" fmla="val 8549"/>
                <a:gd name="f5" fmla="val 1"/>
                <a:gd name="f6" fmla="val 3654"/>
                <a:gd name="f7" fmla="val 4408"/>
                <a:gd name="f8" fmla="val 5821"/>
                <a:gd name="f9" fmla="val 5699"/>
                <a:gd name="f10" fmla="val 9085"/>
                <a:gd name="f11" fmla="val 1924"/>
                <a:gd name="f12" fmla="val 9061"/>
                <a:gd name="f13" fmla="val 10571"/>
                <a:gd name="f14" fmla="val 3337"/>
                <a:gd name="f15" fmla="*/ f0 1 14175"/>
                <a:gd name="f16" fmla="*/ f1 1 8549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4175"/>
                <a:gd name="f23" fmla="*/ f20 1 8549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4175" h="8549" fill="none">
                  <a:moveTo>
                    <a:pt x="f5" y="f4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0" y="f11"/>
                  </a:lnTo>
                  <a:lnTo>
                    <a:pt x="f10" y="f11"/>
                  </a:lnTo>
                  <a:lnTo>
                    <a:pt x="f10" y="f11"/>
                  </a:lnTo>
                  <a:lnTo>
                    <a:pt x="f12" y="f11"/>
                  </a:lnTo>
                  <a:lnTo>
                    <a:pt x="f10" y="f11"/>
                  </a:lnTo>
                  <a:lnTo>
                    <a:pt x="f10" y="f11"/>
                  </a:lnTo>
                  <a:lnTo>
                    <a:pt x="f10" y="f11"/>
                  </a:lnTo>
                  <a:lnTo>
                    <a:pt x="f10" y="f11"/>
                  </a:lnTo>
                  <a:lnTo>
                    <a:pt x="f12" y="f11"/>
                  </a:lnTo>
                  <a:lnTo>
                    <a:pt x="f10" y="f11"/>
                  </a:lnTo>
                  <a:lnTo>
                    <a:pt x="f13" y="f14"/>
                  </a:lnTo>
                  <a:lnTo>
                    <a:pt x="f3" y="f2"/>
                  </a:lnTo>
                </a:path>
              </a:pathLst>
            </a:custGeom>
            <a:noFill/>
            <a:ln w="19046" cap="rnd">
              <a:solidFill>
                <a:srgbClr val="94BF6E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5" name="Google Shape;364;p29">
            <a:extLst>
              <a:ext uri="{FF2B5EF4-FFF2-40B4-BE49-F238E27FC236}">
                <a16:creationId xmlns:a16="http://schemas.microsoft.com/office/drawing/2014/main" id="{A9D9847D-1793-D247-C3BC-26A227497BA1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2C0BFA7-46AA-4DCB-8EA9-E429FB726430}" type="slidenum">
              <a:t>17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CB753587-49B3-9D74-AFA7-398F79AE0256}"/>
              </a:ext>
            </a:extLst>
          </p:cNvPr>
          <p:cNvSpPr/>
          <p:nvPr/>
        </p:nvSpPr>
        <p:spPr>
          <a:xfrm>
            <a:off x="6972684" y="3395478"/>
            <a:ext cx="996449" cy="139571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0"/>
              <a:gd name="f7" fmla="val 308"/>
              <a:gd name="f8" fmla="val 10"/>
              <a:gd name="f9" fmla="val 2"/>
              <a:gd name="f10" fmla="val 8"/>
              <a:gd name="f11" fmla="val 4"/>
              <a:gd name="f12" fmla="val 5"/>
              <a:gd name="f13" fmla="val 1"/>
              <a:gd name="f14" fmla="val 7"/>
              <a:gd name="f15" fmla="val 9"/>
              <a:gd name="f16" fmla="val 19"/>
              <a:gd name="f17" fmla="val 13"/>
              <a:gd name="f18" fmla="val 28"/>
              <a:gd name="f19" fmla="val 23"/>
              <a:gd name="f20" fmla="val 37"/>
              <a:gd name="f21" fmla="val 32"/>
              <a:gd name="f22" fmla="val 39"/>
              <a:gd name="f23" fmla="val 34"/>
              <a:gd name="f24" fmla="val 40"/>
              <a:gd name="f25" fmla="val 41"/>
              <a:gd name="f26" fmla="val 42"/>
              <a:gd name="f27" fmla="val 43"/>
              <a:gd name="f28" fmla="val 54"/>
              <a:gd name="f29" fmla="val 53"/>
              <a:gd name="f30" fmla="val 58"/>
              <a:gd name="f31" fmla="val 61"/>
              <a:gd name="f32" fmla="val 57"/>
              <a:gd name="f33" fmla="val 64"/>
              <a:gd name="f34" fmla="val 60"/>
              <a:gd name="f35" fmla="val 70"/>
              <a:gd name="f36" fmla="val 67"/>
              <a:gd name="f37" fmla="val 71"/>
              <a:gd name="f38" fmla="val 76"/>
              <a:gd name="f39" fmla="val 80"/>
              <a:gd name="f40" fmla="val 83"/>
              <a:gd name="f41" fmla="val 48"/>
              <a:gd name="f42" fmla="val 88"/>
              <a:gd name="f43" fmla="val 44"/>
              <a:gd name="f44" fmla="val 102"/>
              <a:gd name="f45" fmla="val 117"/>
              <a:gd name="f46" fmla="val 131"/>
              <a:gd name="f47" fmla="val 137"/>
              <a:gd name="f48" fmla="val 47"/>
              <a:gd name="f49" fmla="val 140"/>
              <a:gd name="f50" fmla="val 144"/>
              <a:gd name="f51" fmla="val 149"/>
              <a:gd name="f52" fmla="val 66"/>
              <a:gd name="f53" fmla="val 150"/>
              <a:gd name="f54" fmla="val 156"/>
              <a:gd name="f55" fmla="val 159"/>
              <a:gd name="f56" fmla="val 162"/>
              <a:gd name="f57" fmla="val 168"/>
              <a:gd name="f58" fmla="val 169"/>
              <a:gd name="f59" fmla="val 171"/>
              <a:gd name="f60" fmla="val 173"/>
              <a:gd name="f61" fmla="val 177"/>
              <a:gd name="f62" fmla="val 178"/>
              <a:gd name="f63" fmla="val 52"/>
              <a:gd name="f64" fmla="val 49"/>
              <a:gd name="f65" fmla="val 179"/>
              <a:gd name="f66" fmla="val 45"/>
              <a:gd name="f67" fmla="val 189"/>
              <a:gd name="f68" fmla="val 25"/>
              <a:gd name="f69" fmla="val 201"/>
              <a:gd name="f70" fmla="val 14"/>
              <a:gd name="f71" fmla="val 212"/>
              <a:gd name="f72" fmla="val 213"/>
              <a:gd name="f73" fmla="val 214"/>
              <a:gd name="f74" fmla="val 216"/>
              <a:gd name="f75" fmla="val 219"/>
              <a:gd name="f76" fmla="val 11"/>
              <a:gd name="f77" fmla="val 187"/>
              <a:gd name="f78" fmla="val 101"/>
              <a:gd name="f79" fmla="val 155"/>
              <a:gd name="f80" fmla="val 191"/>
              <a:gd name="f81" fmla="val 122"/>
              <a:gd name="f82" fmla="val 281"/>
              <a:gd name="f83" fmla="val 121"/>
              <a:gd name="f84" fmla="val 286"/>
              <a:gd name="f85" fmla="val 120"/>
              <a:gd name="f86" fmla="val 291"/>
              <a:gd name="f87" fmla="val 118"/>
              <a:gd name="f88" fmla="val 296"/>
              <a:gd name="f89" fmla="val 298"/>
              <a:gd name="f90" fmla="val 116"/>
              <a:gd name="f91" fmla="val 301"/>
              <a:gd name="f92" fmla="val 115"/>
              <a:gd name="f93" fmla="val 304"/>
              <a:gd name="f94" fmla="val 114"/>
              <a:gd name="f95" fmla="val 306"/>
              <a:gd name="f96" fmla="val 113"/>
              <a:gd name="f97" fmla="val 110"/>
              <a:gd name="f98" fmla="val 107"/>
              <a:gd name="f99" fmla="val 305"/>
              <a:gd name="f100" fmla="val 106"/>
              <a:gd name="f101" fmla="val 303"/>
              <a:gd name="f102" fmla="val 105"/>
              <a:gd name="f103" fmla="val 302"/>
              <a:gd name="f104" fmla="val 104"/>
              <a:gd name="f105" fmla="val 299"/>
              <a:gd name="f106" fmla="val 295"/>
              <a:gd name="f107" fmla="val 290"/>
              <a:gd name="f108" fmla="val 99"/>
              <a:gd name="f109" fmla="val 194"/>
              <a:gd name="f110" fmla="val 33"/>
              <a:gd name="f111" fmla="+- 0 0 -90"/>
              <a:gd name="f112" fmla="*/ f3 1 220"/>
              <a:gd name="f113" fmla="*/ f4 1 308"/>
              <a:gd name="f114" fmla="val f5"/>
              <a:gd name="f115" fmla="val f6"/>
              <a:gd name="f116" fmla="val f7"/>
              <a:gd name="f117" fmla="*/ f111 f0 1"/>
              <a:gd name="f118" fmla="+- f116 0 f114"/>
              <a:gd name="f119" fmla="+- f115 0 f114"/>
              <a:gd name="f120" fmla="*/ f117 1 f2"/>
              <a:gd name="f121" fmla="*/ f119 1 220"/>
              <a:gd name="f122" fmla="*/ f118 1 308"/>
              <a:gd name="f123" fmla="*/ 0 f119 1"/>
              <a:gd name="f124" fmla="*/ 10 f118 1"/>
              <a:gd name="f125" fmla="*/ 4 f119 1"/>
              <a:gd name="f126" fmla="*/ 1 f118 1"/>
              <a:gd name="f127" fmla="*/ 10 f119 1"/>
              <a:gd name="f128" fmla="*/ 4 f118 1"/>
              <a:gd name="f129" fmla="*/ 37 f119 1"/>
              <a:gd name="f130" fmla="*/ 32 f118 1"/>
              <a:gd name="f131" fmla="*/ 41 f119 1"/>
              <a:gd name="f132" fmla="*/ 40 f118 1"/>
              <a:gd name="f133" fmla="*/ 42 f119 1"/>
              <a:gd name="f134" fmla="*/ 43 f118 1"/>
              <a:gd name="f135" fmla="*/ 53 f119 1"/>
              <a:gd name="f136" fmla="*/ 53 f118 1"/>
              <a:gd name="f137" fmla="*/ 64 f119 1"/>
              <a:gd name="f138" fmla="*/ 60 f118 1"/>
              <a:gd name="f139" fmla="*/ 76 f119 1"/>
              <a:gd name="f140" fmla="*/ 88 f119 1"/>
              <a:gd name="f141" fmla="*/ 44 f118 1"/>
              <a:gd name="f142" fmla="*/ 131 f119 1"/>
              <a:gd name="f143" fmla="*/ 144 f119 1"/>
              <a:gd name="f144" fmla="*/ 156 f119 1"/>
              <a:gd name="f145" fmla="*/ 168 f119 1"/>
              <a:gd name="f146" fmla="*/ 173 f119 1"/>
              <a:gd name="f147" fmla="*/ 54 f118 1"/>
              <a:gd name="f148" fmla="*/ 178 f119 1"/>
              <a:gd name="f149" fmla="*/ 49 f118 1"/>
              <a:gd name="f150" fmla="*/ 179 f119 1"/>
              <a:gd name="f151" fmla="*/ 37 f118 1"/>
              <a:gd name="f152" fmla="*/ 212 f119 1"/>
              <a:gd name="f153" fmla="*/ 2 f118 1"/>
              <a:gd name="f154" fmla="*/ 216 f119 1"/>
              <a:gd name="f155" fmla="*/ 220 f119 1"/>
              <a:gd name="f156" fmla="*/ 11 f118 1"/>
              <a:gd name="f157" fmla="*/ 122 f119 1"/>
              <a:gd name="f158" fmla="*/ 281 f118 1"/>
              <a:gd name="f159" fmla="*/ 118 f119 1"/>
              <a:gd name="f160" fmla="*/ 296 f118 1"/>
              <a:gd name="f161" fmla="*/ 115 f119 1"/>
              <a:gd name="f162" fmla="*/ 304 f118 1"/>
              <a:gd name="f163" fmla="*/ 110 f119 1"/>
              <a:gd name="f164" fmla="*/ 308 f118 1"/>
              <a:gd name="f165" fmla="*/ 106 f119 1"/>
              <a:gd name="f166" fmla="*/ 303 f118 1"/>
              <a:gd name="f167" fmla="*/ 104 f119 1"/>
              <a:gd name="f168" fmla="*/ 299 f118 1"/>
              <a:gd name="f169" fmla="*/ 99 f119 1"/>
              <a:gd name="f170" fmla="*/ 286 f118 1"/>
              <a:gd name="f171" fmla="+- f120 0 f1"/>
              <a:gd name="f172" fmla="*/ f123 1 220"/>
              <a:gd name="f173" fmla="*/ f124 1 308"/>
              <a:gd name="f174" fmla="*/ f125 1 220"/>
              <a:gd name="f175" fmla="*/ f126 1 308"/>
              <a:gd name="f176" fmla="*/ f127 1 220"/>
              <a:gd name="f177" fmla="*/ f128 1 308"/>
              <a:gd name="f178" fmla="*/ f129 1 220"/>
              <a:gd name="f179" fmla="*/ f130 1 308"/>
              <a:gd name="f180" fmla="*/ f131 1 220"/>
              <a:gd name="f181" fmla="*/ f132 1 308"/>
              <a:gd name="f182" fmla="*/ f133 1 220"/>
              <a:gd name="f183" fmla="*/ f134 1 308"/>
              <a:gd name="f184" fmla="*/ f135 1 220"/>
              <a:gd name="f185" fmla="*/ f136 1 308"/>
              <a:gd name="f186" fmla="*/ f137 1 220"/>
              <a:gd name="f187" fmla="*/ f138 1 308"/>
              <a:gd name="f188" fmla="*/ f139 1 220"/>
              <a:gd name="f189" fmla="*/ f140 1 220"/>
              <a:gd name="f190" fmla="*/ f141 1 308"/>
              <a:gd name="f191" fmla="*/ f142 1 220"/>
              <a:gd name="f192" fmla="*/ f143 1 220"/>
              <a:gd name="f193" fmla="*/ f144 1 220"/>
              <a:gd name="f194" fmla="*/ f145 1 220"/>
              <a:gd name="f195" fmla="*/ f146 1 220"/>
              <a:gd name="f196" fmla="*/ f147 1 308"/>
              <a:gd name="f197" fmla="*/ f148 1 220"/>
              <a:gd name="f198" fmla="*/ f149 1 308"/>
              <a:gd name="f199" fmla="*/ f150 1 220"/>
              <a:gd name="f200" fmla="*/ f151 1 308"/>
              <a:gd name="f201" fmla="*/ f152 1 220"/>
              <a:gd name="f202" fmla="*/ f153 1 308"/>
              <a:gd name="f203" fmla="*/ f154 1 220"/>
              <a:gd name="f204" fmla="*/ f155 1 220"/>
              <a:gd name="f205" fmla="*/ f156 1 308"/>
              <a:gd name="f206" fmla="*/ f157 1 220"/>
              <a:gd name="f207" fmla="*/ f158 1 308"/>
              <a:gd name="f208" fmla="*/ f159 1 220"/>
              <a:gd name="f209" fmla="*/ f160 1 308"/>
              <a:gd name="f210" fmla="*/ f161 1 220"/>
              <a:gd name="f211" fmla="*/ f162 1 308"/>
              <a:gd name="f212" fmla="*/ f163 1 220"/>
              <a:gd name="f213" fmla="*/ f164 1 308"/>
              <a:gd name="f214" fmla="*/ f165 1 220"/>
              <a:gd name="f215" fmla="*/ f166 1 308"/>
              <a:gd name="f216" fmla="*/ f167 1 220"/>
              <a:gd name="f217" fmla="*/ f168 1 308"/>
              <a:gd name="f218" fmla="*/ f169 1 220"/>
              <a:gd name="f219" fmla="*/ f170 1 308"/>
              <a:gd name="f220" fmla="*/ 0 1 f121"/>
              <a:gd name="f221" fmla="*/ f115 1 f121"/>
              <a:gd name="f222" fmla="*/ 0 1 f122"/>
              <a:gd name="f223" fmla="*/ f116 1 f122"/>
              <a:gd name="f224" fmla="*/ f172 1 f121"/>
              <a:gd name="f225" fmla="*/ f173 1 f122"/>
              <a:gd name="f226" fmla="*/ f174 1 f121"/>
              <a:gd name="f227" fmla="*/ f175 1 f122"/>
              <a:gd name="f228" fmla="*/ f176 1 f121"/>
              <a:gd name="f229" fmla="*/ f177 1 f122"/>
              <a:gd name="f230" fmla="*/ f178 1 f121"/>
              <a:gd name="f231" fmla="*/ f179 1 f122"/>
              <a:gd name="f232" fmla="*/ f180 1 f121"/>
              <a:gd name="f233" fmla="*/ f181 1 f122"/>
              <a:gd name="f234" fmla="*/ f182 1 f121"/>
              <a:gd name="f235" fmla="*/ f183 1 f122"/>
              <a:gd name="f236" fmla="*/ f184 1 f121"/>
              <a:gd name="f237" fmla="*/ f185 1 f122"/>
              <a:gd name="f238" fmla="*/ f186 1 f121"/>
              <a:gd name="f239" fmla="*/ f187 1 f122"/>
              <a:gd name="f240" fmla="*/ f188 1 f121"/>
              <a:gd name="f241" fmla="*/ f189 1 f121"/>
              <a:gd name="f242" fmla="*/ f190 1 f122"/>
              <a:gd name="f243" fmla="*/ f191 1 f121"/>
              <a:gd name="f244" fmla="*/ f192 1 f121"/>
              <a:gd name="f245" fmla="*/ f193 1 f121"/>
              <a:gd name="f246" fmla="*/ f194 1 f121"/>
              <a:gd name="f247" fmla="*/ f195 1 f121"/>
              <a:gd name="f248" fmla="*/ f196 1 f122"/>
              <a:gd name="f249" fmla="*/ f197 1 f121"/>
              <a:gd name="f250" fmla="*/ f198 1 f122"/>
              <a:gd name="f251" fmla="*/ f199 1 f121"/>
              <a:gd name="f252" fmla="*/ f200 1 f122"/>
              <a:gd name="f253" fmla="*/ f201 1 f121"/>
              <a:gd name="f254" fmla="*/ f202 1 f122"/>
              <a:gd name="f255" fmla="*/ f203 1 f121"/>
              <a:gd name="f256" fmla="*/ f204 1 f121"/>
              <a:gd name="f257" fmla="*/ f205 1 f122"/>
              <a:gd name="f258" fmla="*/ f206 1 f121"/>
              <a:gd name="f259" fmla="*/ f207 1 f122"/>
              <a:gd name="f260" fmla="*/ f208 1 f121"/>
              <a:gd name="f261" fmla="*/ f209 1 f122"/>
              <a:gd name="f262" fmla="*/ f210 1 f121"/>
              <a:gd name="f263" fmla="*/ f211 1 f122"/>
              <a:gd name="f264" fmla="*/ f212 1 f121"/>
              <a:gd name="f265" fmla="*/ f213 1 f122"/>
              <a:gd name="f266" fmla="*/ f214 1 f121"/>
              <a:gd name="f267" fmla="*/ f215 1 f122"/>
              <a:gd name="f268" fmla="*/ f216 1 f121"/>
              <a:gd name="f269" fmla="*/ f217 1 f122"/>
              <a:gd name="f270" fmla="*/ f218 1 f121"/>
              <a:gd name="f271" fmla="*/ f219 1 f122"/>
              <a:gd name="f272" fmla="*/ f220 f112 1"/>
              <a:gd name="f273" fmla="*/ f221 f112 1"/>
              <a:gd name="f274" fmla="*/ f223 f113 1"/>
              <a:gd name="f275" fmla="*/ f222 f113 1"/>
              <a:gd name="f276" fmla="*/ f224 f112 1"/>
              <a:gd name="f277" fmla="*/ f225 f113 1"/>
              <a:gd name="f278" fmla="*/ f226 f112 1"/>
              <a:gd name="f279" fmla="*/ f227 f113 1"/>
              <a:gd name="f280" fmla="*/ f228 f112 1"/>
              <a:gd name="f281" fmla="*/ f229 f113 1"/>
              <a:gd name="f282" fmla="*/ f230 f112 1"/>
              <a:gd name="f283" fmla="*/ f231 f113 1"/>
              <a:gd name="f284" fmla="*/ f232 f112 1"/>
              <a:gd name="f285" fmla="*/ f233 f113 1"/>
              <a:gd name="f286" fmla="*/ f234 f112 1"/>
              <a:gd name="f287" fmla="*/ f235 f113 1"/>
              <a:gd name="f288" fmla="*/ f236 f112 1"/>
              <a:gd name="f289" fmla="*/ f237 f113 1"/>
              <a:gd name="f290" fmla="*/ f238 f112 1"/>
              <a:gd name="f291" fmla="*/ f239 f113 1"/>
              <a:gd name="f292" fmla="*/ f240 f112 1"/>
              <a:gd name="f293" fmla="*/ f241 f112 1"/>
              <a:gd name="f294" fmla="*/ f242 f113 1"/>
              <a:gd name="f295" fmla="*/ f243 f112 1"/>
              <a:gd name="f296" fmla="*/ f244 f112 1"/>
              <a:gd name="f297" fmla="*/ f245 f112 1"/>
              <a:gd name="f298" fmla="*/ f246 f112 1"/>
              <a:gd name="f299" fmla="*/ f247 f112 1"/>
              <a:gd name="f300" fmla="*/ f248 f113 1"/>
              <a:gd name="f301" fmla="*/ f249 f112 1"/>
              <a:gd name="f302" fmla="*/ f250 f113 1"/>
              <a:gd name="f303" fmla="*/ f251 f112 1"/>
              <a:gd name="f304" fmla="*/ f252 f113 1"/>
              <a:gd name="f305" fmla="*/ f253 f112 1"/>
              <a:gd name="f306" fmla="*/ f254 f113 1"/>
              <a:gd name="f307" fmla="*/ f255 f112 1"/>
              <a:gd name="f308" fmla="*/ f256 f112 1"/>
              <a:gd name="f309" fmla="*/ f257 f113 1"/>
              <a:gd name="f310" fmla="*/ f258 f112 1"/>
              <a:gd name="f311" fmla="*/ f259 f113 1"/>
              <a:gd name="f312" fmla="*/ f260 f112 1"/>
              <a:gd name="f313" fmla="*/ f261 f113 1"/>
              <a:gd name="f314" fmla="*/ f262 f112 1"/>
              <a:gd name="f315" fmla="*/ f263 f113 1"/>
              <a:gd name="f316" fmla="*/ f264 f112 1"/>
              <a:gd name="f317" fmla="*/ f265 f113 1"/>
              <a:gd name="f318" fmla="*/ f266 f112 1"/>
              <a:gd name="f319" fmla="*/ f267 f113 1"/>
              <a:gd name="f320" fmla="*/ f268 f112 1"/>
              <a:gd name="f321" fmla="*/ f269 f113 1"/>
              <a:gd name="f322" fmla="*/ f270 f112 1"/>
              <a:gd name="f323" fmla="*/ f271 f1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1">
                <a:pos x="f276" y="f277"/>
              </a:cxn>
              <a:cxn ang="f171">
                <a:pos x="f278" y="f279"/>
              </a:cxn>
              <a:cxn ang="f171">
                <a:pos x="f280" y="f281"/>
              </a:cxn>
              <a:cxn ang="f171">
                <a:pos x="f282" y="f283"/>
              </a:cxn>
              <a:cxn ang="f171">
                <a:pos x="f284" y="f285"/>
              </a:cxn>
              <a:cxn ang="f171">
                <a:pos x="f286" y="f287"/>
              </a:cxn>
              <a:cxn ang="f171">
                <a:pos x="f288" y="f289"/>
              </a:cxn>
              <a:cxn ang="f171">
                <a:pos x="f290" y="f291"/>
              </a:cxn>
              <a:cxn ang="f171">
                <a:pos x="f292" y="f291"/>
              </a:cxn>
              <a:cxn ang="f171">
                <a:pos x="f293" y="f294"/>
              </a:cxn>
              <a:cxn ang="f171">
                <a:pos x="f295" y="f287"/>
              </a:cxn>
              <a:cxn ang="f171">
                <a:pos x="f296" y="f291"/>
              </a:cxn>
              <a:cxn ang="f171">
                <a:pos x="f297" y="f291"/>
              </a:cxn>
              <a:cxn ang="f171">
                <a:pos x="f298" y="f289"/>
              </a:cxn>
              <a:cxn ang="f171">
                <a:pos x="f299" y="f300"/>
              </a:cxn>
              <a:cxn ang="f171">
                <a:pos x="f301" y="f302"/>
              </a:cxn>
              <a:cxn ang="f171">
                <a:pos x="f303" y="f304"/>
              </a:cxn>
              <a:cxn ang="f171">
                <a:pos x="f305" y="f306"/>
              </a:cxn>
              <a:cxn ang="f171">
                <a:pos x="f307" y="f279"/>
              </a:cxn>
              <a:cxn ang="f171">
                <a:pos x="f308" y="f309"/>
              </a:cxn>
              <a:cxn ang="f171">
                <a:pos x="f310" y="f311"/>
              </a:cxn>
              <a:cxn ang="f171">
                <a:pos x="f312" y="f313"/>
              </a:cxn>
              <a:cxn ang="f171">
                <a:pos x="f314" y="f315"/>
              </a:cxn>
              <a:cxn ang="f171">
                <a:pos x="f316" y="f317"/>
              </a:cxn>
              <a:cxn ang="f171">
                <a:pos x="f318" y="f319"/>
              </a:cxn>
              <a:cxn ang="f171">
                <a:pos x="f320" y="f321"/>
              </a:cxn>
              <a:cxn ang="f171">
                <a:pos x="f322" y="f323"/>
              </a:cxn>
              <a:cxn ang="f171">
                <a:pos x="f276" y="f277"/>
              </a:cxn>
            </a:cxnLst>
            <a:rect l="f272" t="f275" r="f273" b="f274"/>
            <a:pathLst>
              <a:path w="220" h="308">
                <a:moveTo>
                  <a:pt x="f5" y="f8"/>
                </a:moveTo>
                <a:cubicBezTo>
                  <a:pt x="f9" y="f10"/>
                  <a:pt x="f11" y="f12"/>
                  <a:pt x="f11" y="f13"/>
                </a:cubicBezTo>
                <a:cubicBezTo>
                  <a:pt x="f14" y="f5"/>
                  <a:pt x="f15" y="f9"/>
                  <a:pt x="f8" y="f11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0"/>
                  <a:pt x="f25" y="f24"/>
                </a:cubicBezTo>
                <a:cubicBezTo>
                  <a:pt x="f25" y="f25"/>
                  <a:pt x="f26" y="f26"/>
                  <a:pt x="f26" y="f27"/>
                </a:cubicBezTo>
                <a:cubicBezTo>
                  <a:pt x="f26" y="f28"/>
                  <a:pt x="f26" y="f28"/>
                  <a:pt x="f29" y="f29"/>
                </a:cubicBezTo>
                <a:cubicBezTo>
                  <a:pt x="f30" y="f29"/>
                  <a:pt x="f31" y="f32"/>
                  <a:pt x="f33" y="f34"/>
                </a:cubicBezTo>
                <a:cubicBezTo>
                  <a:pt x="f35" y="f36"/>
                  <a:pt x="f37" y="f36"/>
                  <a:pt x="f38" y="f34"/>
                </a:cubicBezTo>
                <a:cubicBezTo>
                  <a:pt x="f39" y="f28"/>
                  <a:pt x="f40" y="f41"/>
                  <a:pt x="f42" y="f43"/>
                </a:cubicBezTo>
                <a:cubicBezTo>
                  <a:pt x="f44" y="f22"/>
                  <a:pt x="f45" y="f22"/>
                  <a:pt x="f46" y="f27"/>
                </a:cubicBezTo>
                <a:cubicBezTo>
                  <a:pt x="f47" y="f48"/>
                  <a:pt x="f49" y="f28"/>
                  <a:pt x="f50" y="f34"/>
                </a:cubicBezTo>
                <a:cubicBezTo>
                  <a:pt x="f51" y="f52"/>
                  <a:pt x="f53" y="f52"/>
                  <a:pt x="f54" y="f34"/>
                </a:cubicBezTo>
                <a:cubicBezTo>
                  <a:pt x="f55" y="f32"/>
                  <a:pt x="f56" y="f29"/>
                  <a:pt x="f57" y="f29"/>
                </a:cubicBezTo>
                <a:cubicBezTo>
                  <a:pt x="f58" y="f29"/>
                  <a:pt x="f59" y="f29"/>
                  <a:pt x="f60" y="f28"/>
                </a:cubicBezTo>
                <a:cubicBezTo>
                  <a:pt x="f61" y="f28"/>
                  <a:pt x="f62" y="f63"/>
                  <a:pt x="f62" y="f64"/>
                </a:cubicBezTo>
                <a:cubicBezTo>
                  <a:pt x="f65" y="f66"/>
                  <a:pt x="f62" y="f25"/>
                  <a:pt x="f65" y="f20"/>
                </a:cubicBezTo>
                <a:cubicBezTo>
                  <a:pt x="f67" y="f68"/>
                  <a:pt x="f69" y="f70"/>
                  <a:pt x="f71" y="f9"/>
                </a:cubicBezTo>
                <a:cubicBezTo>
                  <a:pt x="f72" y="f13"/>
                  <a:pt x="f73" y="f13"/>
                  <a:pt x="f74" y="f13"/>
                </a:cubicBezTo>
                <a:cubicBezTo>
                  <a:pt x="f74" y="f12"/>
                  <a:pt x="f75" y="f10"/>
                  <a:pt x="f6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45" y="f89"/>
                  <a:pt x="f90" y="f91"/>
                  <a:pt x="f92" y="f93"/>
                </a:cubicBezTo>
                <a:cubicBezTo>
                  <a:pt x="f94" y="f95"/>
                  <a:pt x="f96" y="f7"/>
                  <a:pt x="f97" y="f7"/>
                </a:cubicBezTo>
                <a:cubicBezTo>
                  <a:pt x="f98" y="f7"/>
                  <a:pt x="f98" y="f99"/>
                  <a:pt x="f100" y="f101"/>
                </a:cubicBezTo>
                <a:cubicBezTo>
                  <a:pt x="f102" y="f103"/>
                  <a:pt x="f104" y="f91"/>
                  <a:pt x="f104" y="f105"/>
                </a:cubicBezTo>
                <a:cubicBezTo>
                  <a:pt x="f44" y="f106"/>
                  <a:pt x="f78" y="f107"/>
                  <a:pt x="f108" y="f84"/>
                </a:cubicBezTo>
                <a:cubicBezTo>
                  <a:pt x="f52" y="f109"/>
                  <a:pt x="f110" y="f44"/>
                  <a:pt x="f5" y="f8"/>
                </a:cubicBezTo>
                <a:close/>
              </a:path>
            </a:pathLst>
          </a:custGeom>
          <a:solidFill>
            <a:srgbClr val="E8E7E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7" name="Grupo 1">
            <a:extLst>
              <a:ext uri="{FF2B5EF4-FFF2-40B4-BE49-F238E27FC236}">
                <a16:creationId xmlns:a16="http://schemas.microsoft.com/office/drawing/2014/main" id="{3AA461FD-2B31-8769-802F-2B35272F3C25}"/>
              </a:ext>
            </a:extLst>
          </p:cNvPr>
          <p:cNvGrpSpPr/>
          <p:nvPr/>
        </p:nvGrpSpPr>
        <p:grpSpPr>
          <a:xfrm>
            <a:off x="6519443" y="3173571"/>
            <a:ext cx="1907218" cy="1807823"/>
            <a:chOff x="6519443" y="3173571"/>
            <a:chExt cx="1907218" cy="1807823"/>
          </a:xfrm>
        </p:grpSpPr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97CD38A6-705A-D5DB-9B44-FFE1156B805C}"/>
                </a:ext>
              </a:extLst>
            </p:cNvPr>
            <p:cNvSpPr/>
            <p:nvPr/>
          </p:nvSpPr>
          <p:spPr>
            <a:xfrm>
              <a:off x="6519443" y="3472589"/>
              <a:ext cx="1907218" cy="150880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21"/>
                <a:gd name="f8" fmla="val 333"/>
                <a:gd name="f9" fmla="val 419"/>
                <a:gd name="f10" fmla="val 40"/>
                <a:gd name="f11" fmla="val 418"/>
                <a:gd name="f12" fmla="val 38"/>
                <a:gd name="f13" fmla="val 417"/>
                <a:gd name="f14" fmla="val 37"/>
                <a:gd name="f15" fmla="val 35"/>
                <a:gd name="f16" fmla="val 415"/>
                <a:gd name="f17" fmla="val 413"/>
                <a:gd name="f18" fmla="val 34"/>
                <a:gd name="f19" fmla="val 411"/>
                <a:gd name="f20" fmla="val 33"/>
                <a:gd name="f21" fmla="val 408"/>
                <a:gd name="f22" fmla="val 32"/>
                <a:gd name="f23" fmla="val 404"/>
                <a:gd name="f24" fmla="val 30"/>
                <a:gd name="f25" fmla="val 401"/>
                <a:gd name="f26" fmla="val 29"/>
                <a:gd name="f27" fmla="val 400"/>
                <a:gd name="f28" fmla="val 396"/>
                <a:gd name="f29" fmla="val 27"/>
                <a:gd name="f30" fmla="val 392"/>
                <a:gd name="f31" fmla="val 26"/>
                <a:gd name="f32" fmla="val 388"/>
                <a:gd name="f33" fmla="val 25"/>
                <a:gd name="f34" fmla="val 384"/>
                <a:gd name="f35" fmla="val 24"/>
                <a:gd name="f36" fmla="val 381"/>
                <a:gd name="f37" fmla="val 22"/>
                <a:gd name="f38" fmla="val 378"/>
                <a:gd name="f39" fmla="val 19"/>
                <a:gd name="f40" fmla="val 376"/>
                <a:gd name="f41" fmla="val 374"/>
                <a:gd name="f42" fmla="val 18"/>
                <a:gd name="f43" fmla="val 372"/>
                <a:gd name="f44" fmla="val 17"/>
                <a:gd name="f45" fmla="val 362"/>
                <a:gd name="f46" fmla="val 12"/>
                <a:gd name="f47" fmla="val 350"/>
                <a:gd name="f48" fmla="val 8"/>
                <a:gd name="f49" fmla="val 340"/>
                <a:gd name="f50" fmla="val 3"/>
                <a:gd name="f51" fmla="val 337"/>
                <a:gd name="f52" fmla="val 1"/>
                <a:gd name="f53" fmla="val 335"/>
                <a:gd name="f54" fmla="val 331"/>
                <a:gd name="f55" fmla="val 6"/>
                <a:gd name="f56" fmla="val 336"/>
                <a:gd name="f57" fmla="val 11"/>
                <a:gd name="f58" fmla="val 341"/>
                <a:gd name="f59" fmla="val 343"/>
                <a:gd name="f60" fmla="val 345"/>
                <a:gd name="f61" fmla="val 347"/>
                <a:gd name="f62" fmla="val 52"/>
                <a:gd name="f63" fmla="val 69"/>
                <a:gd name="f64" fmla="val 85"/>
                <a:gd name="f65" fmla="val 324"/>
                <a:gd name="f66" fmla="val 117"/>
                <a:gd name="f67" fmla="val 307"/>
                <a:gd name="f68" fmla="val 147"/>
                <a:gd name="f69" fmla="val 289"/>
                <a:gd name="f70" fmla="val 177"/>
                <a:gd name="f71" fmla="val 270"/>
                <a:gd name="f72" fmla="val 209"/>
                <a:gd name="f73" fmla="val 250"/>
                <a:gd name="f74" fmla="val 240"/>
                <a:gd name="f75" fmla="val 229"/>
                <a:gd name="f76" fmla="val 227"/>
                <a:gd name="f77" fmla="val 274"/>
                <a:gd name="f78" fmla="val 224"/>
                <a:gd name="f79" fmla="val 277"/>
                <a:gd name="f80" fmla="val 221"/>
                <a:gd name="f81" fmla="val 281"/>
                <a:gd name="f82" fmla="val 218"/>
                <a:gd name="f83" fmla="val 287"/>
                <a:gd name="f84" fmla="val 214"/>
                <a:gd name="f85" fmla="val 293"/>
                <a:gd name="f86" fmla="val 299"/>
                <a:gd name="f87" fmla="val 208"/>
                <a:gd name="f88" fmla="val 294"/>
                <a:gd name="f89" fmla="val 206"/>
                <a:gd name="f90" fmla="val 291"/>
                <a:gd name="f91" fmla="val 204"/>
                <a:gd name="f92" fmla="val 288"/>
                <a:gd name="f93" fmla="val 201"/>
                <a:gd name="f94" fmla="val 284"/>
                <a:gd name="f95" fmla="val 198"/>
                <a:gd name="f96" fmla="val 279"/>
                <a:gd name="f97" fmla="val 194"/>
                <a:gd name="f98" fmla="val 275"/>
                <a:gd name="f99" fmla="val 191"/>
                <a:gd name="f100" fmla="val 187"/>
                <a:gd name="f101" fmla="val 265"/>
                <a:gd name="f102" fmla="val 184"/>
                <a:gd name="f103" fmla="val 260"/>
                <a:gd name="f104" fmla="val 155"/>
                <a:gd name="f105" fmla="val 216"/>
                <a:gd name="f106" fmla="val 126"/>
                <a:gd name="f107" fmla="val 172"/>
                <a:gd name="f108" fmla="val 102"/>
                <a:gd name="f109" fmla="val 92"/>
                <a:gd name="f110" fmla="val 106"/>
                <a:gd name="f111" fmla="val 82"/>
                <a:gd name="f112" fmla="val 86"/>
                <a:gd name="f113" fmla="val 77"/>
                <a:gd name="f114" fmla="val 64"/>
                <a:gd name="f115" fmla="val 73"/>
                <a:gd name="f116" fmla="val 43"/>
                <a:gd name="f117" fmla="val 89"/>
                <a:gd name="f118" fmla="val 4"/>
                <a:gd name="f119" fmla="val 90"/>
                <a:gd name="f120" fmla="val 2"/>
                <a:gd name="f121" fmla="val 91"/>
                <a:gd name="f122" fmla="val 75"/>
                <a:gd name="f123" fmla="val 68"/>
                <a:gd name="f124" fmla="val 59"/>
                <a:gd name="f125" fmla="val 51"/>
                <a:gd name="f126" fmla="val 16"/>
                <a:gd name="f127" fmla="val 42"/>
                <a:gd name="f128" fmla="val 15"/>
                <a:gd name="f129" fmla="val 39"/>
                <a:gd name="f130" fmla="val 7"/>
                <a:gd name="f131" fmla="val 55"/>
                <a:gd name="f132" fmla="val 83"/>
                <a:gd name="f133" fmla="val 54"/>
                <a:gd name="f134" fmla="val 79"/>
                <a:gd name="f135" fmla="val 151"/>
                <a:gd name="f136" fmla="val 103"/>
                <a:gd name="f137" fmla="val 186"/>
                <a:gd name="f138" fmla="val 121"/>
                <a:gd name="f139" fmla="val 210"/>
                <a:gd name="f140" fmla="val 139"/>
                <a:gd name="f141" fmla="val 235"/>
                <a:gd name="f142" fmla="val 157"/>
                <a:gd name="f143" fmla="val 259"/>
                <a:gd name="f144" fmla="val 158"/>
                <a:gd name="f145" fmla="val 159"/>
                <a:gd name="f146" fmla="val 262"/>
                <a:gd name="f147" fmla="val 263"/>
                <a:gd name="f148" fmla="val 162"/>
                <a:gd name="f149" fmla="val 165"/>
                <a:gd name="f150" fmla="val 267"/>
                <a:gd name="f151" fmla="val 167"/>
                <a:gd name="f152" fmla="val 271"/>
                <a:gd name="f153" fmla="val 168"/>
                <a:gd name="f154" fmla="val 272"/>
                <a:gd name="f155" fmla="val 269"/>
                <a:gd name="f156" fmla="val 169"/>
                <a:gd name="f157" fmla="val 273"/>
                <a:gd name="f158" fmla="val 170"/>
                <a:gd name="f159" fmla="val 276"/>
                <a:gd name="f160" fmla="val 171"/>
                <a:gd name="f161" fmla="val 278"/>
                <a:gd name="f162" fmla="val 173"/>
                <a:gd name="f163" fmla="val 174"/>
                <a:gd name="f164" fmla="val 282"/>
                <a:gd name="f165" fmla="val 176"/>
                <a:gd name="f166" fmla="val 285"/>
                <a:gd name="f167" fmla="val 179"/>
                <a:gd name="f168" fmla="val 181"/>
                <a:gd name="f169" fmla="val 182"/>
                <a:gd name="f170" fmla="val 295"/>
                <a:gd name="f171" fmla="val 190"/>
                <a:gd name="f172" fmla="val 303"/>
                <a:gd name="f173" fmla="val 304"/>
                <a:gd name="f174" fmla="val 306"/>
                <a:gd name="f175" fmla="val 192"/>
                <a:gd name="f176" fmla="val 308"/>
                <a:gd name="f177" fmla="val 199"/>
                <a:gd name="f178" fmla="val 314"/>
                <a:gd name="f179" fmla="val 203"/>
                <a:gd name="f180" fmla="val 332"/>
                <a:gd name="f181" fmla="val 211"/>
                <a:gd name="f182" fmla="val 330"/>
                <a:gd name="f183" fmla="val 212"/>
                <a:gd name="f184" fmla="val 328"/>
                <a:gd name="f185" fmla="val 327"/>
                <a:gd name="f186" fmla="val 322"/>
                <a:gd name="f187" fmla="val 220"/>
                <a:gd name="f188" fmla="val 321"/>
                <a:gd name="f189" fmla="val 316"/>
                <a:gd name="f190" fmla="val 312"/>
                <a:gd name="f191" fmla="val 228"/>
                <a:gd name="f192" fmla="val 310"/>
                <a:gd name="f193" fmla="val 234"/>
                <a:gd name="f194" fmla="val 241"/>
                <a:gd name="f195" fmla="val 296"/>
                <a:gd name="f196" fmla="val 239"/>
                <a:gd name="f197" fmla="val 247"/>
                <a:gd name="f198" fmla="val 251"/>
                <a:gd name="f199" fmla="val 252"/>
                <a:gd name="f200" fmla="val 254"/>
                <a:gd name="f201" fmla="val 257"/>
                <a:gd name="f202" fmla="val 258"/>
                <a:gd name="f203" fmla="val 264"/>
                <a:gd name="f204" fmla="val 261"/>
                <a:gd name="f205" fmla="val 245"/>
                <a:gd name="f206" fmla="val 286"/>
                <a:gd name="f207" fmla="val 297"/>
                <a:gd name="f208" fmla="val 213"/>
                <a:gd name="f209" fmla="val 318"/>
                <a:gd name="f210" fmla="val 183"/>
                <a:gd name="f211" fmla="val 339"/>
                <a:gd name="f212" fmla="val 154"/>
                <a:gd name="f213" fmla="val 125"/>
                <a:gd name="f214" fmla="val 99"/>
                <a:gd name="f215" fmla="val 397"/>
                <a:gd name="f216" fmla="val 74"/>
                <a:gd name="f217" fmla="val 49"/>
                <a:gd name="f218" fmla="val 46"/>
                <a:gd name="f219" fmla="+- 0 0 -90"/>
                <a:gd name="f220" fmla="*/ f4 1 421"/>
                <a:gd name="f221" fmla="*/ f5 1 333"/>
                <a:gd name="f222" fmla="val f6"/>
                <a:gd name="f223" fmla="val f7"/>
                <a:gd name="f224" fmla="val f8"/>
                <a:gd name="f225" fmla="*/ f219 f0 1"/>
                <a:gd name="f226" fmla="+- f224 0 f222"/>
                <a:gd name="f227" fmla="+- f223 0 f222"/>
                <a:gd name="f228" fmla="*/ f225 1 f3"/>
                <a:gd name="f229" fmla="*/ f227 1 421"/>
                <a:gd name="f230" fmla="*/ f226 1 333"/>
                <a:gd name="f231" fmla="*/ 419 f227 1"/>
                <a:gd name="f232" fmla="*/ 40 f226 1"/>
                <a:gd name="f233" fmla="*/ 417 f227 1"/>
                <a:gd name="f234" fmla="*/ 35 f226 1"/>
                <a:gd name="f235" fmla="*/ 411 f227 1"/>
                <a:gd name="f236" fmla="*/ 33 f226 1"/>
                <a:gd name="f237" fmla="*/ 401 f227 1"/>
                <a:gd name="f238" fmla="*/ 29 f226 1"/>
                <a:gd name="f239" fmla="*/ 400 f227 1"/>
                <a:gd name="f240" fmla="*/ 388 f227 1"/>
                <a:gd name="f241" fmla="*/ 25 f226 1"/>
                <a:gd name="f242" fmla="*/ 378 f227 1"/>
                <a:gd name="f243" fmla="*/ 19 f226 1"/>
                <a:gd name="f244" fmla="*/ 372 f227 1"/>
                <a:gd name="f245" fmla="*/ 17 f226 1"/>
                <a:gd name="f246" fmla="*/ 340 f227 1"/>
                <a:gd name="f247" fmla="*/ 3 f226 1"/>
                <a:gd name="f248" fmla="*/ 333 f227 1"/>
                <a:gd name="f249" fmla="*/ 336 f227 1"/>
                <a:gd name="f250" fmla="*/ 11 f226 1"/>
                <a:gd name="f251" fmla="*/ 345 f227 1"/>
                <a:gd name="f252" fmla="*/ 34 f226 1"/>
                <a:gd name="f253" fmla="*/ 337 f227 1"/>
                <a:gd name="f254" fmla="*/ 85 f226 1"/>
                <a:gd name="f255" fmla="*/ 289 f227 1"/>
                <a:gd name="f256" fmla="*/ 177 f226 1"/>
                <a:gd name="f257" fmla="*/ 229 f227 1"/>
                <a:gd name="f258" fmla="*/ 270 f226 1"/>
                <a:gd name="f259" fmla="*/ 221 f227 1"/>
                <a:gd name="f260" fmla="*/ 281 f226 1"/>
                <a:gd name="f261" fmla="*/ 209 f227 1"/>
                <a:gd name="f262" fmla="*/ 299 f226 1"/>
                <a:gd name="f263" fmla="*/ 204 f227 1"/>
                <a:gd name="f264" fmla="*/ 288 f226 1"/>
                <a:gd name="f265" fmla="*/ 194 f227 1"/>
                <a:gd name="f266" fmla="*/ 275 f226 1"/>
                <a:gd name="f267" fmla="*/ 184 f227 1"/>
                <a:gd name="f268" fmla="*/ 260 f226 1"/>
                <a:gd name="f269" fmla="*/ 102 f227 1"/>
                <a:gd name="f270" fmla="*/ 126 f226 1"/>
                <a:gd name="f271" fmla="*/ 77 f227 1"/>
                <a:gd name="f272" fmla="*/ 64 f226 1"/>
                <a:gd name="f273" fmla="*/ 89 f227 1"/>
                <a:gd name="f274" fmla="*/ 4 f226 1"/>
                <a:gd name="f275" fmla="*/ 91 f227 1"/>
                <a:gd name="f276" fmla="*/ 0 f226 1"/>
                <a:gd name="f277" fmla="*/ 68 f227 1"/>
                <a:gd name="f278" fmla="*/ 8 f226 1"/>
                <a:gd name="f279" fmla="*/ 42 f227 1"/>
                <a:gd name="f280" fmla="*/ 18 f226 1"/>
                <a:gd name="f281" fmla="*/ 0 f227 1"/>
                <a:gd name="f282" fmla="*/ 39 f226 1"/>
                <a:gd name="f283" fmla="*/ 29 f227 1"/>
                <a:gd name="f284" fmla="*/ 83 f226 1"/>
                <a:gd name="f285" fmla="*/ 103 f227 1"/>
                <a:gd name="f286" fmla="*/ 186 f226 1"/>
                <a:gd name="f287" fmla="*/ 157 f227 1"/>
                <a:gd name="f288" fmla="*/ 259 f226 1"/>
                <a:gd name="f289" fmla="*/ 159 f227 1"/>
                <a:gd name="f290" fmla="*/ 263 f226 1"/>
                <a:gd name="f291" fmla="*/ 167 f227 1"/>
                <a:gd name="f292" fmla="*/ 271 f226 1"/>
                <a:gd name="f293" fmla="*/ 168 f227 1"/>
                <a:gd name="f294" fmla="*/ 272 f226 1"/>
                <a:gd name="f295" fmla="*/ 169 f227 1"/>
                <a:gd name="f296" fmla="*/ 273 f226 1"/>
                <a:gd name="f297" fmla="*/ 170 f227 1"/>
                <a:gd name="f298" fmla="*/ 171 f227 1"/>
                <a:gd name="f299" fmla="*/ 277 f226 1"/>
                <a:gd name="f300" fmla="*/ 173 f227 1"/>
                <a:gd name="f301" fmla="*/ 177 f227 1"/>
                <a:gd name="f302" fmla="*/ 285 f226 1"/>
                <a:gd name="f303" fmla="*/ 182 f227 1"/>
                <a:gd name="f304" fmla="*/ 291 f226 1"/>
                <a:gd name="f305" fmla="*/ 190 f227 1"/>
                <a:gd name="f306" fmla="*/ 303 f226 1"/>
                <a:gd name="f307" fmla="*/ 192 f227 1"/>
                <a:gd name="f308" fmla="*/ 308 f226 1"/>
                <a:gd name="f309" fmla="*/ 208 f227 1"/>
                <a:gd name="f310" fmla="*/ 333 f226 1"/>
                <a:gd name="f311" fmla="*/ 210 f227 1"/>
                <a:gd name="f312" fmla="*/ 331 f226 1"/>
                <a:gd name="f313" fmla="*/ 214 f227 1"/>
                <a:gd name="f314" fmla="*/ 328 f226 1"/>
                <a:gd name="f315" fmla="*/ 327 f226 1"/>
                <a:gd name="f316" fmla="*/ 220 f227 1"/>
                <a:gd name="f317" fmla="*/ 321 f226 1"/>
                <a:gd name="f318" fmla="*/ 228 f227 1"/>
                <a:gd name="f319" fmla="*/ 310 f226 1"/>
                <a:gd name="f320" fmla="*/ 241 f227 1"/>
                <a:gd name="f321" fmla="*/ 296 f226 1"/>
                <a:gd name="f322" fmla="*/ 251 f227 1"/>
                <a:gd name="f323" fmla="*/ 257 f227 1"/>
                <a:gd name="f324" fmla="*/ 269 f226 1"/>
                <a:gd name="f325" fmla="*/ 260 f227 1"/>
                <a:gd name="f326" fmla="*/ 264 f226 1"/>
                <a:gd name="f327" fmla="*/ 262 f227 1"/>
                <a:gd name="f328" fmla="*/ 261 f226 1"/>
                <a:gd name="f329" fmla="*/ 297 f227 1"/>
                <a:gd name="f330" fmla="*/ 213 f226 1"/>
                <a:gd name="f331" fmla="*/ 360 f227 1"/>
                <a:gd name="f332" fmla="*/ 125 f226 1"/>
                <a:gd name="f333" fmla="*/ 415 f227 1"/>
                <a:gd name="f334" fmla="*/ 49 f226 1"/>
                <a:gd name="f335" fmla="+- f228 0 f1"/>
                <a:gd name="f336" fmla="*/ f231 1 421"/>
                <a:gd name="f337" fmla="*/ f232 1 333"/>
                <a:gd name="f338" fmla="*/ f233 1 421"/>
                <a:gd name="f339" fmla="*/ f234 1 333"/>
                <a:gd name="f340" fmla="*/ f235 1 421"/>
                <a:gd name="f341" fmla="*/ f236 1 333"/>
                <a:gd name="f342" fmla="*/ f237 1 421"/>
                <a:gd name="f343" fmla="*/ f238 1 333"/>
                <a:gd name="f344" fmla="*/ f239 1 421"/>
                <a:gd name="f345" fmla="*/ f240 1 421"/>
                <a:gd name="f346" fmla="*/ f241 1 333"/>
                <a:gd name="f347" fmla="*/ f242 1 421"/>
                <a:gd name="f348" fmla="*/ f243 1 333"/>
                <a:gd name="f349" fmla="*/ f244 1 421"/>
                <a:gd name="f350" fmla="*/ f245 1 333"/>
                <a:gd name="f351" fmla="*/ f246 1 421"/>
                <a:gd name="f352" fmla="*/ f247 1 333"/>
                <a:gd name="f353" fmla="*/ f248 1 421"/>
                <a:gd name="f354" fmla="*/ f249 1 421"/>
                <a:gd name="f355" fmla="*/ f250 1 333"/>
                <a:gd name="f356" fmla="*/ f251 1 421"/>
                <a:gd name="f357" fmla="*/ f252 1 333"/>
                <a:gd name="f358" fmla="*/ f253 1 421"/>
                <a:gd name="f359" fmla="*/ f254 1 333"/>
                <a:gd name="f360" fmla="*/ f255 1 421"/>
                <a:gd name="f361" fmla="*/ f256 1 333"/>
                <a:gd name="f362" fmla="*/ f257 1 421"/>
                <a:gd name="f363" fmla="*/ f258 1 333"/>
                <a:gd name="f364" fmla="*/ f259 1 421"/>
                <a:gd name="f365" fmla="*/ f260 1 333"/>
                <a:gd name="f366" fmla="*/ f261 1 421"/>
                <a:gd name="f367" fmla="*/ f262 1 333"/>
                <a:gd name="f368" fmla="*/ f263 1 421"/>
                <a:gd name="f369" fmla="*/ f264 1 333"/>
                <a:gd name="f370" fmla="*/ f265 1 421"/>
                <a:gd name="f371" fmla="*/ f266 1 333"/>
                <a:gd name="f372" fmla="*/ f267 1 421"/>
                <a:gd name="f373" fmla="*/ f268 1 333"/>
                <a:gd name="f374" fmla="*/ f269 1 421"/>
                <a:gd name="f375" fmla="*/ f270 1 333"/>
                <a:gd name="f376" fmla="*/ f271 1 421"/>
                <a:gd name="f377" fmla="*/ f272 1 333"/>
                <a:gd name="f378" fmla="*/ f273 1 421"/>
                <a:gd name="f379" fmla="*/ f274 1 333"/>
                <a:gd name="f380" fmla="*/ f275 1 421"/>
                <a:gd name="f381" fmla="*/ f276 1 333"/>
                <a:gd name="f382" fmla="*/ f277 1 421"/>
                <a:gd name="f383" fmla="*/ f278 1 333"/>
                <a:gd name="f384" fmla="*/ f279 1 421"/>
                <a:gd name="f385" fmla="*/ f280 1 333"/>
                <a:gd name="f386" fmla="*/ f281 1 421"/>
                <a:gd name="f387" fmla="*/ f282 1 333"/>
                <a:gd name="f388" fmla="*/ f283 1 421"/>
                <a:gd name="f389" fmla="*/ f284 1 333"/>
                <a:gd name="f390" fmla="*/ f285 1 421"/>
                <a:gd name="f391" fmla="*/ f286 1 333"/>
                <a:gd name="f392" fmla="*/ f287 1 421"/>
                <a:gd name="f393" fmla="*/ f288 1 333"/>
                <a:gd name="f394" fmla="*/ f289 1 421"/>
                <a:gd name="f395" fmla="*/ f290 1 333"/>
                <a:gd name="f396" fmla="*/ f291 1 421"/>
                <a:gd name="f397" fmla="*/ f292 1 333"/>
                <a:gd name="f398" fmla="*/ f293 1 421"/>
                <a:gd name="f399" fmla="*/ f294 1 333"/>
                <a:gd name="f400" fmla="*/ f295 1 421"/>
                <a:gd name="f401" fmla="*/ f296 1 333"/>
                <a:gd name="f402" fmla="*/ f297 1 421"/>
                <a:gd name="f403" fmla="*/ f298 1 421"/>
                <a:gd name="f404" fmla="*/ f299 1 333"/>
                <a:gd name="f405" fmla="*/ f300 1 421"/>
                <a:gd name="f406" fmla="*/ f301 1 421"/>
                <a:gd name="f407" fmla="*/ f302 1 333"/>
                <a:gd name="f408" fmla="*/ f303 1 421"/>
                <a:gd name="f409" fmla="*/ f304 1 333"/>
                <a:gd name="f410" fmla="*/ f305 1 421"/>
                <a:gd name="f411" fmla="*/ f306 1 333"/>
                <a:gd name="f412" fmla="*/ f307 1 421"/>
                <a:gd name="f413" fmla="*/ f308 1 333"/>
                <a:gd name="f414" fmla="*/ f309 1 421"/>
                <a:gd name="f415" fmla="*/ f310 1 333"/>
                <a:gd name="f416" fmla="*/ f311 1 421"/>
                <a:gd name="f417" fmla="*/ f312 1 333"/>
                <a:gd name="f418" fmla="*/ f313 1 421"/>
                <a:gd name="f419" fmla="*/ f314 1 333"/>
                <a:gd name="f420" fmla="*/ f315 1 333"/>
                <a:gd name="f421" fmla="*/ f316 1 421"/>
                <a:gd name="f422" fmla="*/ f317 1 333"/>
                <a:gd name="f423" fmla="*/ f318 1 421"/>
                <a:gd name="f424" fmla="*/ f319 1 333"/>
                <a:gd name="f425" fmla="*/ f320 1 421"/>
                <a:gd name="f426" fmla="*/ f321 1 333"/>
                <a:gd name="f427" fmla="*/ f322 1 421"/>
                <a:gd name="f428" fmla="*/ f323 1 421"/>
                <a:gd name="f429" fmla="*/ f324 1 333"/>
                <a:gd name="f430" fmla="*/ f325 1 421"/>
                <a:gd name="f431" fmla="*/ f326 1 333"/>
                <a:gd name="f432" fmla="*/ f327 1 421"/>
                <a:gd name="f433" fmla="*/ f328 1 333"/>
                <a:gd name="f434" fmla="*/ f329 1 421"/>
                <a:gd name="f435" fmla="*/ f330 1 333"/>
                <a:gd name="f436" fmla="*/ f331 1 421"/>
                <a:gd name="f437" fmla="*/ f332 1 333"/>
                <a:gd name="f438" fmla="*/ f333 1 421"/>
                <a:gd name="f439" fmla="*/ f334 1 333"/>
                <a:gd name="f440" fmla="*/ 0 1 f229"/>
                <a:gd name="f441" fmla="*/ f223 1 f229"/>
                <a:gd name="f442" fmla="*/ 0 1 f230"/>
                <a:gd name="f443" fmla="*/ f224 1 f230"/>
                <a:gd name="f444" fmla="*/ f336 1 f229"/>
                <a:gd name="f445" fmla="*/ f337 1 f230"/>
                <a:gd name="f446" fmla="*/ f338 1 f229"/>
                <a:gd name="f447" fmla="*/ f339 1 f230"/>
                <a:gd name="f448" fmla="*/ f340 1 f229"/>
                <a:gd name="f449" fmla="*/ f341 1 f230"/>
                <a:gd name="f450" fmla="*/ f342 1 f229"/>
                <a:gd name="f451" fmla="*/ f343 1 f230"/>
                <a:gd name="f452" fmla="*/ f344 1 f229"/>
                <a:gd name="f453" fmla="*/ f345 1 f229"/>
                <a:gd name="f454" fmla="*/ f346 1 f230"/>
                <a:gd name="f455" fmla="*/ f347 1 f229"/>
                <a:gd name="f456" fmla="*/ f348 1 f230"/>
                <a:gd name="f457" fmla="*/ f349 1 f229"/>
                <a:gd name="f458" fmla="*/ f350 1 f230"/>
                <a:gd name="f459" fmla="*/ f351 1 f229"/>
                <a:gd name="f460" fmla="*/ f352 1 f230"/>
                <a:gd name="f461" fmla="*/ f353 1 f229"/>
                <a:gd name="f462" fmla="*/ f354 1 f229"/>
                <a:gd name="f463" fmla="*/ f355 1 f230"/>
                <a:gd name="f464" fmla="*/ f356 1 f229"/>
                <a:gd name="f465" fmla="*/ f357 1 f230"/>
                <a:gd name="f466" fmla="*/ f358 1 f229"/>
                <a:gd name="f467" fmla="*/ f359 1 f230"/>
                <a:gd name="f468" fmla="*/ f360 1 f229"/>
                <a:gd name="f469" fmla="*/ f361 1 f230"/>
                <a:gd name="f470" fmla="*/ f362 1 f229"/>
                <a:gd name="f471" fmla="*/ f363 1 f230"/>
                <a:gd name="f472" fmla="*/ f364 1 f229"/>
                <a:gd name="f473" fmla="*/ f365 1 f230"/>
                <a:gd name="f474" fmla="*/ f366 1 f229"/>
                <a:gd name="f475" fmla="*/ f367 1 f230"/>
                <a:gd name="f476" fmla="*/ f368 1 f229"/>
                <a:gd name="f477" fmla="*/ f369 1 f230"/>
                <a:gd name="f478" fmla="*/ f370 1 f229"/>
                <a:gd name="f479" fmla="*/ f371 1 f230"/>
                <a:gd name="f480" fmla="*/ f372 1 f229"/>
                <a:gd name="f481" fmla="*/ f373 1 f230"/>
                <a:gd name="f482" fmla="*/ f374 1 f229"/>
                <a:gd name="f483" fmla="*/ f375 1 f230"/>
                <a:gd name="f484" fmla="*/ f376 1 f229"/>
                <a:gd name="f485" fmla="*/ f377 1 f230"/>
                <a:gd name="f486" fmla="*/ f378 1 f229"/>
                <a:gd name="f487" fmla="*/ f379 1 f230"/>
                <a:gd name="f488" fmla="*/ f380 1 f229"/>
                <a:gd name="f489" fmla="*/ f381 1 f230"/>
                <a:gd name="f490" fmla="*/ f382 1 f229"/>
                <a:gd name="f491" fmla="*/ f383 1 f230"/>
                <a:gd name="f492" fmla="*/ f384 1 f229"/>
                <a:gd name="f493" fmla="*/ f385 1 f230"/>
                <a:gd name="f494" fmla="*/ f386 1 f229"/>
                <a:gd name="f495" fmla="*/ f387 1 f230"/>
                <a:gd name="f496" fmla="*/ f388 1 f229"/>
                <a:gd name="f497" fmla="*/ f389 1 f230"/>
                <a:gd name="f498" fmla="*/ f390 1 f229"/>
                <a:gd name="f499" fmla="*/ f391 1 f230"/>
                <a:gd name="f500" fmla="*/ f392 1 f229"/>
                <a:gd name="f501" fmla="*/ f393 1 f230"/>
                <a:gd name="f502" fmla="*/ f394 1 f229"/>
                <a:gd name="f503" fmla="*/ f395 1 f230"/>
                <a:gd name="f504" fmla="*/ f396 1 f229"/>
                <a:gd name="f505" fmla="*/ f397 1 f230"/>
                <a:gd name="f506" fmla="*/ f398 1 f229"/>
                <a:gd name="f507" fmla="*/ f399 1 f230"/>
                <a:gd name="f508" fmla="*/ f400 1 f229"/>
                <a:gd name="f509" fmla="*/ f401 1 f230"/>
                <a:gd name="f510" fmla="*/ f402 1 f229"/>
                <a:gd name="f511" fmla="*/ f403 1 f229"/>
                <a:gd name="f512" fmla="*/ f404 1 f230"/>
                <a:gd name="f513" fmla="*/ f405 1 f229"/>
                <a:gd name="f514" fmla="*/ f406 1 f229"/>
                <a:gd name="f515" fmla="*/ f407 1 f230"/>
                <a:gd name="f516" fmla="*/ f408 1 f229"/>
                <a:gd name="f517" fmla="*/ f409 1 f230"/>
                <a:gd name="f518" fmla="*/ f410 1 f229"/>
                <a:gd name="f519" fmla="*/ f411 1 f230"/>
                <a:gd name="f520" fmla="*/ f412 1 f229"/>
                <a:gd name="f521" fmla="*/ f413 1 f230"/>
                <a:gd name="f522" fmla="*/ f414 1 f229"/>
                <a:gd name="f523" fmla="*/ f415 1 f230"/>
                <a:gd name="f524" fmla="*/ f416 1 f229"/>
                <a:gd name="f525" fmla="*/ f417 1 f230"/>
                <a:gd name="f526" fmla="*/ f418 1 f229"/>
                <a:gd name="f527" fmla="*/ f419 1 f230"/>
                <a:gd name="f528" fmla="*/ f420 1 f230"/>
                <a:gd name="f529" fmla="*/ f421 1 f229"/>
                <a:gd name="f530" fmla="*/ f422 1 f230"/>
                <a:gd name="f531" fmla="*/ f423 1 f229"/>
                <a:gd name="f532" fmla="*/ f424 1 f230"/>
                <a:gd name="f533" fmla="*/ f425 1 f229"/>
                <a:gd name="f534" fmla="*/ f426 1 f230"/>
                <a:gd name="f535" fmla="*/ f427 1 f229"/>
                <a:gd name="f536" fmla="*/ f428 1 f229"/>
                <a:gd name="f537" fmla="*/ f429 1 f230"/>
                <a:gd name="f538" fmla="*/ f430 1 f229"/>
                <a:gd name="f539" fmla="*/ f431 1 f230"/>
                <a:gd name="f540" fmla="*/ f432 1 f229"/>
                <a:gd name="f541" fmla="*/ f433 1 f230"/>
                <a:gd name="f542" fmla="*/ f434 1 f229"/>
                <a:gd name="f543" fmla="*/ f435 1 f230"/>
                <a:gd name="f544" fmla="*/ f436 1 f229"/>
                <a:gd name="f545" fmla="*/ f437 1 f230"/>
                <a:gd name="f546" fmla="*/ f438 1 f229"/>
                <a:gd name="f547" fmla="*/ f439 1 f230"/>
                <a:gd name="f548" fmla="*/ f440 f220 1"/>
                <a:gd name="f549" fmla="*/ f441 f220 1"/>
                <a:gd name="f550" fmla="*/ f443 f221 1"/>
                <a:gd name="f551" fmla="*/ f442 f221 1"/>
                <a:gd name="f552" fmla="*/ f444 f220 1"/>
                <a:gd name="f553" fmla="*/ f445 f221 1"/>
                <a:gd name="f554" fmla="*/ f446 f220 1"/>
                <a:gd name="f555" fmla="*/ f447 f221 1"/>
                <a:gd name="f556" fmla="*/ f448 f220 1"/>
                <a:gd name="f557" fmla="*/ f449 f221 1"/>
                <a:gd name="f558" fmla="*/ f450 f220 1"/>
                <a:gd name="f559" fmla="*/ f451 f221 1"/>
                <a:gd name="f560" fmla="*/ f452 f220 1"/>
                <a:gd name="f561" fmla="*/ f453 f220 1"/>
                <a:gd name="f562" fmla="*/ f454 f221 1"/>
                <a:gd name="f563" fmla="*/ f455 f220 1"/>
                <a:gd name="f564" fmla="*/ f456 f221 1"/>
                <a:gd name="f565" fmla="*/ f457 f220 1"/>
                <a:gd name="f566" fmla="*/ f458 f221 1"/>
                <a:gd name="f567" fmla="*/ f459 f220 1"/>
                <a:gd name="f568" fmla="*/ f460 f221 1"/>
                <a:gd name="f569" fmla="*/ f461 f220 1"/>
                <a:gd name="f570" fmla="*/ f462 f220 1"/>
                <a:gd name="f571" fmla="*/ f463 f221 1"/>
                <a:gd name="f572" fmla="*/ f464 f220 1"/>
                <a:gd name="f573" fmla="*/ f465 f221 1"/>
                <a:gd name="f574" fmla="*/ f466 f220 1"/>
                <a:gd name="f575" fmla="*/ f467 f221 1"/>
                <a:gd name="f576" fmla="*/ f468 f220 1"/>
                <a:gd name="f577" fmla="*/ f469 f221 1"/>
                <a:gd name="f578" fmla="*/ f470 f220 1"/>
                <a:gd name="f579" fmla="*/ f471 f221 1"/>
                <a:gd name="f580" fmla="*/ f472 f220 1"/>
                <a:gd name="f581" fmla="*/ f473 f221 1"/>
                <a:gd name="f582" fmla="*/ f474 f220 1"/>
                <a:gd name="f583" fmla="*/ f475 f221 1"/>
                <a:gd name="f584" fmla="*/ f476 f220 1"/>
                <a:gd name="f585" fmla="*/ f477 f221 1"/>
                <a:gd name="f586" fmla="*/ f478 f220 1"/>
                <a:gd name="f587" fmla="*/ f479 f221 1"/>
                <a:gd name="f588" fmla="*/ f480 f220 1"/>
                <a:gd name="f589" fmla="*/ f481 f221 1"/>
                <a:gd name="f590" fmla="*/ f482 f220 1"/>
                <a:gd name="f591" fmla="*/ f483 f221 1"/>
                <a:gd name="f592" fmla="*/ f484 f220 1"/>
                <a:gd name="f593" fmla="*/ f485 f221 1"/>
                <a:gd name="f594" fmla="*/ f486 f220 1"/>
                <a:gd name="f595" fmla="*/ f487 f221 1"/>
                <a:gd name="f596" fmla="*/ f488 f220 1"/>
                <a:gd name="f597" fmla="*/ f489 f221 1"/>
                <a:gd name="f598" fmla="*/ f490 f220 1"/>
                <a:gd name="f599" fmla="*/ f491 f221 1"/>
                <a:gd name="f600" fmla="*/ f492 f220 1"/>
                <a:gd name="f601" fmla="*/ f493 f221 1"/>
                <a:gd name="f602" fmla="*/ f494 f220 1"/>
                <a:gd name="f603" fmla="*/ f495 f221 1"/>
                <a:gd name="f604" fmla="*/ f496 f220 1"/>
                <a:gd name="f605" fmla="*/ f497 f221 1"/>
                <a:gd name="f606" fmla="*/ f498 f220 1"/>
                <a:gd name="f607" fmla="*/ f499 f221 1"/>
                <a:gd name="f608" fmla="*/ f500 f220 1"/>
                <a:gd name="f609" fmla="*/ f501 f221 1"/>
                <a:gd name="f610" fmla="*/ f502 f220 1"/>
                <a:gd name="f611" fmla="*/ f503 f221 1"/>
                <a:gd name="f612" fmla="*/ f504 f220 1"/>
                <a:gd name="f613" fmla="*/ f505 f221 1"/>
                <a:gd name="f614" fmla="*/ f506 f220 1"/>
                <a:gd name="f615" fmla="*/ f507 f221 1"/>
                <a:gd name="f616" fmla="*/ f508 f220 1"/>
                <a:gd name="f617" fmla="*/ f509 f221 1"/>
                <a:gd name="f618" fmla="*/ f510 f220 1"/>
                <a:gd name="f619" fmla="*/ f511 f220 1"/>
                <a:gd name="f620" fmla="*/ f512 f221 1"/>
                <a:gd name="f621" fmla="*/ f513 f220 1"/>
                <a:gd name="f622" fmla="*/ f514 f220 1"/>
                <a:gd name="f623" fmla="*/ f515 f221 1"/>
                <a:gd name="f624" fmla="*/ f516 f220 1"/>
                <a:gd name="f625" fmla="*/ f517 f221 1"/>
                <a:gd name="f626" fmla="*/ f518 f220 1"/>
                <a:gd name="f627" fmla="*/ f519 f221 1"/>
                <a:gd name="f628" fmla="*/ f520 f220 1"/>
                <a:gd name="f629" fmla="*/ f521 f221 1"/>
                <a:gd name="f630" fmla="*/ f522 f220 1"/>
                <a:gd name="f631" fmla="*/ f523 f221 1"/>
                <a:gd name="f632" fmla="*/ f524 f220 1"/>
                <a:gd name="f633" fmla="*/ f525 f221 1"/>
                <a:gd name="f634" fmla="*/ f526 f220 1"/>
                <a:gd name="f635" fmla="*/ f527 f221 1"/>
                <a:gd name="f636" fmla="*/ f528 f221 1"/>
                <a:gd name="f637" fmla="*/ f529 f220 1"/>
                <a:gd name="f638" fmla="*/ f530 f221 1"/>
                <a:gd name="f639" fmla="*/ f531 f220 1"/>
                <a:gd name="f640" fmla="*/ f532 f221 1"/>
                <a:gd name="f641" fmla="*/ f533 f220 1"/>
                <a:gd name="f642" fmla="*/ f534 f221 1"/>
                <a:gd name="f643" fmla="*/ f535 f220 1"/>
                <a:gd name="f644" fmla="*/ f536 f220 1"/>
                <a:gd name="f645" fmla="*/ f537 f221 1"/>
                <a:gd name="f646" fmla="*/ f538 f220 1"/>
                <a:gd name="f647" fmla="*/ f539 f221 1"/>
                <a:gd name="f648" fmla="*/ f540 f220 1"/>
                <a:gd name="f649" fmla="*/ f541 f221 1"/>
                <a:gd name="f650" fmla="*/ f542 f220 1"/>
                <a:gd name="f651" fmla="*/ f543 f221 1"/>
                <a:gd name="f652" fmla="*/ f544 f220 1"/>
                <a:gd name="f653" fmla="*/ f545 f221 1"/>
                <a:gd name="f654" fmla="*/ f546 f220 1"/>
                <a:gd name="f655" fmla="*/ f547 f2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5">
                  <a:pos x="f552" y="f553"/>
                </a:cxn>
                <a:cxn ang="f335">
                  <a:pos x="f554" y="f555"/>
                </a:cxn>
                <a:cxn ang="f335">
                  <a:pos x="f556" y="f557"/>
                </a:cxn>
                <a:cxn ang="f335">
                  <a:pos x="f556" y="f557"/>
                </a:cxn>
                <a:cxn ang="f335">
                  <a:pos x="f558" y="f559"/>
                </a:cxn>
                <a:cxn ang="f335">
                  <a:pos x="f560" y="f559"/>
                </a:cxn>
                <a:cxn ang="f335">
                  <a:pos x="f561" y="f562"/>
                </a:cxn>
                <a:cxn ang="f335">
                  <a:pos x="f563" y="f564"/>
                </a:cxn>
                <a:cxn ang="f335">
                  <a:pos x="f565" y="f566"/>
                </a:cxn>
                <a:cxn ang="f335">
                  <a:pos x="f567" y="f568"/>
                </a:cxn>
                <a:cxn ang="f335">
                  <a:pos x="f569" y="f568"/>
                </a:cxn>
                <a:cxn ang="f335">
                  <a:pos x="f570" y="f571"/>
                </a:cxn>
                <a:cxn ang="f335">
                  <a:pos x="f572" y="f573"/>
                </a:cxn>
                <a:cxn ang="f335">
                  <a:pos x="f574" y="f575"/>
                </a:cxn>
                <a:cxn ang="f335">
                  <a:pos x="f576" y="f577"/>
                </a:cxn>
                <a:cxn ang="f335">
                  <a:pos x="f578" y="f579"/>
                </a:cxn>
                <a:cxn ang="f335">
                  <a:pos x="f580" y="f581"/>
                </a:cxn>
                <a:cxn ang="f335">
                  <a:pos x="f582" y="f583"/>
                </a:cxn>
                <a:cxn ang="f335">
                  <a:pos x="f584" y="f585"/>
                </a:cxn>
                <a:cxn ang="f335">
                  <a:pos x="f586" y="f587"/>
                </a:cxn>
                <a:cxn ang="f335">
                  <a:pos x="f588" y="f589"/>
                </a:cxn>
                <a:cxn ang="f335">
                  <a:pos x="f590" y="f591"/>
                </a:cxn>
                <a:cxn ang="f335">
                  <a:pos x="f592" y="f593"/>
                </a:cxn>
                <a:cxn ang="f335">
                  <a:pos x="f594" y="f595"/>
                </a:cxn>
                <a:cxn ang="f335">
                  <a:pos x="f596" y="f597"/>
                </a:cxn>
                <a:cxn ang="f335">
                  <a:pos x="f598" y="f599"/>
                </a:cxn>
                <a:cxn ang="f335">
                  <a:pos x="f600" y="f601"/>
                </a:cxn>
                <a:cxn ang="f335">
                  <a:pos x="f602" y="f603"/>
                </a:cxn>
                <a:cxn ang="f335">
                  <a:pos x="f604" y="f605"/>
                </a:cxn>
                <a:cxn ang="f335">
                  <a:pos x="f606" y="f607"/>
                </a:cxn>
                <a:cxn ang="f335">
                  <a:pos x="f608" y="f609"/>
                </a:cxn>
                <a:cxn ang="f335">
                  <a:pos x="f610" y="f611"/>
                </a:cxn>
                <a:cxn ang="f335">
                  <a:pos x="f612" y="f613"/>
                </a:cxn>
                <a:cxn ang="f335">
                  <a:pos x="f614" y="f615"/>
                </a:cxn>
                <a:cxn ang="f335">
                  <a:pos x="f616" y="f617"/>
                </a:cxn>
                <a:cxn ang="f335">
                  <a:pos x="f618" y="f587"/>
                </a:cxn>
                <a:cxn ang="f335">
                  <a:pos x="f619" y="f620"/>
                </a:cxn>
                <a:cxn ang="f335">
                  <a:pos x="f621" y="f581"/>
                </a:cxn>
                <a:cxn ang="f335">
                  <a:pos x="f622" y="f623"/>
                </a:cxn>
                <a:cxn ang="f335">
                  <a:pos x="f624" y="f625"/>
                </a:cxn>
                <a:cxn ang="f335">
                  <a:pos x="f626" y="f627"/>
                </a:cxn>
                <a:cxn ang="f335">
                  <a:pos x="f628" y="f629"/>
                </a:cxn>
                <a:cxn ang="f335">
                  <a:pos x="f630" y="f631"/>
                </a:cxn>
                <a:cxn ang="f335">
                  <a:pos x="f632" y="f633"/>
                </a:cxn>
                <a:cxn ang="f335">
                  <a:pos x="f634" y="f635"/>
                </a:cxn>
                <a:cxn ang="f335">
                  <a:pos x="f634" y="f636"/>
                </a:cxn>
                <a:cxn ang="f335">
                  <a:pos x="f637" y="f638"/>
                </a:cxn>
                <a:cxn ang="f335">
                  <a:pos x="f637" y="f638"/>
                </a:cxn>
                <a:cxn ang="f335">
                  <a:pos x="f639" y="f640"/>
                </a:cxn>
                <a:cxn ang="f335">
                  <a:pos x="f641" y="f642"/>
                </a:cxn>
                <a:cxn ang="f335">
                  <a:pos x="f643" y="f587"/>
                </a:cxn>
                <a:cxn ang="f335">
                  <a:pos x="f644" y="f645"/>
                </a:cxn>
                <a:cxn ang="f335">
                  <a:pos x="f646" y="f647"/>
                </a:cxn>
                <a:cxn ang="f335">
                  <a:pos x="f648" y="f649"/>
                </a:cxn>
                <a:cxn ang="f335">
                  <a:pos x="f650" y="f651"/>
                </a:cxn>
                <a:cxn ang="f335">
                  <a:pos x="f652" y="f653"/>
                </a:cxn>
                <a:cxn ang="f335">
                  <a:pos x="f654" y="f655"/>
                </a:cxn>
                <a:cxn ang="f335">
                  <a:pos x="f552" y="f553"/>
                </a:cxn>
              </a:cxnLst>
              <a:rect l="f548" t="f551" r="f549" b="f550"/>
              <a:pathLst>
                <a:path w="421" h="333">
                  <a:moveTo>
                    <a:pt x="f9" y="f10"/>
                  </a:moveTo>
                  <a:cubicBezTo>
                    <a:pt x="f11" y="f12"/>
                    <a:pt x="f13" y="f14"/>
                    <a:pt x="f13" y="f15"/>
                  </a:cubicBezTo>
                  <a:cubicBezTo>
                    <a:pt x="f16" y="f15"/>
                    <a:pt x="f17" y="f18"/>
                    <a:pt x="f19" y="f20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5" y="f26"/>
                    <a:pt x="f27" y="f26"/>
                    <a:pt x="f27" y="f26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39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2"/>
                    <a:pt x="f8" y="f50"/>
                  </a:cubicBezTo>
                  <a:cubicBezTo>
                    <a:pt x="f54" y="f55"/>
                    <a:pt x="f53" y="f48"/>
                    <a:pt x="f56" y="f57"/>
                  </a:cubicBezTo>
                  <a:cubicBezTo>
                    <a:pt x="f58" y="f42"/>
                    <a:pt x="f59" y="f31"/>
                    <a:pt x="f60" y="f18"/>
                  </a:cubicBezTo>
                  <a:cubicBezTo>
                    <a:pt x="f61" y="f62"/>
                    <a:pt x="f59" y="f63"/>
                    <a:pt x="f51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1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72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71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6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5" y="f37"/>
                    <a:pt x="f117" y="f118"/>
                  </a:cubicBezTo>
                  <a:cubicBezTo>
                    <a:pt x="f119" y="f50"/>
                    <a:pt x="f109" y="f120"/>
                    <a:pt x="f121" y="f6"/>
                  </a:cubicBezTo>
                  <a:cubicBezTo>
                    <a:pt x="f111" y="f6"/>
                    <a:pt x="f122" y="f55"/>
                    <a:pt x="f123" y="f48"/>
                  </a:cubicBezTo>
                  <a:cubicBezTo>
                    <a:pt x="f124" y="f57"/>
                    <a:pt x="f125" y="f126"/>
                    <a:pt x="f127" y="f42"/>
                  </a:cubicBezTo>
                  <a:cubicBezTo>
                    <a:pt x="f24" y="f26"/>
                    <a:pt x="f128" y="f18"/>
                    <a:pt x="f6" y="f129"/>
                  </a:cubicBezTo>
                  <a:cubicBezTo>
                    <a:pt x="f130" y="f131"/>
                    <a:pt x="f39" y="f123"/>
                    <a:pt x="f26" y="f132"/>
                  </a:cubicBezTo>
                  <a:cubicBezTo>
                    <a:pt x="f133" y="f66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03"/>
                    <a:pt x="f145" y="f146"/>
                    <a:pt x="f145" y="f147"/>
                  </a:cubicBezTo>
                  <a:cubicBezTo>
                    <a:pt x="f148" y="f101"/>
                    <a:pt x="f149" y="f150"/>
                    <a:pt x="f151" y="f152"/>
                  </a:cubicBezTo>
                  <a:cubicBezTo>
                    <a:pt x="f151" y="f152"/>
                    <a:pt x="f153" y="f152"/>
                    <a:pt x="f153" y="f154"/>
                  </a:cubicBezTo>
                  <a:cubicBezTo>
                    <a:pt x="f151" y="f155"/>
                    <a:pt x="f151" y="f152"/>
                    <a:pt x="f156" y="f157"/>
                  </a:cubicBezTo>
                  <a:cubicBezTo>
                    <a:pt x="f156" y="f77"/>
                    <a:pt x="f158" y="f77"/>
                    <a:pt x="f158" y="f98"/>
                  </a:cubicBezTo>
                  <a:cubicBezTo>
                    <a:pt x="f158" y="f159"/>
                    <a:pt x="f160" y="f159"/>
                    <a:pt x="f160" y="f79"/>
                  </a:cubicBezTo>
                  <a:cubicBezTo>
                    <a:pt x="f107" y="f161"/>
                    <a:pt x="f162" y="f96"/>
                    <a:pt x="f162" y="f81"/>
                  </a:cubicBezTo>
                  <a:cubicBezTo>
                    <a:pt x="f163" y="f164"/>
                    <a:pt x="f165" y="f94"/>
                    <a:pt x="f70" y="f166"/>
                  </a:cubicBezTo>
                  <a:cubicBezTo>
                    <a:pt x="f167" y="f83"/>
                    <a:pt x="f168" y="f69"/>
                    <a:pt x="f169" y="f90"/>
                  </a:cubicBezTo>
                  <a:cubicBezTo>
                    <a:pt x="f102" y="f170"/>
                    <a:pt x="f100" y="f86"/>
                    <a:pt x="f171" y="f172"/>
                  </a:cubicBezTo>
                  <a:cubicBezTo>
                    <a:pt x="f99" y="f173"/>
                    <a:pt x="f99" y="f174"/>
                    <a:pt x="f175" y="f176"/>
                  </a:cubicBezTo>
                  <a:cubicBezTo>
                    <a:pt x="f177" y="f178"/>
                    <a:pt x="f179" y="f65"/>
                    <a:pt x="f87" y="f8"/>
                  </a:cubicBezTo>
                  <a:cubicBezTo>
                    <a:pt x="f87" y="f8"/>
                    <a:pt x="f72" y="f180"/>
                    <a:pt x="f139" y="f54"/>
                  </a:cubicBezTo>
                  <a:cubicBezTo>
                    <a:pt x="f181" y="f182"/>
                    <a:pt x="f183" y="f184"/>
                    <a:pt x="f84" y="f184"/>
                  </a:cubicBezTo>
                  <a:cubicBezTo>
                    <a:pt x="f84" y="f184"/>
                    <a:pt x="f84" y="f185"/>
                    <a:pt x="f84" y="f185"/>
                  </a:cubicBezTo>
                  <a:cubicBezTo>
                    <a:pt x="f105" y="f65"/>
                    <a:pt x="f82" y="f186"/>
                    <a:pt x="f187" y="f188"/>
                  </a:cubicBezTo>
                  <a:cubicBezTo>
                    <a:pt x="f187" y="f188"/>
                    <a:pt x="f187" y="f188"/>
                    <a:pt x="f187" y="f188"/>
                  </a:cubicBezTo>
                  <a:cubicBezTo>
                    <a:pt x="f80" y="f189"/>
                    <a:pt x="f78" y="f190"/>
                    <a:pt x="f191" y="f192"/>
                  </a:cubicBezTo>
                  <a:cubicBezTo>
                    <a:pt x="f193" y="f174"/>
                    <a:pt x="f141" y="f86"/>
                    <a:pt x="f194" y="f195"/>
                  </a:cubicBezTo>
                  <a:cubicBezTo>
                    <a:pt x="f196" y="f83"/>
                    <a:pt x="f197" y="f164"/>
                    <a:pt x="f198" y="f98"/>
                  </a:cubicBezTo>
                  <a:cubicBezTo>
                    <a:pt x="f199" y="f152"/>
                    <a:pt x="f200" y="f71"/>
                    <a:pt x="f201" y="f155"/>
                  </a:cubicBezTo>
                  <a:cubicBezTo>
                    <a:pt x="f202" y="f150"/>
                    <a:pt x="f143" y="f101"/>
                    <a:pt x="f103" y="f203"/>
                  </a:cubicBezTo>
                  <a:cubicBezTo>
                    <a:pt x="f103" y="f147"/>
                    <a:pt x="f204" y="f146"/>
                    <a:pt x="f146" y="f204"/>
                  </a:cubicBezTo>
                  <a:cubicBezTo>
                    <a:pt x="f77" y="f205"/>
                    <a:pt x="f206" y="f75"/>
                    <a:pt x="f207" y="f208"/>
                  </a:cubicBezTo>
                  <a:cubicBezTo>
                    <a:pt x="f209" y="f210"/>
                    <a:pt x="f211" y="f212"/>
                    <a:pt x="f2" y="f213"/>
                  </a:cubicBezTo>
                  <a:cubicBezTo>
                    <a:pt x="f38" y="f214"/>
                    <a:pt x="f215" y="f216"/>
                    <a:pt x="f16" y="f217"/>
                  </a:cubicBezTo>
                  <a:cubicBezTo>
                    <a:pt x="f11" y="f218"/>
                    <a:pt x="f7" y="f127"/>
                    <a:pt x="f9" y="f10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069BF753-FC2E-20D9-BFB3-3018C930AB8D}"/>
                </a:ext>
              </a:extLst>
            </p:cNvPr>
            <p:cNvSpPr/>
            <p:nvPr/>
          </p:nvSpPr>
          <p:spPr>
            <a:xfrm>
              <a:off x="7054083" y="3173571"/>
              <a:ext cx="837937" cy="2990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"/>
                <a:gd name="f7" fmla="val 66"/>
                <a:gd name="f8" fmla="val 2"/>
                <a:gd name="f9" fmla="val 9"/>
                <a:gd name="f10" fmla="val 62"/>
                <a:gd name="f11" fmla="val 1"/>
                <a:gd name="f12" fmla="val 122"/>
                <a:gd name="f13" fmla="val 182"/>
                <a:gd name="f14" fmla="val 14"/>
                <a:gd name="f15" fmla="val 181"/>
                <a:gd name="f16" fmla="val 15"/>
                <a:gd name="f17" fmla="val 178"/>
                <a:gd name="f18" fmla="val 16"/>
                <a:gd name="f19" fmla="val 161"/>
                <a:gd name="f20" fmla="val 26"/>
                <a:gd name="f21" fmla="val 144"/>
                <a:gd name="f22" fmla="val 36"/>
                <a:gd name="f23" fmla="val 127"/>
                <a:gd name="f24" fmla="val 46"/>
                <a:gd name="f25" fmla="val 116"/>
                <a:gd name="f26" fmla="val 52"/>
                <a:gd name="f27" fmla="val 106"/>
                <a:gd name="f28" fmla="val 58"/>
                <a:gd name="f29" fmla="val 96"/>
                <a:gd name="f30" fmla="val 65"/>
                <a:gd name="f31" fmla="val 94"/>
                <a:gd name="f32" fmla="val 91"/>
                <a:gd name="f33" fmla="val 88"/>
                <a:gd name="f34" fmla="val 74"/>
                <a:gd name="f35" fmla="val 55"/>
                <a:gd name="f36" fmla="val 57"/>
                <a:gd name="f37" fmla="val 47"/>
                <a:gd name="f38" fmla="val 43"/>
                <a:gd name="f39" fmla="val 38"/>
                <a:gd name="f40" fmla="val 31"/>
                <a:gd name="f41" fmla="val 30"/>
                <a:gd name="f42" fmla="val 18"/>
                <a:gd name="f43" fmla="val 24"/>
                <a:gd name="f44" fmla="val 6"/>
                <a:gd name="f45" fmla="val 4"/>
                <a:gd name="f46" fmla="+- 0 0 -90"/>
                <a:gd name="f47" fmla="*/ f3 1 185"/>
                <a:gd name="f48" fmla="*/ f4 1 66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185"/>
                <a:gd name="f57" fmla="*/ f53 1 66"/>
                <a:gd name="f58" fmla="*/ 2 f54 1"/>
                <a:gd name="f59" fmla="*/ 9 f53 1"/>
                <a:gd name="f60" fmla="*/ 182 f54 1"/>
                <a:gd name="f61" fmla="*/ 178 f54 1"/>
                <a:gd name="f62" fmla="*/ 16 f53 1"/>
                <a:gd name="f63" fmla="*/ 127 f54 1"/>
                <a:gd name="f64" fmla="*/ 46 f53 1"/>
                <a:gd name="f65" fmla="*/ 96 f54 1"/>
                <a:gd name="f66" fmla="*/ 65 f53 1"/>
                <a:gd name="f67" fmla="*/ 88 f54 1"/>
                <a:gd name="f68" fmla="*/ 43 f54 1"/>
                <a:gd name="f69" fmla="*/ 38 f53 1"/>
                <a:gd name="f70" fmla="*/ 6 f54 1"/>
                <a:gd name="f71" fmla="+- f55 0 f1"/>
                <a:gd name="f72" fmla="*/ f58 1 185"/>
                <a:gd name="f73" fmla="*/ f59 1 66"/>
                <a:gd name="f74" fmla="*/ f60 1 185"/>
                <a:gd name="f75" fmla="*/ f61 1 185"/>
                <a:gd name="f76" fmla="*/ f62 1 66"/>
                <a:gd name="f77" fmla="*/ f63 1 185"/>
                <a:gd name="f78" fmla="*/ f64 1 66"/>
                <a:gd name="f79" fmla="*/ f65 1 185"/>
                <a:gd name="f80" fmla="*/ f66 1 66"/>
                <a:gd name="f81" fmla="*/ f67 1 185"/>
                <a:gd name="f82" fmla="*/ f68 1 185"/>
                <a:gd name="f83" fmla="*/ f69 1 66"/>
                <a:gd name="f84" fmla="*/ f70 1 185"/>
                <a:gd name="f85" fmla="*/ 0 1 f56"/>
                <a:gd name="f86" fmla="*/ f50 1 f56"/>
                <a:gd name="f87" fmla="*/ 0 1 f57"/>
                <a:gd name="f88" fmla="*/ f51 1 f57"/>
                <a:gd name="f89" fmla="*/ f72 1 f56"/>
                <a:gd name="f90" fmla="*/ f73 1 f57"/>
                <a:gd name="f91" fmla="*/ f74 1 f56"/>
                <a:gd name="f92" fmla="*/ f75 1 f56"/>
                <a:gd name="f93" fmla="*/ f76 1 f57"/>
                <a:gd name="f94" fmla="*/ f77 1 f56"/>
                <a:gd name="f95" fmla="*/ f78 1 f57"/>
                <a:gd name="f96" fmla="*/ f79 1 f56"/>
                <a:gd name="f97" fmla="*/ f80 1 f57"/>
                <a:gd name="f98" fmla="*/ f81 1 f56"/>
                <a:gd name="f99" fmla="*/ f82 1 f56"/>
                <a:gd name="f100" fmla="*/ f83 1 f57"/>
                <a:gd name="f101" fmla="*/ f84 1 f56"/>
                <a:gd name="f102" fmla="*/ f85 f47 1"/>
                <a:gd name="f103" fmla="*/ f86 f47 1"/>
                <a:gd name="f104" fmla="*/ f88 f48 1"/>
                <a:gd name="f105" fmla="*/ f87 f48 1"/>
                <a:gd name="f106" fmla="*/ f89 f47 1"/>
                <a:gd name="f107" fmla="*/ f90 f48 1"/>
                <a:gd name="f108" fmla="*/ f91 f47 1"/>
                <a:gd name="f109" fmla="*/ f92 f47 1"/>
                <a:gd name="f110" fmla="*/ f93 f48 1"/>
                <a:gd name="f111" fmla="*/ f94 f47 1"/>
                <a:gd name="f112" fmla="*/ f95 f48 1"/>
                <a:gd name="f113" fmla="*/ f96 f47 1"/>
                <a:gd name="f114" fmla="*/ f97 f48 1"/>
                <a:gd name="f115" fmla="*/ f98 f47 1"/>
                <a:gd name="f116" fmla="*/ f99 f47 1"/>
                <a:gd name="f117" fmla="*/ f100 f48 1"/>
                <a:gd name="f118" fmla="*/ f101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06" y="f107"/>
                </a:cxn>
                <a:cxn ang="f71">
                  <a:pos x="f108" y="f107"/>
                </a:cxn>
                <a:cxn ang="f71">
                  <a:pos x="f109" y="f110"/>
                </a:cxn>
                <a:cxn ang="f71">
                  <a:pos x="f111" y="f112"/>
                </a:cxn>
                <a:cxn ang="f71">
                  <a:pos x="f113" y="f114"/>
                </a:cxn>
                <a:cxn ang="f71">
                  <a:pos x="f115" y="f114"/>
                </a:cxn>
                <a:cxn ang="f71">
                  <a:pos x="f116" y="f117"/>
                </a:cxn>
                <a:cxn ang="f71">
                  <a:pos x="f118" y="f110"/>
                </a:cxn>
                <a:cxn ang="f71">
                  <a:pos x="f106" y="f107"/>
                </a:cxn>
              </a:cxnLst>
              <a:rect l="f102" t="f105" r="f103" b="f104"/>
              <a:pathLst>
                <a:path w="185" h="66">
                  <a:moveTo>
                    <a:pt x="f8" y="f9"/>
                  </a:moveTo>
                  <a:cubicBezTo>
                    <a:pt x="f10" y="f11"/>
                    <a:pt x="f12" y="f5"/>
                    <a:pt x="f13" y="f9"/>
                  </a:cubicBez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7"/>
                    <a:pt x="f32" y="f7"/>
                    <a:pt x="f33" y="f30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18"/>
                  </a:cubicBezTo>
                  <a:cubicBezTo>
                    <a:pt x="f45" y="f16"/>
                    <a:pt x="f5" y="f14"/>
                    <a:pt x="f8" y="f9"/>
                  </a:cubicBezTo>
                  <a:close/>
                </a:path>
              </a:pathLst>
            </a:custGeom>
            <a:solidFill>
              <a:srgbClr val="B6B6B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96125209-5D18-2102-12D3-1990503FD4F2}"/>
                </a:ext>
              </a:extLst>
            </p:cNvPr>
            <p:cNvSpPr/>
            <p:nvPr/>
          </p:nvSpPr>
          <p:spPr>
            <a:xfrm>
              <a:off x="6981251" y="3214701"/>
              <a:ext cx="471236" cy="3624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4"/>
                <a:gd name="f7" fmla="val 80"/>
                <a:gd name="f8" fmla="val 18"/>
                <a:gd name="f9" fmla="val 22"/>
                <a:gd name="f10" fmla="val 8"/>
                <a:gd name="f11" fmla="val 30"/>
                <a:gd name="f12" fmla="val 10"/>
                <a:gd name="f13" fmla="val 36"/>
                <a:gd name="f14" fmla="val 14"/>
                <a:gd name="f15" fmla="val 52"/>
                <a:gd name="f16" fmla="val 23"/>
                <a:gd name="f17" fmla="val 69"/>
                <a:gd name="f18" fmla="val 33"/>
                <a:gd name="f19" fmla="val 85"/>
                <a:gd name="f20" fmla="val 42"/>
                <a:gd name="f21" fmla="val 89"/>
                <a:gd name="f22" fmla="val 44"/>
                <a:gd name="f23" fmla="val 94"/>
                <a:gd name="f24" fmla="val 47"/>
                <a:gd name="f25" fmla="val 98"/>
                <a:gd name="f26" fmla="val 49"/>
                <a:gd name="f27" fmla="val 101"/>
                <a:gd name="f28" fmla="val 51"/>
                <a:gd name="f29" fmla="val 55"/>
                <a:gd name="f30" fmla="val 99"/>
                <a:gd name="f31" fmla="val 59"/>
                <a:gd name="f32" fmla="val 95"/>
                <a:gd name="f33" fmla="val 57"/>
                <a:gd name="f34" fmla="val 91"/>
                <a:gd name="f35" fmla="val 56"/>
                <a:gd name="f36" fmla="val 76"/>
                <a:gd name="f37" fmla="val 53"/>
                <a:gd name="f38" fmla="val 62"/>
                <a:gd name="f39" fmla="val 48"/>
                <a:gd name="f40" fmla="val 45"/>
                <a:gd name="f41" fmla="val 41"/>
                <a:gd name="f42" fmla="val 40"/>
                <a:gd name="f43" fmla="val 58"/>
                <a:gd name="f44" fmla="val 65"/>
                <a:gd name="f45" fmla="val 71"/>
                <a:gd name="f46" fmla="val 74"/>
                <a:gd name="f47" fmla="val 77"/>
                <a:gd name="f48" fmla="val 38"/>
                <a:gd name="f49" fmla="val 31"/>
                <a:gd name="f50" fmla="val 68"/>
                <a:gd name="f51" fmla="val 21"/>
                <a:gd name="f52" fmla="val 61"/>
                <a:gd name="f53" fmla="val 13"/>
                <a:gd name="f54" fmla="val 7"/>
                <a:gd name="f55" fmla="val 43"/>
                <a:gd name="f56" fmla="val 2"/>
                <a:gd name="f57" fmla="val 39"/>
                <a:gd name="f58" fmla="val 1"/>
                <a:gd name="f59" fmla="val 37"/>
                <a:gd name="f60" fmla="val 34"/>
                <a:gd name="f61" fmla="val 5"/>
                <a:gd name="f62" fmla="val 24"/>
                <a:gd name="f63" fmla="val 9"/>
                <a:gd name="f64" fmla="val 15"/>
                <a:gd name="f65" fmla="+- 0 0 -90"/>
                <a:gd name="f66" fmla="*/ f3 1 104"/>
                <a:gd name="f67" fmla="*/ f4 1 80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104"/>
                <a:gd name="f76" fmla="*/ f72 1 80"/>
                <a:gd name="f77" fmla="*/ 18 f73 1"/>
                <a:gd name="f78" fmla="*/ 0 f72 1"/>
                <a:gd name="f79" fmla="*/ 36 f73 1"/>
                <a:gd name="f80" fmla="*/ 14 f72 1"/>
                <a:gd name="f81" fmla="*/ 85 f73 1"/>
                <a:gd name="f82" fmla="*/ 42 f72 1"/>
                <a:gd name="f83" fmla="*/ 98 f73 1"/>
                <a:gd name="f84" fmla="*/ 49 f72 1"/>
                <a:gd name="f85" fmla="*/ 104 f73 1"/>
                <a:gd name="f86" fmla="*/ 55 f72 1"/>
                <a:gd name="f87" fmla="*/ 91 f73 1"/>
                <a:gd name="f88" fmla="*/ 56 f72 1"/>
                <a:gd name="f89" fmla="*/ 48 f73 1"/>
                <a:gd name="f90" fmla="*/ 45 f72 1"/>
                <a:gd name="f91" fmla="*/ 40 f73 1"/>
                <a:gd name="f92" fmla="*/ 52 f72 1"/>
                <a:gd name="f93" fmla="*/ 71 f72 1"/>
                <a:gd name="f94" fmla="*/ 38 f73 1"/>
                <a:gd name="f95" fmla="*/ 80 f72 1"/>
                <a:gd name="f96" fmla="*/ 13 f73 1"/>
                <a:gd name="f97" fmla="*/ 51 f72 1"/>
                <a:gd name="f98" fmla="*/ 2 f73 1"/>
                <a:gd name="f99" fmla="*/ 41 f72 1"/>
                <a:gd name="f100" fmla="*/ 34 f72 1"/>
                <a:gd name="f101" fmla="*/ 5 f72 1"/>
                <a:gd name="f102" fmla="+- f74 0 f1"/>
                <a:gd name="f103" fmla="*/ f77 1 104"/>
                <a:gd name="f104" fmla="*/ f78 1 80"/>
                <a:gd name="f105" fmla="*/ f79 1 104"/>
                <a:gd name="f106" fmla="*/ f80 1 80"/>
                <a:gd name="f107" fmla="*/ f81 1 104"/>
                <a:gd name="f108" fmla="*/ f82 1 80"/>
                <a:gd name="f109" fmla="*/ f83 1 104"/>
                <a:gd name="f110" fmla="*/ f84 1 80"/>
                <a:gd name="f111" fmla="*/ f85 1 104"/>
                <a:gd name="f112" fmla="*/ f86 1 80"/>
                <a:gd name="f113" fmla="*/ f87 1 104"/>
                <a:gd name="f114" fmla="*/ f88 1 80"/>
                <a:gd name="f115" fmla="*/ f89 1 104"/>
                <a:gd name="f116" fmla="*/ f90 1 80"/>
                <a:gd name="f117" fmla="*/ f91 1 104"/>
                <a:gd name="f118" fmla="*/ f92 1 80"/>
                <a:gd name="f119" fmla="*/ f93 1 80"/>
                <a:gd name="f120" fmla="*/ f94 1 104"/>
                <a:gd name="f121" fmla="*/ f95 1 80"/>
                <a:gd name="f122" fmla="*/ f96 1 104"/>
                <a:gd name="f123" fmla="*/ f97 1 80"/>
                <a:gd name="f124" fmla="*/ f98 1 104"/>
                <a:gd name="f125" fmla="*/ f99 1 80"/>
                <a:gd name="f126" fmla="*/ f100 1 80"/>
                <a:gd name="f127" fmla="*/ f101 1 80"/>
                <a:gd name="f128" fmla="*/ 0 1 f75"/>
                <a:gd name="f129" fmla="*/ f69 1 f75"/>
                <a:gd name="f130" fmla="*/ 0 1 f76"/>
                <a:gd name="f131" fmla="*/ f70 1 f76"/>
                <a:gd name="f132" fmla="*/ f103 1 f75"/>
                <a:gd name="f133" fmla="*/ f104 1 f76"/>
                <a:gd name="f134" fmla="*/ f105 1 f75"/>
                <a:gd name="f135" fmla="*/ f106 1 f76"/>
                <a:gd name="f136" fmla="*/ f107 1 f75"/>
                <a:gd name="f137" fmla="*/ f108 1 f76"/>
                <a:gd name="f138" fmla="*/ f109 1 f75"/>
                <a:gd name="f139" fmla="*/ f110 1 f76"/>
                <a:gd name="f140" fmla="*/ f111 1 f75"/>
                <a:gd name="f141" fmla="*/ f112 1 f76"/>
                <a:gd name="f142" fmla="*/ f113 1 f75"/>
                <a:gd name="f143" fmla="*/ f114 1 f76"/>
                <a:gd name="f144" fmla="*/ f115 1 f75"/>
                <a:gd name="f145" fmla="*/ f116 1 f76"/>
                <a:gd name="f146" fmla="*/ f117 1 f75"/>
                <a:gd name="f147" fmla="*/ f118 1 f76"/>
                <a:gd name="f148" fmla="*/ f119 1 f76"/>
                <a:gd name="f149" fmla="*/ f120 1 f75"/>
                <a:gd name="f150" fmla="*/ f121 1 f76"/>
                <a:gd name="f151" fmla="*/ f122 1 f75"/>
                <a:gd name="f152" fmla="*/ f123 1 f76"/>
                <a:gd name="f153" fmla="*/ f124 1 f75"/>
                <a:gd name="f154" fmla="*/ f125 1 f76"/>
                <a:gd name="f155" fmla="*/ f126 1 f76"/>
                <a:gd name="f156" fmla="*/ f127 1 f76"/>
                <a:gd name="f157" fmla="*/ f128 f66 1"/>
                <a:gd name="f158" fmla="*/ f129 f66 1"/>
                <a:gd name="f159" fmla="*/ f131 f67 1"/>
                <a:gd name="f160" fmla="*/ f130 f67 1"/>
                <a:gd name="f161" fmla="*/ f132 f66 1"/>
                <a:gd name="f162" fmla="*/ f133 f67 1"/>
                <a:gd name="f163" fmla="*/ f134 f66 1"/>
                <a:gd name="f164" fmla="*/ f135 f67 1"/>
                <a:gd name="f165" fmla="*/ f136 f66 1"/>
                <a:gd name="f166" fmla="*/ f137 f67 1"/>
                <a:gd name="f167" fmla="*/ f138 f66 1"/>
                <a:gd name="f168" fmla="*/ f139 f67 1"/>
                <a:gd name="f169" fmla="*/ f140 f66 1"/>
                <a:gd name="f170" fmla="*/ f141 f67 1"/>
                <a:gd name="f171" fmla="*/ f142 f66 1"/>
                <a:gd name="f172" fmla="*/ f143 f67 1"/>
                <a:gd name="f173" fmla="*/ f144 f66 1"/>
                <a:gd name="f174" fmla="*/ f145 f67 1"/>
                <a:gd name="f175" fmla="*/ f146 f66 1"/>
                <a:gd name="f176" fmla="*/ f147 f67 1"/>
                <a:gd name="f177" fmla="*/ f148 f67 1"/>
                <a:gd name="f178" fmla="*/ f149 f66 1"/>
                <a:gd name="f179" fmla="*/ f150 f67 1"/>
                <a:gd name="f180" fmla="*/ f151 f66 1"/>
                <a:gd name="f181" fmla="*/ f152 f67 1"/>
                <a:gd name="f182" fmla="*/ f153 f66 1"/>
                <a:gd name="f183" fmla="*/ f154 f67 1"/>
                <a:gd name="f184" fmla="*/ f155 f67 1"/>
                <a:gd name="f185" fmla="*/ f156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61" y="f162"/>
                </a:cxn>
                <a:cxn ang="f102">
                  <a:pos x="f163" y="f164"/>
                </a:cxn>
                <a:cxn ang="f102">
                  <a:pos x="f165" y="f166"/>
                </a:cxn>
                <a:cxn ang="f102">
                  <a:pos x="f167" y="f168"/>
                </a:cxn>
                <a:cxn ang="f102">
                  <a:pos x="f169" y="f170"/>
                </a:cxn>
                <a:cxn ang="f102">
                  <a:pos x="f171" y="f172"/>
                </a:cxn>
                <a:cxn ang="f102">
                  <a:pos x="f173" y="f174"/>
                </a:cxn>
                <a:cxn ang="f102">
                  <a:pos x="f175" y="f176"/>
                </a:cxn>
                <a:cxn ang="f102">
                  <a:pos x="f175" y="f177"/>
                </a:cxn>
                <a:cxn ang="f102">
                  <a:pos x="f178" y="f179"/>
                </a:cxn>
                <a:cxn ang="f102">
                  <a:pos x="f180" y="f181"/>
                </a:cxn>
                <a:cxn ang="f102">
                  <a:pos x="f182" y="f183"/>
                </a:cxn>
                <a:cxn ang="f102">
                  <a:pos x="f182" y="f184"/>
                </a:cxn>
                <a:cxn ang="f102">
                  <a:pos x="f180" y="f185"/>
                </a:cxn>
                <a:cxn ang="f102">
                  <a:pos x="f161" y="f162"/>
                </a:cxn>
              </a:cxnLst>
              <a:rect l="f157" t="f160" r="f158" b="f159"/>
              <a:pathLst>
                <a:path w="104" h="80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6" y="f28"/>
                    <a:pt x="f6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26"/>
                    <a:pt x="f39" y="f40"/>
                  </a:cubicBezTo>
                  <a:cubicBezTo>
                    <a:pt x="f41" y="f22"/>
                    <a:pt x="f42" y="f22"/>
                    <a:pt x="f42" y="f15"/>
                  </a:cubicBezTo>
                  <a:cubicBezTo>
                    <a:pt x="f42" y="f43"/>
                    <a:pt x="f42" y="f44"/>
                    <a:pt x="f42" y="f45"/>
                  </a:cubicBezTo>
                  <a:cubicBezTo>
                    <a:pt x="f42" y="f46"/>
                    <a:pt x="f42" y="f47"/>
                    <a:pt x="f48" y="f7"/>
                  </a:cubicBezTo>
                  <a:cubicBezTo>
                    <a:pt x="f49" y="f50"/>
                    <a:pt x="f51" y="f52"/>
                    <a:pt x="f53" y="f28"/>
                  </a:cubicBezTo>
                  <a:cubicBezTo>
                    <a:pt x="f12" y="f39"/>
                    <a:pt x="f54" y="f55"/>
                    <a:pt x="f56" y="f41"/>
                  </a:cubicBezTo>
                  <a:cubicBezTo>
                    <a:pt x="f5" y="f57"/>
                    <a:pt x="f58" y="f59"/>
                    <a:pt x="f56" y="f60"/>
                  </a:cubicBezTo>
                  <a:cubicBezTo>
                    <a:pt x="f61" y="f62"/>
                    <a:pt x="f63" y="f64"/>
                    <a:pt x="f53" y="f61"/>
                  </a:cubicBezTo>
                  <a:cubicBezTo>
                    <a:pt x="f14" y="f56"/>
                    <a:pt x="f64" y="f5"/>
                    <a:pt x="f8" y="f5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E048AF3E-BDA9-B12A-624C-24CFF897ECFC}"/>
                </a:ext>
              </a:extLst>
            </p:cNvPr>
            <p:cNvSpPr/>
            <p:nvPr/>
          </p:nvSpPr>
          <p:spPr>
            <a:xfrm>
              <a:off x="7493608" y="3214701"/>
              <a:ext cx="466097" cy="3487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"/>
                <a:gd name="f7" fmla="val 77"/>
                <a:gd name="f8" fmla="val 55"/>
                <a:gd name="f9" fmla="val 52"/>
                <a:gd name="f10" fmla="val 2"/>
                <a:gd name="f11" fmla="val 51"/>
                <a:gd name="f12" fmla="val 4"/>
                <a:gd name="f13" fmla="val 50"/>
                <a:gd name="f14" fmla="val 29"/>
                <a:gd name="f15" fmla="val 35"/>
                <a:gd name="f16" fmla="val 20"/>
                <a:gd name="f17" fmla="val 81"/>
                <a:gd name="f18" fmla="val 6"/>
                <a:gd name="f19" fmla="val 83"/>
                <a:gd name="f20" fmla="val 85"/>
                <a:gd name="f21" fmla="val 3"/>
                <a:gd name="f22" fmla="val 88"/>
                <a:gd name="f23" fmla="val 89"/>
                <a:gd name="f24" fmla="val 90"/>
                <a:gd name="f25" fmla="val 94"/>
                <a:gd name="f26" fmla="val 14"/>
                <a:gd name="f27" fmla="val 98"/>
                <a:gd name="f28" fmla="val 24"/>
                <a:gd name="f29" fmla="val 102"/>
                <a:gd name="f30" fmla="val 34"/>
                <a:gd name="f31" fmla="val 37"/>
                <a:gd name="f32" fmla="val 39"/>
                <a:gd name="f33" fmla="val 101"/>
                <a:gd name="f34" fmla="val 41"/>
                <a:gd name="f35" fmla="val 91"/>
                <a:gd name="f36" fmla="val 60"/>
                <a:gd name="f37" fmla="val 74"/>
                <a:gd name="f38" fmla="val 69"/>
                <a:gd name="f39" fmla="val 71"/>
                <a:gd name="f40" fmla="val 72"/>
                <a:gd name="f41" fmla="val 68"/>
                <a:gd name="f42" fmla="val 66"/>
                <a:gd name="f43" fmla="val 62"/>
                <a:gd name="f44" fmla="val 64"/>
                <a:gd name="f45" fmla="val 63"/>
                <a:gd name="f46" fmla="val 57"/>
                <a:gd name="f47" fmla="val 44"/>
                <a:gd name="f48" fmla="val 46"/>
                <a:gd name="f49" fmla="val 38"/>
                <a:gd name="f50" fmla="val 49"/>
                <a:gd name="f51" fmla="val 25"/>
                <a:gd name="f52" fmla="val 53"/>
                <a:gd name="f53" fmla="val 13"/>
                <a:gd name="f54" fmla="val 56"/>
                <a:gd name="f55" fmla="val 8"/>
                <a:gd name="f56" fmla="val 59"/>
                <a:gd name="f57" fmla="+- 0 0 -90"/>
                <a:gd name="f58" fmla="*/ f3 1 103"/>
                <a:gd name="f59" fmla="*/ f4 1 77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103"/>
                <a:gd name="f68" fmla="*/ f64 1 77"/>
                <a:gd name="f69" fmla="*/ 0 f65 1"/>
                <a:gd name="f70" fmla="*/ 55 f64 1"/>
                <a:gd name="f71" fmla="*/ 4 f65 1"/>
                <a:gd name="f72" fmla="*/ 50 f64 1"/>
                <a:gd name="f73" fmla="*/ 81 f65 1"/>
                <a:gd name="f74" fmla="*/ 6 f64 1"/>
                <a:gd name="f75" fmla="*/ 85 f65 1"/>
                <a:gd name="f76" fmla="*/ 0 f64 1"/>
                <a:gd name="f77" fmla="*/ 90 f65 1"/>
                <a:gd name="f78" fmla="*/ 4 f64 1"/>
                <a:gd name="f79" fmla="*/ 102 f65 1"/>
                <a:gd name="f80" fmla="*/ 34 f64 1"/>
                <a:gd name="f81" fmla="*/ 101 f65 1"/>
                <a:gd name="f82" fmla="*/ 41 f64 1"/>
                <a:gd name="f83" fmla="*/ 74 f65 1"/>
                <a:gd name="f84" fmla="*/ 69 f64 1"/>
                <a:gd name="f85" fmla="*/ 66 f65 1"/>
                <a:gd name="f86" fmla="*/ 77 f64 1"/>
                <a:gd name="f87" fmla="*/ 63 f65 1"/>
                <a:gd name="f88" fmla="*/ 57 f64 1"/>
                <a:gd name="f89" fmla="*/ 50 f65 1"/>
                <a:gd name="f90" fmla="*/ 46 f64 1"/>
                <a:gd name="f91" fmla="*/ 13 f65 1"/>
                <a:gd name="f92" fmla="*/ 56 f64 1"/>
                <a:gd name="f93" fmla="+- f66 0 f1"/>
                <a:gd name="f94" fmla="*/ f69 1 103"/>
                <a:gd name="f95" fmla="*/ f70 1 77"/>
                <a:gd name="f96" fmla="*/ f71 1 103"/>
                <a:gd name="f97" fmla="*/ f72 1 77"/>
                <a:gd name="f98" fmla="*/ f73 1 103"/>
                <a:gd name="f99" fmla="*/ f74 1 77"/>
                <a:gd name="f100" fmla="*/ f75 1 103"/>
                <a:gd name="f101" fmla="*/ f76 1 77"/>
                <a:gd name="f102" fmla="*/ f77 1 103"/>
                <a:gd name="f103" fmla="*/ f78 1 77"/>
                <a:gd name="f104" fmla="*/ f79 1 103"/>
                <a:gd name="f105" fmla="*/ f80 1 77"/>
                <a:gd name="f106" fmla="*/ f81 1 103"/>
                <a:gd name="f107" fmla="*/ f82 1 77"/>
                <a:gd name="f108" fmla="*/ f83 1 103"/>
                <a:gd name="f109" fmla="*/ f84 1 77"/>
                <a:gd name="f110" fmla="*/ f85 1 103"/>
                <a:gd name="f111" fmla="*/ f86 1 77"/>
                <a:gd name="f112" fmla="*/ f87 1 103"/>
                <a:gd name="f113" fmla="*/ f88 1 77"/>
                <a:gd name="f114" fmla="*/ f89 1 103"/>
                <a:gd name="f115" fmla="*/ f90 1 77"/>
                <a:gd name="f116" fmla="*/ f91 1 103"/>
                <a:gd name="f117" fmla="*/ f92 1 77"/>
                <a:gd name="f118" fmla="*/ 0 1 f67"/>
                <a:gd name="f119" fmla="*/ f61 1 f67"/>
                <a:gd name="f120" fmla="*/ 0 1 f68"/>
                <a:gd name="f121" fmla="*/ f62 1 f68"/>
                <a:gd name="f122" fmla="*/ f94 1 f67"/>
                <a:gd name="f123" fmla="*/ f95 1 f68"/>
                <a:gd name="f124" fmla="*/ f96 1 f67"/>
                <a:gd name="f125" fmla="*/ f97 1 f68"/>
                <a:gd name="f126" fmla="*/ f98 1 f67"/>
                <a:gd name="f127" fmla="*/ f99 1 f68"/>
                <a:gd name="f128" fmla="*/ f100 1 f67"/>
                <a:gd name="f129" fmla="*/ f101 1 f68"/>
                <a:gd name="f130" fmla="*/ f102 1 f67"/>
                <a:gd name="f131" fmla="*/ f103 1 f68"/>
                <a:gd name="f132" fmla="*/ f104 1 f67"/>
                <a:gd name="f133" fmla="*/ f105 1 f68"/>
                <a:gd name="f134" fmla="*/ f106 1 f67"/>
                <a:gd name="f135" fmla="*/ f107 1 f68"/>
                <a:gd name="f136" fmla="*/ f108 1 f67"/>
                <a:gd name="f137" fmla="*/ f109 1 f68"/>
                <a:gd name="f138" fmla="*/ f110 1 f67"/>
                <a:gd name="f139" fmla="*/ f111 1 f68"/>
                <a:gd name="f140" fmla="*/ f112 1 f67"/>
                <a:gd name="f141" fmla="*/ f113 1 f68"/>
                <a:gd name="f142" fmla="*/ f114 1 f67"/>
                <a:gd name="f143" fmla="*/ f115 1 f68"/>
                <a:gd name="f144" fmla="*/ f116 1 f67"/>
                <a:gd name="f145" fmla="*/ f117 1 f68"/>
                <a:gd name="f146" fmla="*/ f118 f58 1"/>
                <a:gd name="f147" fmla="*/ f119 f58 1"/>
                <a:gd name="f148" fmla="*/ f121 f59 1"/>
                <a:gd name="f149" fmla="*/ f120 f59 1"/>
                <a:gd name="f150" fmla="*/ f122 f58 1"/>
                <a:gd name="f151" fmla="*/ f123 f59 1"/>
                <a:gd name="f152" fmla="*/ f124 f58 1"/>
                <a:gd name="f153" fmla="*/ f125 f59 1"/>
                <a:gd name="f154" fmla="*/ f126 f58 1"/>
                <a:gd name="f155" fmla="*/ f127 f59 1"/>
                <a:gd name="f156" fmla="*/ f128 f58 1"/>
                <a:gd name="f157" fmla="*/ f129 f59 1"/>
                <a:gd name="f158" fmla="*/ f130 f58 1"/>
                <a:gd name="f159" fmla="*/ f131 f59 1"/>
                <a:gd name="f160" fmla="*/ f132 f58 1"/>
                <a:gd name="f161" fmla="*/ f133 f59 1"/>
                <a:gd name="f162" fmla="*/ f134 f58 1"/>
                <a:gd name="f163" fmla="*/ f135 f59 1"/>
                <a:gd name="f164" fmla="*/ f136 f58 1"/>
                <a:gd name="f165" fmla="*/ f137 f59 1"/>
                <a:gd name="f166" fmla="*/ f138 f58 1"/>
                <a:gd name="f167" fmla="*/ f139 f59 1"/>
                <a:gd name="f168" fmla="*/ f140 f58 1"/>
                <a:gd name="f169" fmla="*/ f141 f59 1"/>
                <a:gd name="f170" fmla="*/ f142 f58 1"/>
                <a:gd name="f171" fmla="*/ f143 f59 1"/>
                <a:gd name="f172" fmla="*/ f144 f58 1"/>
                <a:gd name="f173" fmla="*/ f145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50" y="f151"/>
                </a:cxn>
                <a:cxn ang="f93">
                  <a:pos x="f152" y="f153"/>
                </a:cxn>
                <a:cxn ang="f93">
                  <a:pos x="f154" y="f155"/>
                </a:cxn>
                <a:cxn ang="f93">
                  <a:pos x="f156" y="f157"/>
                </a:cxn>
                <a:cxn ang="f93">
                  <a:pos x="f158" y="f159"/>
                </a:cxn>
                <a:cxn ang="f93">
                  <a:pos x="f160" y="f161"/>
                </a:cxn>
                <a:cxn ang="f93">
                  <a:pos x="f162" y="f163"/>
                </a:cxn>
                <a:cxn ang="f93">
                  <a:pos x="f164" y="f165"/>
                </a:cxn>
                <a:cxn ang="f93">
                  <a:pos x="f166" y="f167"/>
                </a:cxn>
                <a:cxn ang="f93">
                  <a:pos x="f168" y="f169"/>
                </a:cxn>
                <a:cxn ang="f93">
                  <a:pos x="f170" y="f171"/>
                </a:cxn>
                <a:cxn ang="f93">
                  <a:pos x="f172" y="f173"/>
                </a:cxn>
                <a:cxn ang="f93">
                  <a:pos x="f150" y="f151"/>
                </a:cxn>
              </a:cxnLst>
              <a:rect l="f146" t="f149" r="f147" b="f148"/>
              <a:pathLst>
                <a:path w="103" h="77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8" y="f16"/>
                    <a:pt x="f17" y="f18"/>
                  </a:cubicBezTo>
                  <a:cubicBezTo>
                    <a:pt x="f19" y="f12"/>
                    <a:pt x="f20" y="f21"/>
                    <a:pt x="f20" y="f5"/>
                  </a:cubicBezTo>
                  <a:cubicBezTo>
                    <a:pt x="f22" y="f5"/>
                    <a:pt x="f23" y="f10"/>
                    <a:pt x="f24" y="f12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6" y="f31"/>
                    <a:pt x="f6" y="f32"/>
                    <a:pt x="f33" y="f34"/>
                  </a:cubicBezTo>
                  <a:cubicBezTo>
                    <a:pt x="f35" y="f13"/>
                    <a:pt x="f19" y="f36"/>
                    <a:pt x="f37" y="f38"/>
                  </a:cubicBezTo>
                  <a:cubicBezTo>
                    <a:pt x="f39" y="f40"/>
                    <a:pt x="f41" y="f37"/>
                    <a:pt x="f42" y="f7"/>
                  </a:cubicBezTo>
                  <a:cubicBezTo>
                    <a:pt x="f43" y="f39"/>
                    <a:pt x="f44" y="f44"/>
                    <a:pt x="f45" y="f46"/>
                  </a:cubicBezTo>
                  <a:cubicBezTo>
                    <a:pt x="f45" y="f47"/>
                    <a:pt x="f45" y="f47"/>
                    <a:pt x="f13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46"/>
                    <a:pt x="f12" y="f56"/>
                    <a:pt x="f5" y="f8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45CA79C0-567D-84A9-10B7-3EB174101803}"/>
                </a:ext>
              </a:extLst>
            </p:cNvPr>
            <p:cNvSpPr/>
            <p:nvPr/>
          </p:nvSpPr>
          <p:spPr>
            <a:xfrm>
              <a:off x="7212586" y="3603677"/>
              <a:ext cx="154222" cy="1088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4"/>
                <a:gd name="f8" fmla="val 9"/>
                <a:gd name="f9" fmla="val 11"/>
                <a:gd name="f10" fmla="val 5"/>
                <a:gd name="f11" fmla="val 23"/>
                <a:gd name="f12" fmla="val 2"/>
                <a:gd name="f13" fmla="val 30"/>
                <a:gd name="f14" fmla="val 6"/>
                <a:gd name="f15" fmla="val 26"/>
                <a:gd name="f16" fmla="val 13"/>
                <a:gd name="f17" fmla="val 22"/>
                <a:gd name="f18" fmla="val 19"/>
                <a:gd name="f19" fmla="val 17"/>
                <a:gd name="f20" fmla="val 14"/>
                <a:gd name="f21" fmla="val 20"/>
                <a:gd name="f22" fmla="val 16"/>
                <a:gd name="f23" fmla="val 7"/>
                <a:gd name="f24" fmla="+- 0 0 -90"/>
                <a:gd name="f25" fmla="*/ f3 1 34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4"/>
                <a:gd name="f35" fmla="*/ f31 1 24"/>
                <a:gd name="f36" fmla="*/ 0 f32 1"/>
                <a:gd name="f37" fmla="*/ 9 f31 1"/>
                <a:gd name="f38" fmla="*/ 34 f32 1"/>
                <a:gd name="f39" fmla="*/ 0 f31 1"/>
                <a:gd name="f40" fmla="*/ 22 f32 1"/>
                <a:gd name="f41" fmla="*/ 19 f31 1"/>
                <a:gd name="f42" fmla="*/ 14 f32 1"/>
                <a:gd name="f43" fmla="*/ 20 f31 1"/>
                <a:gd name="f44" fmla="+- f33 0 f1"/>
                <a:gd name="f45" fmla="*/ f36 1 34"/>
                <a:gd name="f46" fmla="*/ f37 1 24"/>
                <a:gd name="f47" fmla="*/ f38 1 34"/>
                <a:gd name="f48" fmla="*/ f39 1 24"/>
                <a:gd name="f49" fmla="*/ f40 1 34"/>
                <a:gd name="f50" fmla="*/ f41 1 24"/>
                <a:gd name="f51" fmla="*/ f42 1 34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4" h="24">
                  <a:moveTo>
                    <a:pt x="f5" y="f8"/>
                  </a:moveTo>
                  <a:cubicBezTo>
                    <a:pt x="f9" y="f10"/>
                    <a:pt x="f11" y="f12"/>
                    <a:pt x="f6" y="f5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8" y="f7"/>
                    <a:pt x="f19" y="f11"/>
                    <a:pt x="f20" y="f21"/>
                  </a:cubicBezTo>
                  <a:cubicBezTo>
                    <a:pt x="f8" y="f22"/>
                    <a:pt x="f23" y="f8"/>
                    <a:pt x="f5" y="f8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B08F50C8-375A-5C99-F8AD-2E322EDF4F93}"/>
                </a:ext>
              </a:extLst>
            </p:cNvPr>
            <p:cNvSpPr/>
            <p:nvPr/>
          </p:nvSpPr>
          <p:spPr>
            <a:xfrm>
              <a:off x="7570719" y="3603677"/>
              <a:ext cx="158511" cy="1088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24"/>
                <a:gd name="f8" fmla="val 12"/>
                <a:gd name="f9" fmla="val 2"/>
                <a:gd name="f10" fmla="val 5"/>
                <a:gd name="f11" fmla="val 9"/>
                <a:gd name="f12" fmla="val 29"/>
                <a:gd name="f13" fmla="val 8"/>
                <a:gd name="f14" fmla="val 28"/>
                <a:gd name="f15" fmla="val 14"/>
                <a:gd name="f16" fmla="val 25"/>
                <a:gd name="f17" fmla="val 16"/>
                <a:gd name="f18" fmla="val 17"/>
                <a:gd name="f19" fmla="val 11"/>
                <a:gd name="f20" fmla="val 15"/>
                <a:gd name="f21" fmla="val 7"/>
                <a:gd name="f22" fmla="val 10"/>
                <a:gd name="f23" fmla="val 4"/>
                <a:gd name="f24" fmla="+- 0 0 -90"/>
                <a:gd name="f25" fmla="*/ f3 1 35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5"/>
                <a:gd name="f35" fmla="*/ f31 1 24"/>
                <a:gd name="f36" fmla="*/ 0 f32 1"/>
                <a:gd name="f37" fmla="*/ 0 f31 1"/>
                <a:gd name="f38" fmla="*/ 35 f32 1"/>
                <a:gd name="f39" fmla="*/ 9 f31 1"/>
                <a:gd name="f40" fmla="*/ 25 f32 1"/>
                <a:gd name="f41" fmla="*/ 16 f31 1"/>
                <a:gd name="f42" fmla="*/ 11 f32 1"/>
                <a:gd name="f43" fmla="*/ 15 f31 1"/>
                <a:gd name="f44" fmla="+- f33 0 f1"/>
                <a:gd name="f45" fmla="*/ f36 1 35"/>
                <a:gd name="f46" fmla="*/ f37 1 24"/>
                <a:gd name="f47" fmla="*/ f38 1 35"/>
                <a:gd name="f48" fmla="*/ f39 1 24"/>
                <a:gd name="f49" fmla="*/ f40 1 35"/>
                <a:gd name="f50" fmla="*/ f41 1 24"/>
                <a:gd name="f51" fmla="*/ f42 1 35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5" h="24">
                  <a:moveTo>
                    <a:pt x="f5" y="f5"/>
                  </a:moveTo>
                  <a:cubicBezTo>
                    <a:pt x="f8" y="f9"/>
                    <a:pt x="f7" y="f10"/>
                    <a:pt x="f6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7"/>
                    <a:pt x="f18" y="f7"/>
                    <a:pt x="f19" y="f20"/>
                  </a:cubicBezTo>
                  <a:cubicBezTo>
                    <a:pt x="f21" y="f22"/>
                    <a:pt x="f23" y="f10"/>
                    <a:pt x="f5" y="f5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" name="Grupo 2">
            <a:extLst>
              <a:ext uri="{FF2B5EF4-FFF2-40B4-BE49-F238E27FC236}">
                <a16:creationId xmlns:a16="http://schemas.microsoft.com/office/drawing/2014/main" id="{87D88A38-0815-5079-51E5-CBEADA8E7B12}"/>
              </a:ext>
            </a:extLst>
          </p:cNvPr>
          <p:cNvGrpSpPr/>
          <p:nvPr/>
        </p:nvGrpSpPr>
        <p:grpSpPr>
          <a:xfrm>
            <a:off x="6841595" y="3395478"/>
            <a:ext cx="1276621" cy="1445401"/>
            <a:chOff x="6841595" y="3395478"/>
            <a:chExt cx="1276621" cy="1445401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3A0645EC-A3DB-BC67-491F-DD8044CA3685}"/>
                </a:ext>
              </a:extLst>
            </p:cNvPr>
            <p:cNvSpPr/>
            <p:nvPr/>
          </p:nvSpPr>
          <p:spPr>
            <a:xfrm>
              <a:off x="7153470" y="3395478"/>
              <a:ext cx="639165" cy="2673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59"/>
                <a:gd name="f8" fmla="val 75"/>
                <a:gd name="f9" fmla="val 15"/>
                <a:gd name="f10" fmla="val 88"/>
                <a:gd name="f11" fmla="val 16"/>
                <a:gd name="f12" fmla="val 99"/>
                <a:gd name="f13" fmla="val 10"/>
                <a:gd name="f14" fmla="val 111"/>
                <a:gd name="f15" fmla="val 8"/>
                <a:gd name="f16" fmla="val 119"/>
                <a:gd name="f17" fmla="val 6"/>
                <a:gd name="f18" fmla="val 126"/>
                <a:gd name="f19" fmla="val 4"/>
                <a:gd name="f20" fmla="val 133"/>
                <a:gd name="f21" fmla="val 2"/>
                <a:gd name="f22" fmla="val 139"/>
                <a:gd name="f23" fmla="val 140"/>
                <a:gd name="f24" fmla="val 17"/>
                <a:gd name="f25" fmla="val 27"/>
                <a:gd name="f26" fmla="val 37"/>
                <a:gd name="f27" fmla="val 41"/>
                <a:gd name="f28" fmla="val 45"/>
                <a:gd name="f29" fmla="val 49"/>
                <a:gd name="f30" fmla="val 55"/>
                <a:gd name="f31" fmla="val 132"/>
                <a:gd name="f32" fmla="val 130"/>
                <a:gd name="f33" fmla="val 129"/>
                <a:gd name="f34" fmla="val 127"/>
                <a:gd name="f35" fmla="val 115"/>
                <a:gd name="f36" fmla="val 54"/>
                <a:gd name="f37" fmla="val 103"/>
                <a:gd name="f38" fmla="val 51"/>
                <a:gd name="f39" fmla="val 92"/>
                <a:gd name="f40" fmla="val 46"/>
                <a:gd name="f41" fmla="val 77"/>
                <a:gd name="f42" fmla="val 62"/>
                <a:gd name="f43" fmla="val 47"/>
                <a:gd name="f44" fmla="val 36"/>
                <a:gd name="f45" fmla="val 25"/>
                <a:gd name="f46" fmla="val 13"/>
                <a:gd name="f47" fmla="val 57"/>
                <a:gd name="f48" fmla="val 43"/>
                <a:gd name="f49" fmla="val 42"/>
                <a:gd name="f50" fmla="val 40"/>
                <a:gd name="f51" fmla="val 29"/>
                <a:gd name="f52" fmla="val 18"/>
                <a:gd name="f53" fmla="val 7"/>
                <a:gd name="f54" fmla="val 1"/>
                <a:gd name="f55" fmla="val 22"/>
                <a:gd name="f56" fmla="val 53"/>
                <a:gd name="f57" fmla="val 14"/>
                <a:gd name="f58" fmla="val 61"/>
                <a:gd name="f59" fmla="val 66"/>
                <a:gd name="f60" fmla="val 69"/>
                <a:gd name="f61" fmla="val 72"/>
                <a:gd name="f62" fmla="+- 0 0 -90"/>
                <a:gd name="f63" fmla="*/ f3 1 141"/>
                <a:gd name="f64" fmla="*/ f4 1 59"/>
                <a:gd name="f65" fmla="val f5"/>
                <a:gd name="f66" fmla="val f6"/>
                <a:gd name="f67" fmla="val f7"/>
                <a:gd name="f68" fmla="*/ f62 f0 1"/>
                <a:gd name="f69" fmla="+- f67 0 f65"/>
                <a:gd name="f70" fmla="+- f66 0 f65"/>
                <a:gd name="f71" fmla="*/ f68 1 f2"/>
                <a:gd name="f72" fmla="*/ f70 1 141"/>
                <a:gd name="f73" fmla="*/ f69 1 59"/>
                <a:gd name="f74" fmla="*/ 75 f70 1"/>
                <a:gd name="f75" fmla="*/ 15 f69 1"/>
                <a:gd name="f76" fmla="*/ 111 f70 1"/>
                <a:gd name="f77" fmla="*/ 8 f69 1"/>
                <a:gd name="f78" fmla="*/ 133 f70 1"/>
                <a:gd name="f79" fmla="*/ 2 f69 1"/>
                <a:gd name="f80" fmla="*/ 140 f70 1"/>
                <a:gd name="f81" fmla="*/ 141 f70 1"/>
                <a:gd name="f82" fmla="*/ 37 f69 1"/>
                <a:gd name="f83" fmla="*/ 49 f69 1"/>
                <a:gd name="f84" fmla="*/ 132 f70 1"/>
                <a:gd name="f85" fmla="*/ 55 f69 1"/>
                <a:gd name="f86" fmla="*/ 127 f70 1"/>
                <a:gd name="f87" fmla="*/ 92 f70 1"/>
                <a:gd name="f88" fmla="*/ 46 f69 1"/>
                <a:gd name="f89" fmla="*/ 47 f70 1"/>
                <a:gd name="f90" fmla="*/ 13 f70 1"/>
                <a:gd name="f91" fmla="*/ 0 f70 1"/>
                <a:gd name="f92" fmla="*/ 43 f69 1"/>
                <a:gd name="f93" fmla="*/ 40 f69 1"/>
                <a:gd name="f94" fmla="*/ 7 f69 1"/>
                <a:gd name="f95" fmla="*/ 7 f70 1"/>
                <a:gd name="f96" fmla="*/ 53 f70 1"/>
                <a:gd name="f97" fmla="*/ 14 f69 1"/>
                <a:gd name="f98" fmla="*/ 66 f70 1"/>
                <a:gd name="f99" fmla="+- f71 0 f1"/>
                <a:gd name="f100" fmla="*/ f74 1 141"/>
                <a:gd name="f101" fmla="*/ f75 1 59"/>
                <a:gd name="f102" fmla="*/ f76 1 141"/>
                <a:gd name="f103" fmla="*/ f77 1 59"/>
                <a:gd name="f104" fmla="*/ f78 1 141"/>
                <a:gd name="f105" fmla="*/ f79 1 59"/>
                <a:gd name="f106" fmla="*/ f80 1 141"/>
                <a:gd name="f107" fmla="*/ f81 1 141"/>
                <a:gd name="f108" fmla="*/ f82 1 59"/>
                <a:gd name="f109" fmla="*/ f83 1 59"/>
                <a:gd name="f110" fmla="*/ f84 1 141"/>
                <a:gd name="f111" fmla="*/ f85 1 59"/>
                <a:gd name="f112" fmla="*/ f86 1 141"/>
                <a:gd name="f113" fmla="*/ f87 1 141"/>
                <a:gd name="f114" fmla="*/ f88 1 59"/>
                <a:gd name="f115" fmla="*/ f89 1 141"/>
                <a:gd name="f116" fmla="*/ f90 1 141"/>
                <a:gd name="f117" fmla="*/ f91 1 141"/>
                <a:gd name="f118" fmla="*/ f92 1 59"/>
                <a:gd name="f119" fmla="*/ f93 1 59"/>
                <a:gd name="f120" fmla="*/ f94 1 59"/>
                <a:gd name="f121" fmla="*/ f95 1 141"/>
                <a:gd name="f122" fmla="*/ f96 1 141"/>
                <a:gd name="f123" fmla="*/ f97 1 59"/>
                <a:gd name="f124" fmla="*/ f98 1 141"/>
                <a:gd name="f125" fmla="*/ 0 1 f72"/>
                <a:gd name="f126" fmla="*/ f66 1 f72"/>
                <a:gd name="f127" fmla="*/ 0 1 f73"/>
                <a:gd name="f128" fmla="*/ f67 1 f73"/>
                <a:gd name="f129" fmla="*/ f100 1 f72"/>
                <a:gd name="f130" fmla="*/ f101 1 f73"/>
                <a:gd name="f131" fmla="*/ f102 1 f72"/>
                <a:gd name="f132" fmla="*/ f103 1 f73"/>
                <a:gd name="f133" fmla="*/ f104 1 f72"/>
                <a:gd name="f134" fmla="*/ f105 1 f73"/>
                <a:gd name="f135" fmla="*/ f106 1 f72"/>
                <a:gd name="f136" fmla="*/ f107 1 f72"/>
                <a:gd name="f137" fmla="*/ f108 1 f73"/>
                <a:gd name="f138" fmla="*/ f109 1 f73"/>
                <a:gd name="f139" fmla="*/ f110 1 f72"/>
                <a:gd name="f140" fmla="*/ f111 1 f73"/>
                <a:gd name="f141" fmla="*/ f112 1 f72"/>
                <a:gd name="f142" fmla="*/ f113 1 f72"/>
                <a:gd name="f143" fmla="*/ f114 1 f73"/>
                <a:gd name="f144" fmla="*/ f115 1 f72"/>
                <a:gd name="f145" fmla="*/ f116 1 f72"/>
                <a:gd name="f146" fmla="*/ f117 1 f72"/>
                <a:gd name="f147" fmla="*/ f118 1 f73"/>
                <a:gd name="f148" fmla="*/ f119 1 f73"/>
                <a:gd name="f149" fmla="*/ f120 1 f73"/>
                <a:gd name="f150" fmla="*/ f121 1 f72"/>
                <a:gd name="f151" fmla="*/ f122 1 f72"/>
                <a:gd name="f152" fmla="*/ f123 1 f73"/>
                <a:gd name="f153" fmla="*/ f124 1 f72"/>
                <a:gd name="f154" fmla="*/ f125 f63 1"/>
                <a:gd name="f155" fmla="*/ f126 f63 1"/>
                <a:gd name="f156" fmla="*/ f128 f64 1"/>
                <a:gd name="f157" fmla="*/ f127 f64 1"/>
                <a:gd name="f158" fmla="*/ f129 f63 1"/>
                <a:gd name="f159" fmla="*/ f130 f64 1"/>
                <a:gd name="f160" fmla="*/ f131 f63 1"/>
                <a:gd name="f161" fmla="*/ f132 f64 1"/>
                <a:gd name="f162" fmla="*/ f133 f63 1"/>
                <a:gd name="f163" fmla="*/ f134 f64 1"/>
                <a:gd name="f164" fmla="*/ f135 f63 1"/>
                <a:gd name="f165" fmla="*/ f136 f63 1"/>
                <a:gd name="f166" fmla="*/ f137 f64 1"/>
                <a:gd name="f167" fmla="*/ f138 f64 1"/>
                <a:gd name="f168" fmla="*/ f139 f63 1"/>
                <a:gd name="f169" fmla="*/ f140 f64 1"/>
                <a:gd name="f170" fmla="*/ f141 f63 1"/>
                <a:gd name="f171" fmla="*/ f142 f63 1"/>
                <a:gd name="f172" fmla="*/ f143 f64 1"/>
                <a:gd name="f173" fmla="*/ f144 f63 1"/>
                <a:gd name="f174" fmla="*/ f145 f63 1"/>
                <a:gd name="f175" fmla="*/ f146 f63 1"/>
                <a:gd name="f176" fmla="*/ f147 f64 1"/>
                <a:gd name="f177" fmla="*/ f148 f64 1"/>
                <a:gd name="f178" fmla="*/ f149 f64 1"/>
                <a:gd name="f179" fmla="*/ f150 f63 1"/>
                <a:gd name="f180" fmla="*/ f151 f63 1"/>
                <a:gd name="f181" fmla="*/ f152 f64 1"/>
                <a:gd name="f182" fmla="*/ f15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9">
                  <a:pos x="f158" y="f159"/>
                </a:cxn>
                <a:cxn ang="f99">
                  <a:pos x="f160" y="f161"/>
                </a:cxn>
                <a:cxn ang="f99">
                  <a:pos x="f162" y="f163"/>
                </a:cxn>
                <a:cxn ang="f99">
                  <a:pos x="f164" y="f161"/>
                </a:cxn>
                <a:cxn ang="f99">
                  <a:pos x="f165" y="f166"/>
                </a:cxn>
                <a:cxn ang="f99">
                  <a:pos x="f164" y="f167"/>
                </a:cxn>
                <a:cxn ang="f99">
                  <a:pos x="f168" y="f169"/>
                </a:cxn>
                <a:cxn ang="f99">
                  <a:pos x="f170" y="f169"/>
                </a:cxn>
                <a:cxn ang="f99">
                  <a:pos x="f171" y="f172"/>
                </a:cxn>
                <a:cxn ang="f99">
                  <a:pos x="f173" y="f172"/>
                </a:cxn>
                <a:cxn ang="f99">
                  <a:pos x="f174" y="f169"/>
                </a:cxn>
                <a:cxn ang="f99">
                  <a:pos x="f175" y="f176"/>
                </a:cxn>
                <a:cxn ang="f99">
                  <a:pos x="f175" y="f177"/>
                </a:cxn>
                <a:cxn ang="f99">
                  <a:pos x="f175" y="f178"/>
                </a:cxn>
                <a:cxn ang="f99">
                  <a:pos x="f179" y="f163"/>
                </a:cxn>
                <a:cxn ang="f99">
                  <a:pos x="f180" y="f181"/>
                </a:cxn>
                <a:cxn ang="f99">
                  <a:pos x="f182" y="f159"/>
                </a:cxn>
                <a:cxn ang="f99">
                  <a:pos x="f158" y="f159"/>
                </a:cxn>
              </a:cxnLst>
              <a:rect l="f154" t="f157" r="f155" b="f156"/>
              <a:pathLst>
                <a:path w="141" h="5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5"/>
                    <a:pt x="f23" y="f21"/>
                    <a:pt x="f23" y="f15"/>
                  </a:cubicBezTo>
                  <a:cubicBezTo>
                    <a:pt x="f23" y="f24"/>
                    <a:pt x="f23" y="f25"/>
                    <a:pt x="f6" y="f26"/>
                  </a:cubicBezTo>
                  <a:cubicBezTo>
                    <a:pt x="f23" y="f27"/>
                    <a:pt x="f23" y="f28"/>
                    <a:pt x="f23" y="f29"/>
                  </a:cubicBezTo>
                  <a:cubicBezTo>
                    <a:pt x="f6" y="f30"/>
                    <a:pt x="f22" y="f7"/>
                    <a:pt x="f31" y="f30"/>
                  </a:cubicBezTo>
                  <a:cubicBezTo>
                    <a:pt x="f32" y="f30"/>
                    <a:pt x="f33" y="f30"/>
                    <a:pt x="f34" y="f30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27"/>
                    <a:pt x="f42" y="f27"/>
                    <a:pt x="f43" y="f40"/>
                  </a:cubicBezTo>
                  <a:cubicBezTo>
                    <a:pt x="f44" y="f38"/>
                    <a:pt x="f45" y="f36"/>
                    <a:pt x="f46" y="f30"/>
                  </a:cubicBezTo>
                  <a:cubicBezTo>
                    <a:pt x="f5" y="f47"/>
                    <a:pt x="f5" y="f47"/>
                    <a:pt x="f5" y="f48"/>
                  </a:cubicBezTo>
                  <a:cubicBezTo>
                    <a:pt x="f5" y="f49"/>
                    <a:pt x="f5" y="f27"/>
                    <a:pt x="f5" y="f50"/>
                  </a:cubicBezTo>
                  <a:cubicBezTo>
                    <a:pt x="f5" y="f51"/>
                    <a:pt x="f5" y="f52"/>
                    <a:pt x="f5" y="f53"/>
                  </a:cubicBezTo>
                  <a:cubicBezTo>
                    <a:pt x="f5" y="f21"/>
                    <a:pt x="f54" y="f5"/>
                    <a:pt x="f53" y="f21"/>
                  </a:cubicBezTo>
                  <a:cubicBezTo>
                    <a:pt x="f55" y="f17"/>
                    <a:pt x="f26" y="f13"/>
                    <a:pt x="f56" y="f57"/>
                  </a:cubicBezTo>
                  <a:cubicBezTo>
                    <a:pt x="f47" y="f9"/>
                    <a:pt x="f58" y="f11"/>
                    <a:pt x="f59" y="f9"/>
                  </a:cubicBezTo>
                  <a:cubicBezTo>
                    <a:pt x="f60" y="f9"/>
                    <a:pt x="f61" y="f9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CB5194BF-691F-5086-1587-CE65CBA04018}"/>
                </a:ext>
              </a:extLst>
            </p:cNvPr>
            <p:cNvSpPr/>
            <p:nvPr/>
          </p:nvSpPr>
          <p:spPr>
            <a:xfrm>
              <a:off x="6841595" y="3440887"/>
              <a:ext cx="1276621" cy="13999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309"/>
                <a:gd name="f8" fmla="val 262"/>
                <a:gd name="f9" fmla="val 10"/>
                <a:gd name="f10" fmla="val 258"/>
                <a:gd name="f11" fmla="val 7"/>
                <a:gd name="f12" fmla="val 253"/>
                <a:gd name="f13" fmla="val 4"/>
                <a:gd name="f14" fmla="val 249"/>
                <a:gd name="f15" fmla="val 1"/>
                <a:gd name="f16" fmla="val 245"/>
                <a:gd name="f17" fmla="val 246"/>
                <a:gd name="f18" fmla="val 5"/>
                <a:gd name="f19" fmla="val 213"/>
                <a:gd name="f20" fmla="val 95"/>
                <a:gd name="f21" fmla="val 181"/>
                <a:gd name="f22" fmla="val 183"/>
                <a:gd name="f23" fmla="val 150"/>
                <a:gd name="f24" fmla="val 271"/>
                <a:gd name="f25" fmla="val 148"/>
                <a:gd name="f26" fmla="val 276"/>
                <a:gd name="f27" fmla="val 147"/>
                <a:gd name="f28" fmla="val 280"/>
                <a:gd name="f29" fmla="val 145"/>
                <a:gd name="f30" fmla="val 285"/>
                <a:gd name="f31" fmla="val 142"/>
                <a:gd name="f32" fmla="val 289"/>
                <a:gd name="f33" fmla="val 143"/>
                <a:gd name="f34" fmla="val 294"/>
                <a:gd name="f35" fmla="val 139"/>
                <a:gd name="f36" fmla="val 298"/>
                <a:gd name="f37" fmla="val 137"/>
                <a:gd name="f38" fmla="val 136"/>
                <a:gd name="f39" fmla="val 291"/>
                <a:gd name="f40" fmla="val 135"/>
                <a:gd name="f41" fmla="val 288"/>
                <a:gd name="f42" fmla="val 133"/>
                <a:gd name="f43" fmla="val 284"/>
                <a:gd name="f44" fmla="val 132"/>
                <a:gd name="f45" fmla="val 130"/>
                <a:gd name="f46" fmla="val 98"/>
                <a:gd name="f47" fmla="val 186"/>
                <a:gd name="f48" fmla="val 65"/>
                <a:gd name="f49" fmla="val 96"/>
                <a:gd name="f50" fmla="val 33"/>
                <a:gd name="f51" fmla="val 6"/>
                <a:gd name="f52" fmla="val 32"/>
                <a:gd name="f53" fmla="val 3"/>
                <a:gd name="f54" fmla="val 29"/>
                <a:gd name="f55" fmla="val 26"/>
                <a:gd name="f56" fmla="val 23"/>
                <a:gd name="f57" fmla="val 20"/>
                <a:gd name="f58" fmla="val 21"/>
                <a:gd name="f59" fmla="val 39"/>
                <a:gd name="f60" fmla="val 2"/>
                <a:gd name="f61" fmla="val 60"/>
                <a:gd name="f62" fmla="val 75"/>
                <a:gd name="f63" fmla="val 9"/>
                <a:gd name="f64" fmla="val 90"/>
                <a:gd name="f65" fmla="val 15"/>
                <a:gd name="f66" fmla="val 104"/>
                <a:gd name="f67" fmla="val 44"/>
                <a:gd name="f68" fmla="val 168"/>
                <a:gd name="f69" fmla="val 83"/>
                <a:gd name="f70" fmla="val 226"/>
                <a:gd name="f71" fmla="val 122"/>
                <a:gd name="f72" fmla="val 125"/>
                <a:gd name="f73" fmla="val 128"/>
                <a:gd name="f74" fmla="val 292"/>
                <a:gd name="f75" fmla="val 131"/>
                <a:gd name="f76" fmla="val 296"/>
                <a:gd name="f77" fmla="val 301"/>
                <a:gd name="f78" fmla="val 138"/>
                <a:gd name="f79" fmla="val 303"/>
                <a:gd name="f80" fmla="val 302"/>
                <a:gd name="f81" fmla="val 152"/>
                <a:gd name="f82" fmla="val 155"/>
                <a:gd name="f83" fmla="val 286"/>
                <a:gd name="f84" fmla="val 157"/>
                <a:gd name="f85" fmla="val 159"/>
                <a:gd name="f86" fmla="val 279"/>
                <a:gd name="f87" fmla="val 206"/>
                <a:gd name="f88" fmla="val 209"/>
                <a:gd name="f89" fmla="val 227"/>
                <a:gd name="f90" fmla="val 173"/>
                <a:gd name="f91" fmla="val 243"/>
                <a:gd name="f92" fmla="val 146"/>
                <a:gd name="f93" fmla="val 119"/>
                <a:gd name="f94" fmla="val 269"/>
                <a:gd name="f95" fmla="val 89"/>
                <a:gd name="f96" fmla="val 62"/>
                <a:gd name="f97" fmla="val 35"/>
                <a:gd name="f98" fmla="+- 0 0 -90"/>
                <a:gd name="f99" fmla="*/ f3 1 282"/>
                <a:gd name="f100" fmla="*/ f4 1 309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282"/>
                <a:gd name="f109" fmla="*/ f105 1 309"/>
                <a:gd name="f110" fmla="*/ 262 f106 1"/>
                <a:gd name="f111" fmla="*/ 10 f105 1"/>
                <a:gd name="f112" fmla="*/ 249 f106 1"/>
                <a:gd name="f113" fmla="*/ 1 f105 1"/>
                <a:gd name="f114" fmla="*/ 245 f106 1"/>
                <a:gd name="f115" fmla="*/ 7 f105 1"/>
                <a:gd name="f116" fmla="*/ 150 f106 1"/>
                <a:gd name="f117" fmla="*/ 271 f105 1"/>
                <a:gd name="f118" fmla="*/ 145 f106 1"/>
                <a:gd name="f119" fmla="*/ 285 f105 1"/>
                <a:gd name="f120" fmla="*/ 139 f106 1"/>
                <a:gd name="f121" fmla="*/ 298 f105 1"/>
                <a:gd name="f122" fmla="*/ 135 f106 1"/>
                <a:gd name="f123" fmla="*/ 288 f105 1"/>
                <a:gd name="f124" fmla="*/ 130 f106 1"/>
                <a:gd name="f125" fmla="*/ 276 f105 1"/>
                <a:gd name="f126" fmla="*/ 33 f106 1"/>
                <a:gd name="f127" fmla="*/ 6 f105 1"/>
                <a:gd name="f128" fmla="*/ 29 f106 1"/>
                <a:gd name="f129" fmla="*/ 0 f105 1"/>
                <a:gd name="f130" fmla="*/ 20 f106 1"/>
                <a:gd name="f131" fmla="*/ 2 f106 1"/>
                <a:gd name="f132" fmla="*/ 60 f105 1"/>
                <a:gd name="f133" fmla="*/ 15 f106 1"/>
                <a:gd name="f134" fmla="*/ 104 f105 1"/>
                <a:gd name="f135" fmla="*/ 122 f106 1"/>
                <a:gd name="f136" fmla="*/ 284 f105 1"/>
                <a:gd name="f137" fmla="*/ 131 f106 1"/>
                <a:gd name="f138" fmla="*/ 296 f105 1"/>
                <a:gd name="f139" fmla="*/ 137 f106 1"/>
                <a:gd name="f140" fmla="*/ 309 f105 1"/>
                <a:gd name="f141" fmla="*/ 152 f106 1"/>
                <a:gd name="f142" fmla="*/ 159 f106 1"/>
                <a:gd name="f143" fmla="*/ 279 f105 1"/>
                <a:gd name="f144" fmla="*/ 227 f106 1"/>
                <a:gd name="f145" fmla="*/ 173 f105 1"/>
                <a:gd name="f146" fmla="*/ 269 f106 1"/>
                <a:gd name="f147" fmla="*/ 89 f105 1"/>
                <a:gd name="f148" fmla="+- f107 0 f1"/>
                <a:gd name="f149" fmla="*/ f110 1 282"/>
                <a:gd name="f150" fmla="*/ f111 1 309"/>
                <a:gd name="f151" fmla="*/ f112 1 282"/>
                <a:gd name="f152" fmla="*/ f113 1 309"/>
                <a:gd name="f153" fmla="*/ f114 1 282"/>
                <a:gd name="f154" fmla="*/ f115 1 309"/>
                <a:gd name="f155" fmla="*/ f116 1 282"/>
                <a:gd name="f156" fmla="*/ f117 1 309"/>
                <a:gd name="f157" fmla="*/ f118 1 282"/>
                <a:gd name="f158" fmla="*/ f119 1 309"/>
                <a:gd name="f159" fmla="*/ f120 1 282"/>
                <a:gd name="f160" fmla="*/ f121 1 309"/>
                <a:gd name="f161" fmla="*/ f122 1 282"/>
                <a:gd name="f162" fmla="*/ f123 1 309"/>
                <a:gd name="f163" fmla="*/ f124 1 282"/>
                <a:gd name="f164" fmla="*/ f125 1 309"/>
                <a:gd name="f165" fmla="*/ f126 1 282"/>
                <a:gd name="f166" fmla="*/ f127 1 309"/>
                <a:gd name="f167" fmla="*/ f128 1 282"/>
                <a:gd name="f168" fmla="*/ f129 1 309"/>
                <a:gd name="f169" fmla="*/ f130 1 282"/>
                <a:gd name="f170" fmla="*/ f131 1 282"/>
                <a:gd name="f171" fmla="*/ f132 1 309"/>
                <a:gd name="f172" fmla="*/ f133 1 282"/>
                <a:gd name="f173" fmla="*/ f134 1 309"/>
                <a:gd name="f174" fmla="*/ f135 1 282"/>
                <a:gd name="f175" fmla="*/ f136 1 309"/>
                <a:gd name="f176" fmla="*/ f137 1 282"/>
                <a:gd name="f177" fmla="*/ f138 1 309"/>
                <a:gd name="f178" fmla="*/ f139 1 282"/>
                <a:gd name="f179" fmla="*/ f140 1 309"/>
                <a:gd name="f180" fmla="*/ f141 1 282"/>
                <a:gd name="f181" fmla="*/ f142 1 282"/>
                <a:gd name="f182" fmla="*/ f143 1 309"/>
                <a:gd name="f183" fmla="*/ f144 1 282"/>
                <a:gd name="f184" fmla="*/ f145 1 309"/>
                <a:gd name="f185" fmla="*/ f146 1 282"/>
                <a:gd name="f186" fmla="*/ f147 1 309"/>
                <a:gd name="f187" fmla="*/ 0 1 f108"/>
                <a:gd name="f188" fmla="*/ f102 1 f108"/>
                <a:gd name="f189" fmla="*/ 0 1 f109"/>
                <a:gd name="f190" fmla="*/ f103 1 f109"/>
                <a:gd name="f191" fmla="*/ f149 1 f108"/>
                <a:gd name="f192" fmla="*/ f150 1 f109"/>
                <a:gd name="f193" fmla="*/ f151 1 f108"/>
                <a:gd name="f194" fmla="*/ f152 1 f109"/>
                <a:gd name="f195" fmla="*/ f153 1 f108"/>
                <a:gd name="f196" fmla="*/ f154 1 f109"/>
                <a:gd name="f197" fmla="*/ f155 1 f108"/>
                <a:gd name="f198" fmla="*/ f156 1 f109"/>
                <a:gd name="f199" fmla="*/ f157 1 f108"/>
                <a:gd name="f200" fmla="*/ f158 1 f109"/>
                <a:gd name="f201" fmla="*/ f159 1 f108"/>
                <a:gd name="f202" fmla="*/ f160 1 f109"/>
                <a:gd name="f203" fmla="*/ f161 1 f108"/>
                <a:gd name="f204" fmla="*/ f162 1 f109"/>
                <a:gd name="f205" fmla="*/ f163 1 f108"/>
                <a:gd name="f206" fmla="*/ f164 1 f109"/>
                <a:gd name="f207" fmla="*/ f165 1 f108"/>
                <a:gd name="f208" fmla="*/ f166 1 f109"/>
                <a:gd name="f209" fmla="*/ f167 1 f108"/>
                <a:gd name="f210" fmla="*/ f168 1 f109"/>
                <a:gd name="f211" fmla="*/ f169 1 f108"/>
                <a:gd name="f212" fmla="*/ f170 1 f108"/>
                <a:gd name="f213" fmla="*/ f171 1 f109"/>
                <a:gd name="f214" fmla="*/ f172 1 f108"/>
                <a:gd name="f215" fmla="*/ f173 1 f109"/>
                <a:gd name="f216" fmla="*/ f174 1 f108"/>
                <a:gd name="f217" fmla="*/ f175 1 f109"/>
                <a:gd name="f218" fmla="*/ f176 1 f108"/>
                <a:gd name="f219" fmla="*/ f177 1 f109"/>
                <a:gd name="f220" fmla="*/ f178 1 f108"/>
                <a:gd name="f221" fmla="*/ f179 1 f109"/>
                <a:gd name="f222" fmla="*/ f180 1 f108"/>
                <a:gd name="f223" fmla="*/ f181 1 f108"/>
                <a:gd name="f224" fmla="*/ f182 1 f109"/>
                <a:gd name="f225" fmla="*/ f183 1 f108"/>
                <a:gd name="f226" fmla="*/ f184 1 f109"/>
                <a:gd name="f227" fmla="*/ f185 1 f108"/>
                <a:gd name="f228" fmla="*/ f186 1 f109"/>
                <a:gd name="f229" fmla="*/ f187 f99 1"/>
                <a:gd name="f230" fmla="*/ f188 f99 1"/>
                <a:gd name="f231" fmla="*/ f190 f100 1"/>
                <a:gd name="f232" fmla="*/ f189 f100 1"/>
                <a:gd name="f233" fmla="*/ f191 f99 1"/>
                <a:gd name="f234" fmla="*/ f192 f100 1"/>
                <a:gd name="f235" fmla="*/ f193 f99 1"/>
                <a:gd name="f236" fmla="*/ f194 f100 1"/>
                <a:gd name="f237" fmla="*/ f195 f99 1"/>
                <a:gd name="f238" fmla="*/ f196 f100 1"/>
                <a:gd name="f239" fmla="*/ f197 f99 1"/>
                <a:gd name="f240" fmla="*/ f198 f100 1"/>
                <a:gd name="f241" fmla="*/ f199 f99 1"/>
                <a:gd name="f242" fmla="*/ f200 f100 1"/>
                <a:gd name="f243" fmla="*/ f201 f99 1"/>
                <a:gd name="f244" fmla="*/ f202 f100 1"/>
                <a:gd name="f245" fmla="*/ f203 f99 1"/>
                <a:gd name="f246" fmla="*/ f204 f100 1"/>
                <a:gd name="f247" fmla="*/ f205 f99 1"/>
                <a:gd name="f248" fmla="*/ f206 f100 1"/>
                <a:gd name="f249" fmla="*/ f207 f99 1"/>
                <a:gd name="f250" fmla="*/ f208 f100 1"/>
                <a:gd name="f251" fmla="*/ f209 f99 1"/>
                <a:gd name="f252" fmla="*/ f210 f100 1"/>
                <a:gd name="f253" fmla="*/ f211 f99 1"/>
                <a:gd name="f254" fmla="*/ f212 f99 1"/>
                <a:gd name="f255" fmla="*/ f213 f100 1"/>
                <a:gd name="f256" fmla="*/ f214 f99 1"/>
                <a:gd name="f257" fmla="*/ f215 f100 1"/>
                <a:gd name="f258" fmla="*/ f216 f99 1"/>
                <a:gd name="f259" fmla="*/ f217 f100 1"/>
                <a:gd name="f260" fmla="*/ f218 f99 1"/>
                <a:gd name="f261" fmla="*/ f219 f100 1"/>
                <a:gd name="f262" fmla="*/ f220 f99 1"/>
                <a:gd name="f263" fmla="*/ f221 f100 1"/>
                <a:gd name="f264" fmla="*/ f222 f99 1"/>
                <a:gd name="f265" fmla="*/ f223 f99 1"/>
                <a:gd name="f266" fmla="*/ f224 f100 1"/>
                <a:gd name="f267" fmla="*/ f225 f99 1"/>
                <a:gd name="f268" fmla="*/ f226 f100 1"/>
                <a:gd name="f269" fmla="*/ f227 f99 1"/>
                <a:gd name="f270" fmla="*/ f228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8">
                  <a:pos x="f233" y="f234"/>
                </a:cxn>
                <a:cxn ang="f148">
                  <a:pos x="f235" y="f236"/>
                </a:cxn>
                <a:cxn ang="f148">
                  <a:pos x="f237" y="f238"/>
                </a:cxn>
                <a:cxn ang="f148">
                  <a:pos x="f239" y="f240"/>
                </a:cxn>
                <a:cxn ang="f148">
                  <a:pos x="f241" y="f242"/>
                </a:cxn>
                <a:cxn ang="f148">
                  <a:pos x="f243" y="f244"/>
                </a:cxn>
                <a:cxn ang="f148">
                  <a:pos x="f245" y="f246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9" y="f250"/>
                </a:cxn>
                <a:cxn ang="f148">
                  <a:pos x="f251" y="f252"/>
                </a:cxn>
                <a:cxn ang="f148">
                  <a:pos x="f253" y="f238"/>
                </a:cxn>
                <a:cxn ang="f148">
                  <a:pos x="f254" y="f255"/>
                </a:cxn>
                <a:cxn ang="f148">
                  <a:pos x="f256" y="f257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60" y="f261"/>
                </a:cxn>
                <a:cxn ang="f148">
                  <a:pos x="f260" y="f261"/>
                </a:cxn>
                <a:cxn ang="f148">
                  <a:pos x="f262" y="f263"/>
                </a:cxn>
                <a:cxn ang="f148">
                  <a:pos x="f264" y="f24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7" y="f268"/>
                </a:cxn>
                <a:cxn ang="f148">
                  <a:pos x="f269" y="f270"/>
                </a:cxn>
                <a:cxn ang="f148">
                  <a:pos x="f233" y="f234"/>
                </a:cxn>
              </a:cxnLst>
              <a:rect l="f229" t="f232" r="f230" b="f231"/>
              <a:pathLst>
                <a:path w="282" h="30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5"/>
                    <a:pt x="f17" y="f18"/>
                    <a:pt x="f16" y="f11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4"/>
                    <a:pt x="f38" y="f39"/>
                    <a:pt x="f40" y="f41"/>
                  </a:cubicBezTo>
                  <a:cubicBezTo>
                    <a:pt x="f42" y="f43"/>
                    <a:pt x="f44" y="f28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2" y="f15"/>
                    <a:pt x="f54" y="f5"/>
                  </a:cubicBezTo>
                  <a:cubicBezTo>
                    <a:pt x="f55" y="f53"/>
                    <a:pt x="f56" y="f18"/>
                    <a:pt x="f57" y="f11"/>
                  </a:cubicBezTo>
                  <a:cubicBezTo>
                    <a:pt x="f18" y="f58"/>
                    <a:pt x="f5" y="f59"/>
                    <a:pt x="f60" y="f61"/>
                  </a:cubicBezTo>
                  <a:cubicBezTo>
                    <a:pt x="f13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2" y="f41"/>
                    <a:pt x="f73" y="f74"/>
                    <a:pt x="f75" y="f76"/>
                  </a:cubicBezTo>
                  <a:cubicBezTo>
                    <a:pt x="f75" y="f76"/>
                    <a:pt x="f75" y="f76"/>
                    <a:pt x="f75" y="f76"/>
                  </a:cubicBezTo>
                  <a:cubicBezTo>
                    <a:pt x="f42" y="f77"/>
                    <a:pt x="f78" y="f79"/>
                    <a:pt x="f37" y="f7"/>
                  </a:cubicBezTo>
                  <a:cubicBezTo>
                    <a:pt x="f33" y="f80"/>
                    <a:pt x="f25" y="f76"/>
                    <a:pt x="f81" y="f41"/>
                  </a:cubicBezTo>
                  <a:cubicBezTo>
                    <a:pt x="f82" y="f83"/>
                    <a:pt x="f84" y="f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22" y="f16"/>
                    <a:pt x="f87" y="f88"/>
                    <a:pt x="f89" y="f90"/>
                  </a:cubicBezTo>
                  <a:cubicBezTo>
                    <a:pt x="f91" y="f92"/>
                    <a:pt x="f10" y="f93"/>
                    <a:pt x="f94" y="f95"/>
                  </a:cubicBezTo>
                  <a:cubicBezTo>
                    <a:pt x="f86" y="f96"/>
                    <a:pt x="f6" y="f97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7" name="Google Shape;85;p10">
            <a:extLst>
              <a:ext uri="{FF2B5EF4-FFF2-40B4-BE49-F238E27FC236}">
                <a16:creationId xmlns:a16="http://schemas.microsoft.com/office/drawing/2014/main" id="{5800A56C-E3EA-8B0E-0492-D44728321056}"/>
              </a:ext>
            </a:extLst>
          </p:cNvPr>
          <p:cNvSpPr/>
          <p:nvPr/>
        </p:nvSpPr>
        <p:spPr>
          <a:xfrm>
            <a:off x="8896801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86;p10">
            <a:extLst>
              <a:ext uri="{FF2B5EF4-FFF2-40B4-BE49-F238E27FC236}">
                <a16:creationId xmlns:a16="http://schemas.microsoft.com/office/drawing/2014/main" id="{846CF361-E40E-8828-5618-E400427AD72D}"/>
              </a:ext>
            </a:extLst>
          </p:cNvPr>
          <p:cNvSpPr/>
          <p:nvPr/>
        </p:nvSpPr>
        <p:spPr>
          <a:xfrm>
            <a:off x="8896801" y="500624"/>
            <a:ext cx="247198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87;p10">
            <a:extLst>
              <a:ext uri="{FF2B5EF4-FFF2-40B4-BE49-F238E27FC236}">
                <a16:creationId xmlns:a16="http://schemas.microsoft.com/office/drawing/2014/main" id="{412EB579-006C-F48E-8AB5-D2CC97774258}"/>
              </a:ext>
            </a:extLst>
          </p:cNvPr>
          <p:cNvSpPr/>
          <p:nvPr/>
        </p:nvSpPr>
        <p:spPr>
          <a:xfrm>
            <a:off x="8896801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88;p10">
            <a:extLst>
              <a:ext uri="{FF2B5EF4-FFF2-40B4-BE49-F238E27FC236}">
                <a16:creationId xmlns:a16="http://schemas.microsoft.com/office/drawing/2014/main" id="{FAC3AE89-1919-4A1E-2754-056FE8BFFEBA}"/>
              </a:ext>
            </a:extLst>
          </p:cNvPr>
          <p:cNvSpPr/>
          <p:nvPr/>
        </p:nvSpPr>
        <p:spPr>
          <a:xfrm>
            <a:off x="8896801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Google Shape;89;p10">
            <a:extLst>
              <a:ext uri="{FF2B5EF4-FFF2-40B4-BE49-F238E27FC236}">
                <a16:creationId xmlns:a16="http://schemas.microsoft.com/office/drawing/2014/main" id="{66D3531B-9CDD-273F-0891-4911D93475A3}"/>
              </a:ext>
            </a:extLst>
          </p:cNvPr>
          <p:cNvSpPr/>
          <p:nvPr/>
        </p:nvSpPr>
        <p:spPr>
          <a:xfrm>
            <a:off x="8896801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81;p31">
            <a:extLst>
              <a:ext uri="{FF2B5EF4-FFF2-40B4-BE49-F238E27FC236}">
                <a16:creationId xmlns:a16="http://schemas.microsoft.com/office/drawing/2014/main" id="{0E4075C3-1A9A-68F9-C8D1-E859C708FE3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Let’s review some concepts</a:t>
            </a:r>
          </a:p>
        </p:txBody>
      </p:sp>
      <p:sp>
        <p:nvSpPr>
          <p:cNvPr id="3" name="Google Shape;382;p31">
            <a:extLst>
              <a:ext uri="{FF2B5EF4-FFF2-40B4-BE49-F238E27FC236}">
                <a16:creationId xmlns:a16="http://schemas.microsoft.com/office/drawing/2014/main" id="{4AD310BA-9447-EBC2-BF40-8E16891291E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6026" y="1771649"/>
            <a:ext cx="2409901" cy="1305004"/>
          </a:xfrm>
        </p:spPr>
        <p:txBody>
          <a:bodyPr/>
          <a:lstStyle/>
          <a:p>
            <a:pPr marL="0" lvl="0" indent="0">
              <a:buNone/>
            </a:pPr>
            <a:r>
              <a:rPr lang="en-US" sz="1800" b="1"/>
              <a:t>Yellow</a:t>
            </a:r>
          </a:p>
          <a:p>
            <a:pPr marL="0" lvl="0" indent="0">
              <a:buNone/>
            </a:pPr>
            <a:r>
              <a:rPr lang="en-US" sz="1200"/>
              <a:t>Is the color of gold, butter and ripe lemons. In the spectrum of visible light, yellow is found between green and orange.</a:t>
            </a:r>
          </a:p>
        </p:txBody>
      </p:sp>
      <p:sp>
        <p:nvSpPr>
          <p:cNvPr id="4" name="Google Shape;383;p31">
            <a:extLst>
              <a:ext uri="{FF2B5EF4-FFF2-40B4-BE49-F238E27FC236}">
                <a16:creationId xmlns:a16="http://schemas.microsoft.com/office/drawing/2014/main" id="{4EA4A7DF-E582-48A0-B039-20C65CCB0C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79390" y="1771649"/>
            <a:ext cx="2409901" cy="1305004"/>
          </a:xfrm>
        </p:spPr>
        <p:txBody>
          <a:bodyPr/>
          <a:lstStyle/>
          <a:p>
            <a:pPr marL="0" lvl="0" indent="0">
              <a:buNone/>
            </a:pPr>
            <a:r>
              <a:rPr lang="en-US" sz="1800" b="1"/>
              <a:t>Blue</a:t>
            </a:r>
          </a:p>
          <a:p>
            <a:pPr marL="0" lvl="0" indent="0">
              <a:buNone/>
            </a:pPr>
            <a:r>
              <a:rPr lang="en-US" sz="1200"/>
              <a:t>Is the colour of the clear sky and the deep sea. It is located between violet and green on the optical spectrum.</a:t>
            </a:r>
          </a:p>
        </p:txBody>
      </p:sp>
      <p:sp>
        <p:nvSpPr>
          <p:cNvPr id="5" name="Google Shape;384;p31">
            <a:extLst>
              <a:ext uri="{FF2B5EF4-FFF2-40B4-BE49-F238E27FC236}">
                <a16:creationId xmlns:a16="http://schemas.microsoft.com/office/drawing/2014/main" id="{03C3AA0E-40B5-A209-F990-948CFEEBC6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12753" y="1771649"/>
            <a:ext cx="2409901" cy="1305004"/>
          </a:xfrm>
        </p:spPr>
        <p:txBody>
          <a:bodyPr/>
          <a:lstStyle/>
          <a:p>
            <a:pPr marL="0" lvl="0" indent="0">
              <a:buNone/>
            </a:pPr>
            <a:r>
              <a:rPr lang="en-US" sz="1800" b="1"/>
              <a:t>Red</a:t>
            </a:r>
          </a:p>
          <a:p>
            <a:pPr marL="0" lvl="0" indent="0">
              <a:buNone/>
            </a:pPr>
            <a:r>
              <a:rPr lang="en-US" sz="1200"/>
              <a:t>Is the color of blood, and because of this it has historically been associated with sacrifice, danger and courage. </a:t>
            </a:r>
          </a:p>
          <a:p>
            <a:pPr marL="0" lvl="0" indent="0">
              <a:buNone/>
            </a:pPr>
            <a:endParaRPr lang="en-US" sz="1200"/>
          </a:p>
        </p:txBody>
      </p:sp>
      <p:sp>
        <p:nvSpPr>
          <p:cNvPr id="6" name="Google Shape;385;p31">
            <a:extLst>
              <a:ext uri="{FF2B5EF4-FFF2-40B4-BE49-F238E27FC236}">
                <a16:creationId xmlns:a16="http://schemas.microsoft.com/office/drawing/2014/main" id="{1C019370-7099-3831-D36B-AEFB2A62E60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6026" y="3352803"/>
            <a:ext cx="2409901" cy="1305004"/>
          </a:xfrm>
        </p:spPr>
        <p:txBody>
          <a:bodyPr/>
          <a:lstStyle/>
          <a:p>
            <a:pPr marL="0" lvl="0" indent="0">
              <a:buNone/>
            </a:pPr>
            <a:r>
              <a:rPr lang="en-US" sz="1800" b="1"/>
              <a:t>Yellow</a:t>
            </a:r>
          </a:p>
          <a:p>
            <a:pPr marL="0" lvl="0" indent="0">
              <a:buNone/>
            </a:pPr>
            <a:r>
              <a:rPr lang="en-US" sz="1200"/>
              <a:t>Is the color of gold, butter and ripe lemons. In the spectrum of visible light, yellow is found between green and orange.</a:t>
            </a:r>
          </a:p>
        </p:txBody>
      </p:sp>
      <p:sp>
        <p:nvSpPr>
          <p:cNvPr id="7" name="Google Shape;386;p31">
            <a:extLst>
              <a:ext uri="{FF2B5EF4-FFF2-40B4-BE49-F238E27FC236}">
                <a16:creationId xmlns:a16="http://schemas.microsoft.com/office/drawing/2014/main" id="{3EE46C94-54C1-B917-B68A-2124E73A3B9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79390" y="3352803"/>
            <a:ext cx="2409901" cy="1305004"/>
          </a:xfrm>
        </p:spPr>
        <p:txBody>
          <a:bodyPr/>
          <a:lstStyle/>
          <a:p>
            <a:pPr marL="0" lvl="0" indent="0">
              <a:buNone/>
            </a:pPr>
            <a:r>
              <a:rPr lang="en-US" sz="1800" b="1"/>
              <a:t>Blue</a:t>
            </a:r>
          </a:p>
          <a:p>
            <a:pPr marL="0" lvl="0" indent="0">
              <a:buNone/>
            </a:pPr>
            <a:r>
              <a:rPr lang="en-US" sz="1200"/>
              <a:t>Is the colour of the clear sky and the deep sea. It is located between violet and green on the optical spectrum.</a:t>
            </a:r>
          </a:p>
        </p:txBody>
      </p:sp>
      <p:sp>
        <p:nvSpPr>
          <p:cNvPr id="8" name="Google Shape;387;p31">
            <a:extLst>
              <a:ext uri="{FF2B5EF4-FFF2-40B4-BE49-F238E27FC236}">
                <a16:creationId xmlns:a16="http://schemas.microsoft.com/office/drawing/2014/main" id="{BE50DE5D-0D61-9A16-9B48-7E7D6119568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12753" y="3352803"/>
            <a:ext cx="2409901" cy="1305004"/>
          </a:xfrm>
        </p:spPr>
        <p:txBody>
          <a:bodyPr/>
          <a:lstStyle/>
          <a:p>
            <a:pPr marL="0" lvl="0" indent="0">
              <a:buNone/>
            </a:pPr>
            <a:r>
              <a:rPr lang="en-US" sz="1800" b="1"/>
              <a:t>Red</a:t>
            </a:r>
          </a:p>
          <a:p>
            <a:pPr marL="0" lvl="0" indent="0">
              <a:buNone/>
            </a:pPr>
            <a:r>
              <a:rPr lang="en-US" sz="1200"/>
              <a:t>Is the color of blood, and because of this it has historically been associated with sacrifice, danger and courage. </a:t>
            </a:r>
          </a:p>
          <a:p>
            <a:pPr marL="0" lvl="0" indent="0">
              <a:buNone/>
            </a:pPr>
            <a:endParaRPr lang="en-US" sz="1200"/>
          </a:p>
        </p:txBody>
      </p:sp>
      <p:grpSp>
        <p:nvGrpSpPr>
          <p:cNvPr id="9" name="Google Shape;388;p31">
            <a:extLst>
              <a:ext uri="{FF2B5EF4-FFF2-40B4-BE49-F238E27FC236}">
                <a16:creationId xmlns:a16="http://schemas.microsoft.com/office/drawing/2014/main" id="{9D227991-B56F-B0B0-380D-922949BBC974}"/>
              </a:ext>
            </a:extLst>
          </p:cNvPr>
          <p:cNvGrpSpPr/>
          <p:nvPr/>
        </p:nvGrpSpPr>
        <p:grpSpPr>
          <a:xfrm>
            <a:off x="333618" y="861849"/>
            <a:ext cx="366464" cy="366436"/>
            <a:chOff x="333618" y="861849"/>
            <a:chExt cx="366464" cy="366436"/>
          </a:xfrm>
        </p:grpSpPr>
        <p:sp>
          <p:nvSpPr>
            <p:cNvPr id="10" name="Google Shape;389;p31">
              <a:extLst>
                <a:ext uri="{FF2B5EF4-FFF2-40B4-BE49-F238E27FC236}">
                  <a16:creationId xmlns:a16="http://schemas.microsoft.com/office/drawing/2014/main" id="{31019A74-21B2-22C3-4B9F-38A937B4F465}"/>
                </a:ext>
              </a:extLst>
            </p:cNvPr>
            <p:cNvSpPr/>
            <p:nvPr/>
          </p:nvSpPr>
          <p:spPr>
            <a:xfrm>
              <a:off x="573648" y="861849"/>
              <a:ext cx="126434" cy="1264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17"/>
                <a:gd name="f4" fmla="val 5846"/>
                <a:gd name="f5" fmla="val 3605"/>
                <a:gd name="f6" fmla="val 2412"/>
                <a:gd name="f7" fmla="val 171"/>
                <a:gd name="f8" fmla="val 2314"/>
                <a:gd name="f9" fmla="val 98"/>
                <a:gd name="f10" fmla="val 2217"/>
                <a:gd name="f11" fmla="val 49"/>
                <a:gd name="f12" fmla="val 2095"/>
                <a:gd name="f13" fmla="val 25"/>
                <a:gd name="f14" fmla="val 1997"/>
                <a:gd name="f15" fmla="val 1"/>
                <a:gd name="f16" fmla="val 1876"/>
                <a:gd name="f17" fmla="val 1778"/>
                <a:gd name="f18" fmla="val 1681"/>
                <a:gd name="f19" fmla="val 1583"/>
                <a:gd name="f20" fmla="val 4238"/>
                <a:gd name="f21" fmla="val 6016"/>
                <a:gd name="f22" fmla="val 4433"/>
                <a:gd name="f23" fmla="val 5919"/>
                <a:gd name="f24" fmla="val 4336"/>
                <a:gd name="f25" fmla="val 5967"/>
                <a:gd name="f26" fmla="val 5992"/>
                <a:gd name="f27" fmla="val 4141"/>
                <a:gd name="f28" fmla="val 4019"/>
                <a:gd name="f29" fmla="val 3922"/>
                <a:gd name="f30" fmla="val 3800"/>
                <a:gd name="f31" fmla="val 3703"/>
                <a:gd name="f32" fmla="*/ f0 1 6017"/>
                <a:gd name="f33" fmla="*/ f1 1 6017"/>
                <a:gd name="f34" fmla="val f2"/>
                <a:gd name="f35" fmla="val f3"/>
                <a:gd name="f36" fmla="+- f35 0 f34"/>
                <a:gd name="f37" fmla="*/ f36 1 6017"/>
                <a:gd name="f38" fmla="*/ f34 1 f37"/>
                <a:gd name="f39" fmla="*/ f35 1 f37"/>
                <a:gd name="f40" fmla="*/ f38 f32 1"/>
                <a:gd name="f41" fmla="*/ f39 f32 1"/>
                <a:gd name="f42" fmla="*/ f39 f33 1"/>
                <a:gd name="f43" fmla="*/ f38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6017" h="6017" fill="none">
                  <a:moveTo>
                    <a:pt x="f4" y="f5"/>
                  </a:moveTo>
                  <a:lnTo>
                    <a:pt x="f6" y="f7"/>
                  </a:ln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3"/>
                  </a:lnTo>
                  <a:lnTo>
                    <a:pt x="f17" y="f11"/>
                  </a:lnTo>
                  <a:lnTo>
                    <a:pt x="f18" y="f9"/>
                  </a:lnTo>
                  <a:lnTo>
                    <a:pt x="f19" y="f7"/>
                  </a:lnTo>
                  <a:lnTo>
                    <a:pt x="f2" y="f17"/>
                  </a:lnTo>
                  <a:lnTo>
                    <a:pt x="f20" y="f21"/>
                  </a:lnTo>
                  <a:lnTo>
                    <a:pt x="f4" y="f22"/>
                  </a:lnTo>
                  <a:lnTo>
                    <a:pt x="f4" y="f22"/>
                  </a:lnTo>
                  <a:lnTo>
                    <a:pt x="f23" y="f24"/>
                  </a:lnTo>
                  <a:lnTo>
                    <a:pt x="f25" y="f20"/>
                  </a:lnTo>
                  <a:lnTo>
                    <a:pt x="f26" y="f27"/>
                  </a:lnTo>
                  <a:lnTo>
                    <a:pt x="f21" y="f28"/>
                  </a:lnTo>
                  <a:lnTo>
                    <a:pt x="f26" y="f29"/>
                  </a:lnTo>
                  <a:lnTo>
                    <a:pt x="f25" y="f30"/>
                  </a:lnTo>
                  <a:lnTo>
                    <a:pt x="f23" y="f31"/>
                  </a:lnTo>
                  <a:lnTo>
                    <a:pt x="f4" y="f5"/>
                  </a:lnTo>
                  <a:lnTo>
                    <a:pt x="f4" y="f5"/>
                  </a:lnTo>
                  <a:close/>
                </a:path>
              </a:pathLst>
            </a:custGeom>
            <a:noFill/>
            <a:ln w="12170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390;p31">
              <a:extLst>
                <a:ext uri="{FF2B5EF4-FFF2-40B4-BE49-F238E27FC236}">
                  <a16:creationId xmlns:a16="http://schemas.microsoft.com/office/drawing/2014/main" id="{61F0A649-9F12-ACD3-8D39-7B4F2B1F02B0}"/>
                </a:ext>
              </a:extLst>
            </p:cNvPr>
            <p:cNvSpPr/>
            <p:nvPr/>
          </p:nvSpPr>
          <p:spPr>
            <a:xfrm>
              <a:off x="414497" y="965734"/>
              <a:ext cx="220059" cy="2200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73"/>
                <a:gd name="f4" fmla="val 10474"/>
                <a:gd name="f5" fmla="val 1"/>
                <a:gd name="f6" fmla="*/ f0 1 10473"/>
                <a:gd name="f7" fmla="*/ f1 1 1047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0473"/>
                <a:gd name="f14" fmla="*/ f11 1 1047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0473" h="10474" fill="none">
                  <a:moveTo>
                    <a:pt x="f3" y="f5"/>
                  </a:moveTo>
                  <a:lnTo>
                    <a:pt x="f2" y="f3"/>
                  </a:lnTo>
                </a:path>
              </a:pathLst>
            </a:custGeom>
            <a:noFill/>
            <a:ln w="12170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391;p31">
              <a:extLst>
                <a:ext uri="{FF2B5EF4-FFF2-40B4-BE49-F238E27FC236}">
                  <a16:creationId xmlns:a16="http://schemas.microsoft.com/office/drawing/2014/main" id="{D5CBF506-1F02-54C0-6843-B137594B49FD}"/>
                </a:ext>
              </a:extLst>
            </p:cNvPr>
            <p:cNvSpPr/>
            <p:nvPr/>
          </p:nvSpPr>
          <p:spPr>
            <a:xfrm>
              <a:off x="333618" y="901772"/>
              <a:ext cx="326532" cy="3265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539"/>
                <a:gd name="f4" fmla="val 11277"/>
                <a:gd name="f5" fmla="val 756"/>
                <a:gd name="f6" fmla="val 10546"/>
                <a:gd name="f7" fmla="val 683"/>
                <a:gd name="f8" fmla="val 10619"/>
                <a:gd name="f9" fmla="val 634"/>
                <a:gd name="f10" fmla="val 10692"/>
                <a:gd name="f11" fmla="val 610"/>
                <a:gd name="f12" fmla="val 10765"/>
                <a:gd name="f13" fmla="val 585"/>
                <a:gd name="f14" fmla="val 10863"/>
                <a:gd name="f15" fmla="val 1"/>
                <a:gd name="f16" fmla="val 14881"/>
                <a:gd name="f17" fmla="val 15003"/>
                <a:gd name="f18" fmla="val 25"/>
                <a:gd name="f19" fmla="val 15149"/>
                <a:gd name="f20" fmla="val 98"/>
                <a:gd name="f21" fmla="val 15271"/>
                <a:gd name="f22" fmla="val 171"/>
                <a:gd name="f23" fmla="val 15368"/>
                <a:gd name="f24" fmla="val 269"/>
                <a:gd name="f25" fmla="val 15441"/>
                <a:gd name="f26" fmla="val 366"/>
                <a:gd name="f27" fmla="val 15490"/>
                <a:gd name="f28" fmla="val 464"/>
                <a:gd name="f29" fmla="val 15514"/>
                <a:gd name="f30" fmla="val 659"/>
                <a:gd name="f31" fmla="val 4677"/>
                <a:gd name="f32" fmla="val 14954"/>
                <a:gd name="f33" fmla="val 4848"/>
                <a:gd name="f34" fmla="val 14905"/>
                <a:gd name="f35" fmla="val 4921"/>
                <a:gd name="f36" fmla="val 14857"/>
                <a:gd name="f37" fmla="val 4994"/>
                <a:gd name="f38" fmla="val 14784"/>
                <a:gd name="f39" fmla="val 4262"/>
                <a:gd name="f40" fmla="*/ f0 1 15539"/>
                <a:gd name="f41" fmla="*/ f1 1 15539"/>
                <a:gd name="f42" fmla="val f2"/>
                <a:gd name="f43" fmla="val f3"/>
                <a:gd name="f44" fmla="+- f43 0 f42"/>
                <a:gd name="f45" fmla="*/ f44 1 15539"/>
                <a:gd name="f46" fmla="*/ f42 1 f45"/>
                <a:gd name="f47" fmla="*/ f43 1 f45"/>
                <a:gd name="f48" fmla="*/ f46 f40 1"/>
                <a:gd name="f49" fmla="*/ f47 f40 1"/>
                <a:gd name="f50" fmla="*/ f47 f41 1"/>
                <a:gd name="f51" fmla="*/ f46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15539" h="15539" fill="none">
                  <a:moveTo>
                    <a:pt x="f4" y="f2"/>
                  </a:moveTo>
                  <a:lnTo>
                    <a:pt x="f5" y="f6"/>
                  </a:lnTo>
                  <a:lnTo>
                    <a:pt x="f5" y="f6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5" y="f16"/>
                  </a:lnTo>
                  <a:lnTo>
                    <a:pt x="f15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13" y="f3"/>
                  </a:lnTo>
                  <a:lnTo>
                    <a:pt x="f13" y="f3"/>
                  </a:lnTo>
                  <a:lnTo>
                    <a:pt x="f30" y="f3"/>
                  </a:lnTo>
                  <a:lnTo>
                    <a:pt x="f31" y="f32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" y="f39"/>
                  </a:lnTo>
                </a:path>
              </a:pathLst>
            </a:custGeom>
            <a:noFill/>
            <a:ln w="12170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392;p31">
              <a:extLst>
                <a:ext uri="{FF2B5EF4-FFF2-40B4-BE49-F238E27FC236}">
                  <a16:creationId xmlns:a16="http://schemas.microsoft.com/office/drawing/2014/main" id="{FD3A3CA5-133C-1971-0E7A-2B66107D3894}"/>
                </a:ext>
              </a:extLst>
            </p:cNvPr>
            <p:cNvSpPr/>
            <p:nvPr/>
          </p:nvSpPr>
          <p:spPr>
            <a:xfrm>
              <a:off x="376111" y="927347"/>
              <a:ext cx="220059" cy="2200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73"/>
                <a:gd name="f4" fmla="val 10474"/>
                <a:gd name="f5" fmla="val 1"/>
                <a:gd name="f6" fmla="*/ f0 1 10473"/>
                <a:gd name="f7" fmla="*/ f1 1 1047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0473"/>
                <a:gd name="f14" fmla="*/ f11 1 1047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0473" h="10474" fill="none">
                  <a:moveTo>
                    <a:pt x="f2" y="f4"/>
                  </a:moveTo>
                  <a:lnTo>
                    <a:pt x="f3" y="f5"/>
                  </a:lnTo>
                </a:path>
              </a:pathLst>
            </a:custGeom>
            <a:noFill/>
            <a:ln w="12170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393;p31">
              <a:extLst>
                <a:ext uri="{FF2B5EF4-FFF2-40B4-BE49-F238E27FC236}">
                  <a16:creationId xmlns:a16="http://schemas.microsoft.com/office/drawing/2014/main" id="{E0D36BBA-3F27-96E0-C039-FD52E967385E}"/>
                </a:ext>
              </a:extLst>
            </p:cNvPr>
            <p:cNvSpPr/>
            <p:nvPr/>
          </p:nvSpPr>
          <p:spPr>
            <a:xfrm>
              <a:off x="342845" y="1181706"/>
              <a:ext cx="37380" cy="373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79"/>
                <a:gd name="f4" fmla="val 1778"/>
                <a:gd name="f5" fmla="*/ f0 1 1779"/>
                <a:gd name="f6" fmla="*/ f1 1 1779"/>
                <a:gd name="f7" fmla="val f2"/>
                <a:gd name="f8" fmla="val f3"/>
                <a:gd name="f9" fmla="+- f8 0 f7"/>
                <a:gd name="f10" fmla="*/ f9 1 1779"/>
                <a:gd name="f11" fmla="*/ f7 1 f10"/>
                <a:gd name="f12" fmla="*/ f8 1 f10"/>
                <a:gd name="f13" fmla="*/ f11 f5 1"/>
                <a:gd name="f14" fmla="*/ f12 f5 1"/>
                <a:gd name="f15" fmla="*/ f12 f6 1"/>
                <a:gd name="f16" fmla="*/ f11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" t="f16" r="f14" b="f15"/>
              <a:pathLst>
                <a:path w="1779" h="1779" fill="none">
                  <a:moveTo>
                    <a:pt x="f4" y="f4"/>
                  </a:moveTo>
                  <a:lnTo>
                    <a:pt x="f2" y="f2"/>
                  </a:lnTo>
                </a:path>
              </a:pathLst>
            </a:custGeom>
            <a:noFill/>
            <a:ln w="12170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394;p31">
              <a:extLst>
                <a:ext uri="{FF2B5EF4-FFF2-40B4-BE49-F238E27FC236}">
                  <a16:creationId xmlns:a16="http://schemas.microsoft.com/office/drawing/2014/main" id="{A58BA04F-BD6F-E7F7-6DE0-88853110E20F}"/>
                </a:ext>
              </a:extLst>
            </p:cNvPr>
            <p:cNvSpPr/>
            <p:nvPr/>
          </p:nvSpPr>
          <p:spPr>
            <a:xfrm>
              <a:off x="351019" y="1125416"/>
              <a:ext cx="85496" cy="854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69"/>
                <a:gd name="f4" fmla="val 4068"/>
                <a:gd name="f5" fmla="val 1"/>
                <a:gd name="f6" fmla="val 49"/>
                <a:gd name="f7" fmla="val 25"/>
                <a:gd name="f8" fmla="val 4043"/>
                <a:gd name="f9" fmla="val 4020"/>
                <a:gd name="f10" fmla="*/ f0 1 4069"/>
                <a:gd name="f11" fmla="*/ f1 1 4068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4069"/>
                <a:gd name="f18" fmla="*/ f15 1 4068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4069" h="4068" fill="none">
                  <a:moveTo>
                    <a:pt x="f5" y="f6"/>
                  </a:moveTo>
                  <a:lnTo>
                    <a:pt x="f5" y="f6"/>
                  </a:lnTo>
                  <a:lnTo>
                    <a:pt x="f7" y="f2"/>
                  </a:lnTo>
                  <a:lnTo>
                    <a:pt x="f7" y="f2"/>
                  </a:lnTo>
                  <a:lnTo>
                    <a:pt x="f4" y="f8"/>
                  </a:lnTo>
                  <a:lnTo>
                    <a:pt x="f4" y="f8"/>
                  </a:lnTo>
                  <a:lnTo>
                    <a:pt x="f4" y="f8"/>
                  </a:lnTo>
                  <a:lnTo>
                    <a:pt x="f9" y="f4"/>
                  </a:lnTo>
                </a:path>
              </a:pathLst>
            </a:custGeom>
            <a:noFill/>
            <a:ln w="12170" cap="rnd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6" name="Google Shape;395;p31">
            <a:extLst>
              <a:ext uri="{FF2B5EF4-FFF2-40B4-BE49-F238E27FC236}">
                <a16:creationId xmlns:a16="http://schemas.microsoft.com/office/drawing/2014/main" id="{F918F7EB-3AA9-C6BB-1C41-2573346662B0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5258CAC-F2F5-4775-89D5-F1124CD1B21C}" type="slidenum">
              <a:t>18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DA95AEE-A079-2043-AD04-11423848F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400;p32">
            <a:extLst>
              <a:ext uri="{FF2B5EF4-FFF2-40B4-BE49-F238E27FC236}">
                <a16:creationId xmlns:a16="http://schemas.microsoft.com/office/drawing/2014/main" id="{35BE31B2-44B3-CB10-47EC-13D9E8F62A0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57200" y="4461796"/>
            <a:ext cx="8229600" cy="519598"/>
          </a:xfrm>
        </p:spPr>
        <p:txBody>
          <a:bodyPr anchorCtr="1"/>
          <a:lstStyle/>
          <a:p>
            <a:pPr marL="0" lvl="0" indent="0" algn="ctr">
              <a:spcBef>
                <a:spcPts val="360"/>
              </a:spcBef>
              <a:buNone/>
            </a:pPr>
            <a:r>
              <a:rPr lang="en-US" sz="1800" dirty="0">
                <a:solidFill>
                  <a:srgbClr val="FFFFFF"/>
                </a:solidFill>
              </a:rPr>
              <a:t>You can find the best template at </a:t>
            </a:r>
            <a:r>
              <a:rPr lang="en-US" sz="1800" dirty="0" smtClean="0">
                <a:solidFill>
                  <a:srgbClr val="FFFFFF"/>
                </a:solidFill>
              </a:rPr>
              <a:t>plantillaspowerpoint.org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4" name="Google Shape;402;p32">
            <a:extLst>
              <a:ext uri="{FF2B5EF4-FFF2-40B4-BE49-F238E27FC236}">
                <a16:creationId xmlns:a16="http://schemas.microsoft.com/office/drawing/2014/main" id="{F5AC5607-C1B6-DE8F-CE12-60EF68586504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B1BE0AD-0EA4-4615-95B2-78AA84EC3EAE}" type="slidenum">
              <a:t>19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2D9476D-6BB1-5722-A357-CE0C644E3F60}"/>
              </a:ext>
            </a:extLst>
          </p:cNvPr>
          <p:cNvSpPr/>
          <p:nvPr/>
        </p:nvSpPr>
        <p:spPr>
          <a:xfrm>
            <a:off x="3910907" y="2204344"/>
            <a:ext cx="1316534" cy="184404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0"/>
              <a:gd name="f7" fmla="val 308"/>
              <a:gd name="f8" fmla="val 10"/>
              <a:gd name="f9" fmla="val 2"/>
              <a:gd name="f10" fmla="val 8"/>
              <a:gd name="f11" fmla="val 4"/>
              <a:gd name="f12" fmla="val 5"/>
              <a:gd name="f13" fmla="val 1"/>
              <a:gd name="f14" fmla="val 7"/>
              <a:gd name="f15" fmla="val 9"/>
              <a:gd name="f16" fmla="val 19"/>
              <a:gd name="f17" fmla="val 13"/>
              <a:gd name="f18" fmla="val 28"/>
              <a:gd name="f19" fmla="val 23"/>
              <a:gd name="f20" fmla="val 37"/>
              <a:gd name="f21" fmla="val 32"/>
              <a:gd name="f22" fmla="val 39"/>
              <a:gd name="f23" fmla="val 34"/>
              <a:gd name="f24" fmla="val 40"/>
              <a:gd name="f25" fmla="val 41"/>
              <a:gd name="f26" fmla="val 42"/>
              <a:gd name="f27" fmla="val 43"/>
              <a:gd name="f28" fmla="val 54"/>
              <a:gd name="f29" fmla="val 53"/>
              <a:gd name="f30" fmla="val 58"/>
              <a:gd name="f31" fmla="val 61"/>
              <a:gd name="f32" fmla="val 57"/>
              <a:gd name="f33" fmla="val 64"/>
              <a:gd name="f34" fmla="val 60"/>
              <a:gd name="f35" fmla="val 70"/>
              <a:gd name="f36" fmla="val 67"/>
              <a:gd name="f37" fmla="val 71"/>
              <a:gd name="f38" fmla="val 76"/>
              <a:gd name="f39" fmla="val 80"/>
              <a:gd name="f40" fmla="val 83"/>
              <a:gd name="f41" fmla="val 48"/>
              <a:gd name="f42" fmla="val 88"/>
              <a:gd name="f43" fmla="val 44"/>
              <a:gd name="f44" fmla="val 102"/>
              <a:gd name="f45" fmla="val 117"/>
              <a:gd name="f46" fmla="val 131"/>
              <a:gd name="f47" fmla="val 137"/>
              <a:gd name="f48" fmla="val 47"/>
              <a:gd name="f49" fmla="val 140"/>
              <a:gd name="f50" fmla="val 144"/>
              <a:gd name="f51" fmla="val 149"/>
              <a:gd name="f52" fmla="val 66"/>
              <a:gd name="f53" fmla="val 150"/>
              <a:gd name="f54" fmla="val 156"/>
              <a:gd name="f55" fmla="val 159"/>
              <a:gd name="f56" fmla="val 162"/>
              <a:gd name="f57" fmla="val 168"/>
              <a:gd name="f58" fmla="val 169"/>
              <a:gd name="f59" fmla="val 171"/>
              <a:gd name="f60" fmla="val 173"/>
              <a:gd name="f61" fmla="val 177"/>
              <a:gd name="f62" fmla="val 178"/>
              <a:gd name="f63" fmla="val 52"/>
              <a:gd name="f64" fmla="val 49"/>
              <a:gd name="f65" fmla="val 179"/>
              <a:gd name="f66" fmla="val 45"/>
              <a:gd name="f67" fmla="val 189"/>
              <a:gd name="f68" fmla="val 25"/>
              <a:gd name="f69" fmla="val 201"/>
              <a:gd name="f70" fmla="val 14"/>
              <a:gd name="f71" fmla="val 212"/>
              <a:gd name="f72" fmla="val 213"/>
              <a:gd name="f73" fmla="val 214"/>
              <a:gd name="f74" fmla="val 216"/>
              <a:gd name="f75" fmla="val 219"/>
              <a:gd name="f76" fmla="val 11"/>
              <a:gd name="f77" fmla="val 187"/>
              <a:gd name="f78" fmla="val 101"/>
              <a:gd name="f79" fmla="val 155"/>
              <a:gd name="f80" fmla="val 191"/>
              <a:gd name="f81" fmla="val 122"/>
              <a:gd name="f82" fmla="val 281"/>
              <a:gd name="f83" fmla="val 121"/>
              <a:gd name="f84" fmla="val 286"/>
              <a:gd name="f85" fmla="val 120"/>
              <a:gd name="f86" fmla="val 291"/>
              <a:gd name="f87" fmla="val 118"/>
              <a:gd name="f88" fmla="val 296"/>
              <a:gd name="f89" fmla="val 298"/>
              <a:gd name="f90" fmla="val 116"/>
              <a:gd name="f91" fmla="val 301"/>
              <a:gd name="f92" fmla="val 115"/>
              <a:gd name="f93" fmla="val 304"/>
              <a:gd name="f94" fmla="val 114"/>
              <a:gd name="f95" fmla="val 306"/>
              <a:gd name="f96" fmla="val 113"/>
              <a:gd name="f97" fmla="val 110"/>
              <a:gd name="f98" fmla="val 107"/>
              <a:gd name="f99" fmla="val 305"/>
              <a:gd name="f100" fmla="val 106"/>
              <a:gd name="f101" fmla="val 303"/>
              <a:gd name="f102" fmla="val 105"/>
              <a:gd name="f103" fmla="val 302"/>
              <a:gd name="f104" fmla="val 104"/>
              <a:gd name="f105" fmla="val 299"/>
              <a:gd name="f106" fmla="val 295"/>
              <a:gd name="f107" fmla="val 290"/>
              <a:gd name="f108" fmla="val 99"/>
              <a:gd name="f109" fmla="val 194"/>
              <a:gd name="f110" fmla="val 33"/>
              <a:gd name="f111" fmla="+- 0 0 -90"/>
              <a:gd name="f112" fmla="*/ f3 1 220"/>
              <a:gd name="f113" fmla="*/ f4 1 308"/>
              <a:gd name="f114" fmla="val f5"/>
              <a:gd name="f115" fmla="val f6"/>
              <a:gd name="f116" fmla="val f7"/>
              <a:gd name="f117" fmla="*/ f111 f0 1"/>
              <a:gd name="f118" fmla="+- f116 0 f114"/>
              <a:gd name="f119" fmla="+- f115 0 f114"/>
              <a:gd name="f120" fmla="*/ f117 1 f2"/>
              <a:gd name="f121" fmla="*/ f119 1 220"/>
              <a:gd name="f122" fmla="*/ f118 1 308"/>
              <a:gd name="f123" fmla="*/ 0 f119 1"/>
              <a:gd name="f124" fmla="*/ 10 f118 1"/>
              <a:gd name="f125" fmla="*/ 4 f119 1"/>
              <a:gd name="f126" fmla="*/ 1 f118 1"/>
              <a:gd name="f127" fmla="*/ 10 f119 1"/>
              <a:gd name="f128" fmla="*/ 4 f118 1"/>
              <a:gd name="f129" fmla="*/ 37 f119 1"/>
              <a:gd name="f130" fmla="*/ 32 f118 1"/>
              <a:gd name="f131" fmla="*/ 41 f119 1"/>
              <a:gd name="f132" fmla="*/ 40 f118 1"/>
              <a:gd name="f133" fmla="*/ 42 f119 1"/>
              <a:gd name="f134" fmla="*/ 43 f118 1"/>
              <a:gd name="f135" fmla="*/ 53 f119 1"/>
              <a:gd name="f136" fmla="*/ 53 f118 1"/>
              <a:gd name="f137" fmla="*/ 64 f119 1"/>
              <a:gd name="f138" fmla="*/ 60 f118 1"/>
              <a:gd name="f139" fmla="*/ 76 f119 1"/>
              <a:gd name="f140" fmla="*/ 88 f119 1"/>
              <a:gd name="f141" fmla="*/ 44 f118 1"/>
              <a:gd name="f142" fmla="*/ 131 f119 1"/>
              <a:gd name="f143" fmla="*/ 144 f119 1"/>
              <a:gd name="f144" fmla="*/ 156 f119 1"/>
              <a:gd name="f145" fmla="*/ 168 f119 1"/>
              <a:gd name="f146" fmla="*/ 173 f119 1"/>
              <a:gd name="f147" fmla="*/ 54 f118 1"/>
              <a:gd name="f148" fmla="*/ 178 f119 1"/>
              <a:gd name="f149" fmla="*/ 49 f118 1"/>
              <a:gd name="f150" fmla="*/ 179 f119 1"/>
              <a:gd name="f151" fmla="*/ 37 f118 1"/>
              <a:gd name="f152" fmla="*/ 212 f119 1"/>
              <a:gd name="f153" fmla="*/ 2 f118 1"/>
              <a:gd name="f154" fmla="*/ 216 f119 1"/>
              <a:gd name="f155" fmla="*/ 220 f119 1"/>
              <a:gd name="f156" fmla="*/ 11 f118 1"/>
              <a:gd name="f157" fmla="*/ 122 f119 1"/>
              <a:gd name="f158" fmla="*/ 281 f118 1"/>
              <a:gd name="f159" fmla="*/ 118 f119 1"/>
              <a:gd name="f160" fmla="*/ 296 f118 1"/>
              <a:gd name="f161" fmla="*/ 115 f119 1"/>
              <a:gd name="f162" fmla="*/ 304 f118 1"/>
              <a:gd name="f163" fmla="*/ 110 f119 1"/>
              <a:gd name="f164" fmla="*/ 308 f118 1"/>
              <a:gd name="f165" fmla="*/ 106 f119 1"/>
              <a:gd name="f166" fmla="*/ 303 f118 1"/>
              <a:gd name="f167" fmla="*/ 104 f119 1"/>
              <a:gd name="f168" fmla="*/ 299 f118 1"/>
              <a:gd name="f169" fmla="*/ 99 f119 1"/>
              <a:gd name="f170" fmla="*/ 286 f118 1"/>
              <a:gd name="f171" fmla="+- f120 0 f1"/>
              <a:gd name="f172" fmla="*/ f123 1 220"/>
              <a:gd name="f173" fmla="*/ f124 1 308"/>
              <a:gd name="f174" fmla="*/ f125 1 220"/>
              <a:gd name="f175" fmla="*/ f126 1 308"/>
              <a:gd name="f176" fmla="*/ f127 1 220"/>
              <a:gd name="f177" fmla="*/ f128 1 308"/>
              <a:gd name="f178" fmla="*/ f129 1 220"/>
              <a:gd name="f179" fmla="*/ f130 1 308"/>
              <a:gd name="f180" fmla="*/ f131 1 220"/>
              <a:gd name="f181" fmla="*/ f132 1 308"/>
              <a:gd name="f182" fmla="*/ f133 1 220"/>
              <a:gd name="f183" fmla="*/ f134 1 308"/>
              <a:gd name="f184" fmla="*/ f135 1 220"/>
              <a:gd name="f185" fmla="*/ f136 1 308"/>
              <a:gd name="f186" fmla="*/ f137 1 220"/>
              <a:gd name="f187" fmla="*/ f138 1 308"/>
              <a:gd name="f188" fmla="*/ f139 1 220"/>
              <a:gd name="f189" fmla="*/ f140 1 220"/>
              <a:gd name="f190" fmla="*/ f141 1 308"/>
              <a:gd name="f191" fmla="*/ f142 1 220"/>
              <a:gd name="f192" fmla="*/ f143 1 220"/>
              <a:gd name="f193" fmla="*/ f144 1 220"/>
              <a:gd name="f194" fmla="*/ f145 1 220"/>
              <a:gd name="f195" fmla="*/ f146 1 220"/>
              <a:gd name="f196" fmla="*/ f147 1 308"/>
              <a:gd name="f197" fmla="*/ f148 1 220"/>
              <a:gd name="f198" fmla="*/ f149 1 308"/>
              <a:gd name="f199" fmla="*/ f150 1 220"/>
              <a:gd name="f200" fmla="*/ f151 1 308"/>
              <a:gd name="f201" fmla="*/ f152 1 220"/>
              <a:gd name="f202" fmla="*/ f153 1 308"/>
              <a:gd name="f203" fmla="*/ f154 1 220"/>
              <a:gd name="f204" fmla="*/ f155 1 220"/>
              <a:gd name="f205" fmla="*/ f156 1 308"/>
              <a:gd name="f206" fmla="*/ f157 1 220"/>
              <a:gd name="f207" fmla="*/ f158 1 308"/>
              <a:gd name="f208" fmla="*/ f159 1 220"/>
              <a:gd name="f209" fmla="*/ f160 1 308"/>
              <a:gd name="f210" fmla="*/ f161 1 220"/>
              <a:gd name="f211" fmla="*/ f162 1 308"/>
              <a:gd name="f212" fmla="*/ f163 1 220"/>
              <a:gd name="f213" fmla="*/ f164 1 308"/>
              <a:gd name="f214" fmla="*/ f165 1 220"/>
              <a:gd name="f215" fmla="*/ f166 1 308"/>
              <a:gd name="f216" fmla="*/ f167 1 220"/>
              <a:gd name="f217" fmla="*/ f168 1 308"/>
              <a:gd name="f218" fmla="*/ f169 1 220"/>
              <a:gd name="f219" fmla="*/ f170 1 308"/>
              <a:gd name="f220" fmla="*/ 0 1 f121"/>
              <a:gd name="f221" fmla="*/ f115 1 f121"/>
              <a:gd name="f222" fmla="*/ 0 1 f122"/>
              <a:gd name="f223" fmla="*/ f116 1 f122"/>
              <a:gd name="f224" fmla="*/ f172 1 f121"/>
              <a:gd name="f225" fmla="*/ f173 1 f122"/>
              <a:gd name="f226" fmla="*/ f174 1 f121"/>
              <a:gd name="f227" fmla="*/ f175 1 f122"/>
              <a:gd name="f228" fmla="*/ f176 1 f121"/>
              <a:gd name="f229" fmla="*/ f177 1 f122"/>
              <a:gd name="f230" fmla="*/ f178 1 f121"/>
              <a:gd name="f231" fmla="*/ f179 1 f122"/>
              <a:gd name="f232" fmla="*/ f180 1 f121"/>
              <a:gd name="f233" fmla="*/ f181 1 f122"/>
              <a:gd name="f234" fmla="*/ f182 1 f121"/>
              <a:gd name="f235" fmla="*/ f183 1 f122"/>
              <a:gd name="f236" fmla="*/ f184 1 f121"/>
              <a:gd name="f237" fmla="*/ f185 1 f122"/>
              <a:gd name="f238" fmla="*/ f186 1 f121"/>
              <a:gd name="f239" fmla="*/ f187 1 f122"/>
              <a:gd name="f240" fmla="*/ f188 1 f121"/>
              <a:gd name="f241" fmla="*/ f189 1 f121"/>
              <a:gd name="f242" fmla="*/ f190 1 f122"/>
              <a:gd name="f243" fmla="*/ f191 1 f121"/>
              <a:gd name="f244" fmla="*/ f192 1 f121"/>
              <a:gd name="f245" fmla="*/ f193 1 f121"/>
              <a:gd name="f246" fmla="*/ f194 1 f121"/>
              <a:gd name="f247" fmla="*/ f195 1 f121"/>
              <a:gd name="f248" fmla="*/ f196 1 f122"/>
              <a:gd name="f249" fmla="*/ f197 1 f121"/>
              <a:gd name="f250" fmla="*/ f198 1 f122"/>
              <a:gd name="f251" fmla="*/ f199 1 f121"/>
              <a:gd name="f252" fmla="*/ f200 1 f122"/>
              <a:gd name="f253" fmla="*/ f201 1 f121"/>
              <a:gd name="f254" fmla="*/ f202 1 f122"/>
              <a:gd name="f255" fmla="*/ f203 1 f121"/>
              <a:gd name="f256" fmla="*/ f204 1 f121"/>
              <a:gd name="f257" fmla="*/ f205 1 f122"/>
              <a:gd name="f258" fmla="*/ f206 1 f121"/>
              <a:gd name="f259" fmla="*/ f207 1 f122"/>
              <a:gd name="f260" fmla="*/ f208 1 f121"/>
              <a:gd name="f261" fmla="*/ f209 1 f122"/>
              <a:gd name="f262" fmla="*/ f210 1 f121"/>
              <a:gd name="f263" fmla="*/ f211 1 f122"/>
              <a:gd name="f264" fmla="*/ f212 1 f121"/>
              <a:gd name="f265" fmla="*/ f213 1 f122"/>
              <a:gd name="f266" fmla="*/ f214 1 f121"/>
              <a:gd name="f267" fmla="*/ f215 1 f122"/>
              <a:gd name="f268" fmla="*/ f216 1 f121"/>
              <a:gd name="f269" fmla="*/ f217 1 f122"/>
              <a:gd name="f270" fmla="*/ f218 1 f121"/>
              <a:gd name="f271" fmla="*/ f219 1 f122"/>
              <a:gd name="f272" fmla="*/ f220 f112 1"/>
              <a:gd name="f273" fmla="*/ f221 f112 1"/>
              <a:gd name="f274" fmla="*/ f223 f113 1"/>
              <a:gd name="f275" fmla="*/ f222 f113 1"/>
              <a:gd name="f276" fmla="*/ f224 f112 1"/>
              <a:gd name="f277" fmla="*/ f225 f113 1"/>
              <a:gd name="f278" fmla="*/ f226 f112 1"/>
              <a:gd name="f279" fmla="*/ f227 f113 1"/>
              <a:gd name="f280" fmla="*/ f228 f112 1"/>
              <a:gd name="f281" fmla="*/ f229 f113 1"/>
              <a:gd name="f282" fmla="*/ f230 f112 1"/>
              <a:gd name="f283" fmla="*/ f231 f113 1"/>
              <a:gd name="f284" fmla="*/ f232 f112 1"/>
              <a:gd name="f285" fmla="*/ f233 f113 1"/>
              <a:gd name="f286" fmla="*/ f234 f112 1"/>
              <a:gd name="f287" fmla="*/ f235 f113 1"/>
              <a:gd name="f288" fmla="*/ f236 f112 1"/>
              <a:gd name="f289" fmla="*/ f237 f113 1"/>
              <a:gd name="f290" fmla="*/ f238 f112 1"/>
              <a:gd name="f291" fmla="*/ f239 f113 1"/>
              <a:gd name="f292" fmla="*/ f240 f112 1"/>
              <a:gd name="f293" fmla="*/ f241 f112 1"/>
              <a:gd name="f294" fmla="*/ f242 f113 1"/>
              <a:gd name="f295" fmla="*/ f243 f112 1"/>
              <a:gd name="f296" fmla="*/ f244 f112 1"/>
              <a:gd name="f297" fmla="*/ f245 f112 1"/>
              <a:gd name="f298" fmla="*/ f246 f112 1"/>
              <a:gd name="f299" fmla="*/ f247 f112 1"/>
              <a:gd name="f300" fmla="*/ f248 f113 1"/>
              <a:gd name="f301" fmla="*/ f249 f112 1"/>
              <a:gd name="f302" fmla="*/ f250 f113 1"/>
              <a:gd name="f303" fmla="*/ f251 f112 1"/>
              <a:gd name="f304" fmla="*/ f252 f113 1"/>
              <a:gd name="f305" fmla="*/ f253 f112 1"/>
              <a:gd name="f306" fmla="*/ f254 f113 1"/>
              <a:gd name="f307" fmla="*/ f255 f112 1"/>
              <a:gd name="f308" fmla="*/ f256 f112 1"/>
              <a:gd name="f309" fmla="*/ f257 f113 1"/>
              <a:gd name="f310" fmla="*/ f258 f112 1"/>
              <a:gd name="f311" fmla="*/ f259 f113 1"/>
              <a:gd name="f312" fmla="*/ f260 f112 1"/>
              <a:gd name="f313" fmla="*/ f261 f113 1"/>
              <a:gd name="f314" fmla="*/ f262 f112 1"/>
              <a:gd name="f315" fmla="*/ f263 f113 1"/>
              <a:gd name="f316" fmla="*/ f264 f112 1"/>
              <a:gd name="f317" fmla="*/ f265 f113 1"/>
              <a:gd name="f318" fmla="*/ f266 f112 1"/>
              <a:gd name="f319" fmla="*/ f267 f113 1"/>
              <a:gd name="f320" fmla="*/ f268 f112 1"/>
              <a:gd name="f321" fmla="*/ f269 f113 1"/>
              <a:gd name="f322" fmla="*/ f270 f112 1"/>
              <a:gd name="f323" fmla="*/ f271 f1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1">
                <a:pos x="f276" y="f277"/>
              </a:cxn>
              <a:cxn ang="f171">
                <a:pos x="f278" y="f279"/>
              </a:cxn>
              <a:cxn ang="f171">
                <a:pos x="f280" y="f281"/>
              </a:cxn>
              <a:cxn ang="f171">
                <a:pos x="f282" y="f283"/>
              </a:cxn>
              <a:cxn ang="f171">
                <a:pos x="f284" y="f285"/>
              </a:cxn>
              <a:cxn ang="f171">
                <a:pos x="f286" y="f287"/>
              </a:cxn>
              <a:cxn ang="f171">
                <a:pos x="f288" y="f289"/>
              </a:cxn>
              <a:cxn ang="f171">
                <a:pos x="f290" y="f291"/>
              </a:cxn>
              <a:cxn ang="f171">
                <a:pos x="f292" y="f291"/>
              </a:cxn>
              <a:cxn ang="f171">
                <a:pos x="f293" y="f294"/>
              </a:cxn>
              <a:cxn ang="f171">
                <a:pos x="f295" y="f287"/>
              </a:cxn>
              <a:cxn ang="f171">
                <a:pos x="f296" y="f291"/>
              </a:cxn>
              <a:cxn ang="f171">
                <a:pos x="f297" y="f291"/>
              </a:cxn>
              <a:cxn ang="f171">
                <a:pos x="f298" y="f289"/>
              </a:cxn>
              <a:cxn ang="f171">
                <a:pos x="f299" y="f300"/>
              </a:cxn>
              <a:cxn ang="f171">
                <a:pos x="f301" y="f302"/>
              </a:cxn>
              <a:cxn ang="f171">
                <a:pos x="f303" y="f304"/>
              </a:cxn>
              <a:cxn ang="f171">
                <a:pos x="f305" y="f306"/>
              </a:cxn>
              <a:cxn ang="f171">
                <a:pos x="f307" y="f279"/>
              </a:cxn>
              <a:cxn ang="f171">
                <a:pos x="f308" y="f309"/>
              </a:cxn>
              <a:cxn ang="f171">
                <a:pos x="f310" y="f311"/>
              </a:cxn>
              <a:cxn ang="f171">
                <a:pos x="f312" y="f313"/>
              </a:cxn>
              <a:cxn ang="f171">
                <a:pos x="f314" y="f315"/>
              </a:cxn>
              <a:cxn ang="f171">
                <a:pos x="f316" y="f317"/>
              </a:cxn>
              <a:cxn ang="f171">
                <a:pos x="f318" y="f319"/>
              </a:cxn>
              <a:cxn ang="f171">
                <a:pos x="f320" y="f321"/>
              </a:cxn>
              <a:cxn ang="f171">
                <a:pos x="f322" y="f323"/>
              </a:cxn>
              <a:cxn ang="f171">
                <a:pos x="f276" y="f277"/>
              </a:cxn>
            </a:cxnLst>
            <a:rect l="f272" t="f275" r="f273" b="f274"/>
            <a:pathLst>
              <a:path w="220" h="308">
                <a:moveTo>
                  <a:pt x="f5" y="f8"/>
                </a:moveTo>
                <a:cubicBezTo>
                  <a:pt x="f9" y="f10"/>
                  <a:pt x="f11" y="f12"/>
                  <a:pt x="f11" y="f13"/>
                </a:cubicBezTo>
                <a:cubicBezTo>
                  <a:pt x="f14" y="f5"/>
                  <a:pt x="f15" y="f9"/>
                  <a:pt x="f8" y="f11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0"/>
                  <a:pt x="f25" y="f24"/>
                </a:cubicBezTo>
                <a:cubicBezTo>
                  <a:pt x="f25" y="f25"/>
                  <a:pt x="f26" y="f26"/>
                  <a:pt x="f26" y="f27"/>
                </a:cubicBezTo>
                <a:cubicBezTo>
                  <a:pt x="f26" y="f28"/>
                  <a:pt x="f26" y="f28"/>
                  <a:pt x="f29" y="f29"/>
                </a:cubicBezTo>
                <a:cubicBezTo>
                  <a:pt x="f30" y="f29"/>
                  <a:pt x="f31" y="f32"/>
                  <a:pt x="f33" y="f34"/>
                </a:cubicBezTo>
                <a:cubicBezTo>
                  <a:pt x="f35" y="f36"/>
                  <a:pt x="f37" y="f36"/>
                  <a:pt x="f38" y="f34"/>
                </a:cubicBezTo>
                <a:cubicBezTo>
                  <a:pt x="f39" y="f28"/>
                  <a:pt x="f40" y="f41"/>
                  <a:pt x="f42" y="f43"/>
                </a:cubicBezTo>
                <a:cubicBezTo>
                  <a:pt x="f44" y="f22"/>
                  <a:pt x="f45" y="f22"/>
                  <a:pt x="f46" y="f27"/>
                </a:cubicBezTo>
                <a:cubicBezTo>
                  <a:pt x="f47" y="f48"/>
                  <a:pt x="f49" y="f28"/>
                  <a:pt x="f50" y="f34"/>
                </a:cubicBezTo>
                <a:cubicBezTo>
                  <a:pt x="f51" y="f52"/>
                  <a:pt x="f53" y="f52"/>
                  <a:pt x="f54" y="f34"/>
                </a:cubicBezTo>
                <a:cubicBezTo>
                  <a:pt x="f55" y="f32"/>
                  <a:pt x="f56" y="f29"/>
                  <a:pt x="f57" y="f29"/>
                </a:cubicBezTo>
                <a:cubicBezTo>
                  <a:pt x="f58" y="f29"/>
                  <a:pt x="f59" y="f29"/>
                  <a:pt x="f60" y="f28"/>
                </a:cubicBezTo>
                <a:cubicBezTo>
                  <a:pt x="f61" y="f28"/>
                  <a:pt x="f62" y="f63"/>
                  <a:pt x="f62" y="f64"/>
                </a:cubicBezTo>
                <a:cubicBezTo>
                  <a:pt x="f65" y="f66"/>
                  <a:pt x="f62" y="f25"/>
                  <a:pt x="f65" y="f20"/>
                </a:cubicBezTo>
                <a:cubicBezTo>
                  <a:pt x="f67" y="f68"/>
                  <a:pt x="f69" y="f70"/>
                  <a:pt x="f71" y="f9"/>
                </a:cubicBezTo>
                <a:cubicBezTo>
                  <a:pt x="f72" y="f13"/>
                  <a:pt x="f73" y="f13"/>
                  <a:pt x="f74" y="f13"/>
                </a:cubicBezTo>
                <a:cubicBezTo>
                  <a:pt x="f74" y="f12"/>
                  <a:pt x="f75" y="f10"/>
                  <a:pt x="f6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45" y="f89"/>
                  <a:pt x="f90" y="f91"/>
                  <a:pt x="f92" y="f93"/>
                </a:cubicBezTo>
                <a:cubicBezTo>
                  <a:pt x="f94" y="f95"/>
                  <a:pt x="f96" y="f7"/>
                  <a:pt x="f97" y="f7"/>
                </a:cubicBezTo>
                <a:cubicBezTo>
                  <a:pt x="f98" y="f7"/>
                  <a:pt x="f98" y="f99"/>
                  <a:pt x="f100" y="f101"/>
                </a:cubicBezTo>
                <a:cubicBezTo>
                  <a:pt x="f102" y="f103"/>
                  <a:pt x="f104" y="f91"/>
                  <a:pt x="f104" y="f105"/>
                </a:cubicBezTo>
                <a:cubicBezTo>
                  <a:pt x="f44" y="f106"/>
                  <a:pt x="f78" y="f107"/>
                  <a:pt x="f108" y="f84"/>
                </a:cubicBezTo>
                <a:cubicBezTo>
                  <a:pt x="f52" y="f109"/>
                  <a:pt x="f110" y="f44"/>
                  <a:pt x="f5" y="f8"/>
                </a:cubicBezTo>
                <a:close/>
              </a:path>
            </a:pathLst>
          </a:custGeom>
          <a:solidFill>
            <a:srgbClr val="E8E7E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6" name="Grupo 1">
            <a:extLst>
              <a:ext uri="{FF2B5EF4-FFF2-40B4-BE49-F238E27FC236}">
                <a16:creationId xmlns:a16="http://schemas.microsoft.com/office/drawing/2014/main" id="{645438AC-5E5A-EFD7-FDD4-277478C36F4A}"/>
              </a:ext>
            </a:extLst>
          </p:cNvPr>
          <p:cNvGrpSpPr/>
          <p:nvPr/>
        </p:nvGrpSpPr>
        <p:grpSpPr>
          <a:xfrm>
            <a:off x="3312066" y="1911150"/>
            <a:ext cx="2519857" cy="2388550"/>
            <a:chOff x="3312066" y="1911150"/>
            <a:chExt cx="2519857" cy="238855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DF592A4-213A-3BFE-CD0D-05F68DDED1FC}"/>
                </a:ext>
              </a:extLst>
            </p:cNvPr>
            <p:cNvSpPr/>
            <p:nvPr/>
          </p:nvSpPr>
          <p:spPr>
            <a:xfrm>
              <a:off x="3312066" y="2306226"/>
              <a:ext cx="2519857" cy="1993474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21"/>
                <a:gd name="f8" fmla="val 333"/>
                <a:gd name="f9" fmla="val 419"/>
                <a:gd name="f10" fmla="val 40"/>
                <a:gd name="f11" fmla="val 418"/>
                <a:gd name="f12" fmla="val 38"/>
                <a:gd name="f13" fmla="val 417"/>
                <a:gd name="f14" fmla="val 37"/>
                <a:gd name="f15" fmla="val 35"/>
                <a:gd name="f16" fmla="val 415"/>
                <a:gd name="f17" fmla="val 413"/>
                <a:gd name="f18" fmla="val 34"/>
                <a:gd name="f19" fmla="val 411"/>
                <a:gd name="f20" fmla="val 33"/>
                <a:gd name="f21" fmla="val 408"/>
                <a:gd name="f22" fmla="val 32"/>
                <a:gd name="f23" fmla="val 404"/>
                <a:gd name="f24" fmla="val 30"/>
                <a:gd name="f25" fmla="val 401"/>
                <a:gd name="f26" fmla="val 29"/>
                <a:gd name="f27" fmla="val 400"/>
                <a:gd name="f28" fmla="val 396"/>
                <a:gd name="f29" fmla="val 27"/>
                <a:gd name="f30" fmla="val 392"/>
                <a:gd name="f31" fmla="val 26"/>
                <a:gd name="f32" fmla="val 388"/>
                <a:gd name="f33" fmla="val 25"/>
                <a:gd name="f34" fmla="val 384"/>
                <a:gd name="f35" fmla="val 24"/>
                <a:gd name="f36" fmla="val 381"/>
                <a:gd name="f37" fmla="val 22"/>
                <a:gd name="f38" fmla="val 378"/>
                <a:gd name="f39" fmla="val 19"/>
                <a:gd name="f40" fmla="val 376"/>
                <a:gd name="f41" fmla="val 374"/>
                <a:gd name="f42" fmla="val 18"/>
                <a:gd name="f43" fmla="val 372"/>
                <a:gd name="f44" fmla="val 17"/>
                <a:gd name="f45" fmla="val 362"/>
                <a:gd name="f46" fmla="val 12"/>
                <a:gd name="f47" fmla="val 350"/>
                <a:gd name="f48" fmla="val 8"/>
                <a:gd name="f49" fmla="val 340"/>
                <a:gd name="f50" fmla="val 3"/>
                <a:gd name="f51" fmla="val 337"/>
                <a:gd name="f52" fmla="val 1"/>
                <a:gd name="f53" fmla="val 335"/>
                <a:gd name="f54" fmla="val 331"/>
                <a:gd name="f55" fmla="val 6"/>
                <a:gd name="f56" fmla="val 336"/>
                <a:gd name="f57" fmla="val 11"/>
                <a:gd name="f58" fmla="val 341"/>
                <a:gd name="f59" fmla="val 343"/>
                <a:gd name="f60" fmla="val 345"/>
                <a:gd name="f61" fmla="val 347"/>
                <a:gd name="f62" fmla="val 52"/>
                <a:gd name="f63" fmla="val 69"/>
                <a:gd name="f64" fmla="val 85"/>
                <a:gd name="f65" fmla="val 324"/>
                <a:gd name="f66" fmla="val 117"/>
                <a:gd name="f67" fmla="val 307"/>
                <a:gd name="f68" fmla="val 147"/>
                <a:gd name="f69" fmla="val 289"/>
                <a:gd name="f70" fmla="val 177"/>
                <a:gd name="f71" fmla="val 270"/>
                <a:gd name="f72" fmla="val 209"/>
                <a:gd name="f73" fmla="val 250"/>
                <a:gd name="f74" fmla="val 240"/>
                <a:gd name="f75" fmla="val 229"/>
                <a:gd name="f76" fmla="val 227"/>
                <a:gd name="f77" fmla="val 274"/>
                <a:gd name="f78" fmla="val 224"/>
                <a:gd name="f79" fmla="val 277"/>
                <a:gd name="f80" fmla="val 221"/>
                <a:gd name="f81" fmla="val 281"/>
                <a:gd name="f82" fmla="val 218"/>
                <a:gd name="f83" fmla="val 287"/>
                <a:gd name="f84" fmla="val 214"/>
                <a:gd name="f85" fmla="val 293"/>
                <a:gd name="f86" fmla="val 299"/>
                <a:gd name="f87" fmla="val 208"/>
                <a:gd name="f88" fmla="val 294"/>
                <a:gd name="f89" fmla="val 206"/>
                <a:gd name="f90" fmla="val 291"/>
                <a:gd name="f91" fmla="val 204"/>
                <a:gd name="f92" fmla="val 288"/>
                <a:gd name="f93" fmla="val 201"/>
                <a:gd name="f94" fmla="val 284"/>
                <a:gd name="f95" fmla="val 198"/>
                <a:gd name="f96" fmla="val 279"/>
                <a:gd name="f97" fmla="val 194"/>
                <a:gd name="f98" fmla="val 275"/>
                <a:gd name="f99" fmla="val 191"/>
                <a:gd name="f100" fmla="val 187"/>
                <a:gd name="f101" fmla="val 265"/>
                <a:gd name="f102" fmla="val 184"/>
                <a:gd name="f103" fmla="val 260"/>
                <a:gd name="f104" fmla="val 155"/>
                <a:gd name="f105" fmla="val 216"/>
                <a:gd name="f106" fmla="val 126"/>
                <a:gd name="f107" fmla="val 172"/>
                <a:gd name="f108" fmla="val 102"/>
                <a:gd name="f109" fmla="val 92"/>
                <a:gd name="f110" fmla="val 106"/>
                <a:gd name="f111" fmla="val 82"/>
                <a:gd name="f112" fmla="val 86"/>
                <a:gd name="f113" fmla="val 77"/>
                <a:gd name="f114" fmla="val 64"/>
                <a:gd name="f115" fmla="val 73"/>
                <a:gd name="f116" fmla="val 43"/>
                <a:gd name="f117" fmla="val 89"/>
                <a:gd name="f118" fmla="val 4"/>
                <a:gd name="f119" fmla="val 90"/>
                <a:gd name="f120" fmla="val 2"/>
                <a:gd name="f121" fmla="val 91"/>
                <a:gd name="f122" fmla="val 75"/>
                <a:gd name="f123" fmla="val 68"/>
                <a:gd name="f124" fmla="val 59"/>
                <a:gd name="f125" fmla="val 51"/>
                <a:gd name="f126" fmla="val 16"/>
                <a:gd name="f127" fmla="val 42"/>
                <a:gd name="f128" fmla="val 15"/>
                <a:gd name="f129" fmla="val 39"/>
                <a:gd name="f130" fmla="val 7"/>
                <a:gd name="f131" fmla="val 55"/>
                <a:gd name="f132" fmla="val 83"/>
                <a:gd name="f133" fmla="val 54"/>
                <a:gd name="f134" fmla="val 79"/>
                <a:gd name="f135" fmla="val 151"/>
                <a:gd name="f136" fmla="val 103"/>
                <a:gd name="f137" fmla="val 186"/>
                <a:gd name="f138" fmla="val 121"/>
                <a:gd name="f139" fmla="val 210"/>
                <a:gd name="f140" fmla="val 139"/>
                <a:gd name="f141" fmla="val 235"/>
                <a:gd name="f142" fmla="val 157"/>
                <a:gd name="f143" fmla="val 259"/>
                <a:gd name="f144" fmla="val 158"/>
                <a:gd name="f145" fmla="val 159"/>
                <a:gd name="f146" fmla="val 262"/>
                <a:gd name="f147" fmla="val 263"/>
                <a:gd name="f148" fmla="val 162"/>
                <a:gd name="f149" fmla="val 165"/>
                <a:gd name="f150" fmla="val 267"/>
                <a:gd name="f151" fmla="val 167"/>
                <a:gd name="f152" fmla="val 271"/>
                <a:gd name="f153" fmla="val 168"/>
                <a:gd name="f154" fmla="val 272"/>
                <a:gd name="f155" fmla="val 269"/>
                <a:gd name="f156" fmla="val 169"/>
                <a:gd name="f157" fmla="val 273"/>
                <a:gd name="f158" fmla="val 170"/>
                <a:gd name="f159" fmla="val 276"/>
                <a:gd name="f160" fmla="val 171"/>
                <a:gd name="f161" fmla="val 278"/>
                <a:gd name="f162" fmla="val 173"/>
                <a:gd name="f163" fmla="val 174"/>
                <a:gd name="f164" fmla="val 282"/>
                <a:gd name="f165" fmla="val 176"/>
                <a:gd name="f166" fmla="val 285"/>
                <a:gd name="f167" fmla="val 179"/>
                <a:gd name="f168" fmla="val 181"/>
                <a:gd name="f169" fmla="val 182"/>
                <a:gd name="f170" fmla="val 295"/>
                <a:gd name="f171" fmla="val 190"/>
                <a:gd name="f172" fmla="val 303"/>
                <a:gd name="f173" fmla="val 304"/>
                <a:gd name="f174" fmla="val 306"/>
                <a:gd name="f175" fmla="val 192"/>
                <a:gd name="f176" fmla="val 308"/>
                <a:gd name="f177" fmla="val 199"/>
                <a:gd name="f178" fmla="val 314"/>
                <a:gd name="f179" fmla="val 203"/>
                <a:gd name="f180" fmla="val 332"/>
                <a:gd name="f181" fmla="val 211"/>
                <a:gd name="f182" fmla="val 330"/>
                <a:gd name="f183" fmla="val 212"/>
                <a:gd name="f184" fmla="val 328"/>
                <a:gd name="f185" fmla="val 327"/>
                <a:gd name="f186" fmla="val 322"/>
                <a:gd name="f187" fmla="val 220"/>
                <a:gd name="f188" fmla="val 321"/>
                <a:gd name="f189" fmla="val 316"/>
                <a:gd name="f190" fmla="val 312"/>
                <a:gd name="f191" fmla="val 228"/>
                <a:gd name="f192" fmla="val 310"/>
                <a:gd name="f193" fmla="val 234"/>
                <a:gd name="f194" fmla="val 241"/>
                <a:gd name="f195" fmla="val 296"/>
                <a:gd name="f196" fmla="val 239"/>
                <a:gd name="f197" fmla="val 247"/>
                <a:gd name="f198" fmla="val 251"/>
                <a:gd name="f199" fmla="val 252"/>
                <a:gd name="f200" fmla="val 254"/>
                <a:gd name="f201" fmla="val 257"/>
                <a:gd name="f202" fmla="val 258"/>
                <a:gd name="f203" fmla="val 264"/>
                <a:gd name="f204" fmla="val 261"/>
                <a:gd name="f205" fmla="val 245"/>
                <a:gd name="f206" fmla="val 286"/>
                <a:gd name="f207" fmla="val 297"/>
                <a:gd name="f208" fmla="val 213"/>
                <a:gd name="f209" fmla="val 318"/>
                <a:gd name="f210" fmla="val 183"/>
                <a:gd name="f211" fmla="val 339"/>
                <a:gd name="f212" fmla="val 154"/>
                <a:gd name="f213" fmla="val 125"/>
                <a:gd name="f214" fmla="val 99"/>
                <a:gd name="f215" fmla="val 397"/>
                <a:gd name="f216" fmla="val 74"/>
                <a:gd name="f217" fmla="val 49"/>
                <a:gd name="f218" fmla="val 46"/>
                <a:gd name="f219" fmla="+- 0 0 -90"/>
                <a:gd name="f220" fmla="*/ f4 1 421"/>
                <a:gd name="f221" fmla="*/ f5 1 333"/>
                <a:gd name="f222" fmla="val f6"/>
                <a:gd name="f223" fmla="val f7"/>
                <a:gd name="f224" fmla="val f8"/>
                <a:gd name="f225" fmla="*/ f219 f0 1"/>
                <a:gd name="f226" fmla="+- f224 0 f222"/>
                <a:gd name="f227" fmla="+- f223 0 f222"/>
                <a:gd name="f228" fmla="*/ f225 1 f3"/>
                <a:gd name="f229" fmla="*/ f227 1 421"/>
                <a:gd name="f230" fmla="*/ f226 1 333"/>
                <a:gd name="f231" fmla="*/ 419 f227 1"/>
                <a:gd name="f232" fmla="*/ 40 f226 1"/>
                <a:gd name="f233" fmla="*/ 417 f227 1"/>
                <a:gd name="f234" fmla="*/ 35 f226 1"/>
                <a:gd name="f235" fmla="*/ 411 f227 1"/>
                <a:gd name="f236" fmla="*/ 33 f226 1"/>
                <a:gd name="f237" fmla="*/ 401 f227 1"/>
                <a:gd name="f238" fmla="*/ 29 f226 1"/>
                <a:gd name="f239" fmla="*/ 400 f227 1"/>
                <a:gd name="f240" fmla="*/ 388 f227 1"/>
                <a:gd name="f241" fmla="*/ 25 f226 1"/>
                <a:gd name="f242" fmla="*/ 378 f227 1"/>
                <a:gd name="f243" fmla="*/ 19 f226 1"/>
                <a:gd name="f244" fmla="*/ 372 f227 1"/>
                <a:gd name="f245" fmla="*/ 17 f226 1"/>
                <a:gd name="f246" fmla="*/ 340 f227 1"/>
                <a:gd name="f247" fmla="*/ 3 f226 1"/>
                <a:gd name="f248" fmla="*/ 333 f227 1"/>
                <a:gd name="f249" fmla="*/ 336 f227 1"/>
                <a:gd name="f250" fmla="*/ 11 f226 1"/>
                <a:gd name="f251" fmla="*/ 345 f227 1"/>
                <a:gd name="f252" fmla="*/ 34 f226 1"/>
                <a:gd name="f253" fmla="*/ 337 f227 1"/>
                <a:gd name="f254" fmla="*/ 85 f226 1"/>
                <a:gd name="f255" fmla="*/ 289 f227 1"/>
                <a:gd name="f256" fmla="*/ 177 f226 1"/>
                <a:gd name="f257" fmla="*/ 229 f227 1"/>
                <a:gd name="f258" fmla="*/ 270 f226 1"/>
                <a:gd name="f259" fmla="*/ 221 f227 1"/>
                <a:gd name="f260" fmla="*/ 281 f226 1"/>
                <a:gd name="f261" fmla="*/ 209 f227 1"/>
                <a:gd name="f262" fmla="*/ 299 f226 1"/>
                <a:gd name="f263" fmla="*/ 204 f227 1"/>
                <a:gd name="f264" fmla="*/ 288 f226 1"/>
                <a:gd name="f265" fmla="*/ 194 f227 1"/>
                <a:gd name="f266" fmla="*/ 275 f226 1"/>
                <a:gd name="f267" fmla="*/ 184 f227 1"/>
                <a:gd name="f268" fmla="*/ 260 f226 1"/>
                <a:gd name="f269" fmla="*/ 102 f227 1"/>
                <a:gd name="f270" fmla="*/ 126 f226 1"/>
                <a:gd name="f271" fmla="*/ 77 f227 1"/>
                <a:gd name="f272" fmla="*/ 64 f226 1"/>
                <a:gd name="f273" fmla="*/ 89 f227 1"/>
                <a:gd name="f274" fmla="*/ 4 f226 1"/>
                <a:gd name="f275" fmla="*/ 91 f227 1"/>
                <a:gd name="f276" fmla="*/ 0 f226 1"/>
                <a:gd name="f277" fmla="*/ 68 f227 1"/>
                <a:gd name="f278" fmla="*/ 8 f226 1"/>
                <a:gd name="f279" fmla="*/ 42 f227 1"/>
                <a:gd name="f280" fmla="*/ 18 f226 1"/>
                <a:gd name="f281" fmla="*/ 0 f227 1"/>
                <a:gd name="f282" fmla="*/ 39 f226 1"/>
                <a:gd name="f283" fmla="*/ 29 f227 1"/>
                <a:gd name="f284" fmla="*/ 83 f226 1"/>
                <a:gd name="f285" fmla="*/ 103 f227 1"/>
                <a:gd name="f286" fmla="*/ 186 f226 1"/>
                <a:gd name="f287" fmla="*/ 157 f227 1"/>
                <a:gd name="f288" fmla="*/ 259 f226 1"/>
                <a:gd name="f289" fmla="*/ 159 f227 1"/>
                <a:gd name="f290" fmla="*/ 263 f226 1"/>
                <a:gd name="f291" fmla="*/ 167 f227 1"/>
                <a:gd name="f292" fmla="*/ 271 f226 1"/>
                <a:gd name="f293" fmla="*/ 168 f227 1"/>
                <a:gd name="f294" fmla="*/ 272 f226 1"/>
                <a:gd name="f295" fmla="*/ 169 f227 1"/>
                <a:gd name="f296" fmla="*/ 273 f226 1"/>
                <a:gd name="f297" fmla="*/ 170 f227 1"/>
                <a:gd name="f298" fmla="*/ 171 f227 1"/>
                <a:gd name="f299" fmla="*/ 277 f226 1"/>
                <a:gd name="f300" fmla="*/ 173 f227 1"/>
                <a:gd name="f301" fmla="*/ 177 f227 1"/>
                <a:gd name="f302" fmla="*/ 285 f226 1"/>
                <a:gd name="f303" fmla="*/ 182 f227 1"/>
                <a:gd name="f304" fmla="*/ 291 f226 1"/>
                <a:gd name="f305" fmla="*/ 190 f227 1"/>
                <a:gd name="f306" fmla="*/ 303 f226 1"/>
                <a:gd name="f307" fmla="*/ 192 f227 1"/>
                <a:gd name="f308" fmla="*/ 308 f226 1"/>
                <a:gd name="f309" fmla="*/ 208 f227 1"/>
                <a:gd name="f310" fmla="*/ 333 f226 1"/>
                <a:gd name="f311" fmla="*/ 210 f227 1"/>
                <a:gd name="f312" fmla="*/ 331 f226 1"/>
                <a:gd name="f313" fmla="*/ 214 f227 1"/>
                <a:gd name="f314" fmla="*/ 328 f226 1"/>
                <a:gd name="f315" fmla="*/ 327 f226 1"/>
                <a:gd name="f316" fmla="*/ 220 f227 1"/>
                <a:gd name="f317" fmla="*/ 321 f226 1"/>
                <a:gd name="f318" fmla="*/ 228 f227 1"/>
                <a:gd name="f319" fmla="*/ 310 f226 1"/>
                <a:gd name="f320" fmla="*/ 241 f227 1"/>
                <a:gd name="f321" fmla="*/ 296 f226 1"/>
                <a:gd name="f322" fmla="*/ 251 f227 1"/>
                <a:gd name="f323" fmla="*/ 257 f227 1"/>
                <a:gd name="f324" fmla="*/ 269 f226 1"/>
                <a:gd name="f325" fmla="*/ 260 f227 1"/>
                <a:gd name="f326" fmla="*/ 264 f226 1"/>
                <a:gd name="f327" fmla="*/ 262 f227 1"/>
                <a:gd name="f328" fmla="*/ 261 f226 1"/>
                <a:gd name="f329" fmla="*/ 297 f227 1"/>
                <a:gd name="f330" fmla="*/ 213 f226 1"/>
                <a:gd name="f331" fmla="*/ 360 f227 1"/>
                <a:gd name="f332" fmla="*/ 125 f226 1"/>
                <a:gd name="f333" fmla="*/ 415 f227 1"/>
                <a:gd name="f334" fmla="*/ 49 f226 1"/>
                <a:gd name="f335" fmla="+- f228 0 f1"/>
                <a:gd name="f336" fmla="*/ f231 1 421"/>
                <a:gd name="f337" fmla="*/ f232 1 333"/>
                <a:gd name="f338" fmla="*/ f233 1 421"/>
                <a:gd name="f339" fmla="*/ f234 1 333"/>
                <a:gd name="f340" fmla="*/ f235 1 421"/>
                <a:gd name="f341" fmla="*/ f236 1 333"/>
                <a:gd name="f342" fmla="*/ f237 1 421"/>
                <a:gd name="f343" fmla="*/ f238 1 333"/>
                <a:gd name="f344" fmla="*/ f239 1 421"/>
                <a:gd name="f345" fmla="*/ f240 1 421"/>
                <a:gd name="f346" fmla="*/ f241 1 333"/>
                <a:gd name="f347" fmla="*/ f242 1 421"/>
                <a:gd name="f348" fmla="*/ f243 1 333"/>
                <a:gd name="f349" fmla="*/ f244 1 421"/>
                <a:gd name="f350" fmla="*/ f245 1 333"/>
                <a:gd name="f351" fmla="*/ f246 1 421"/>
                <a:gd name="f352" fmla="*/ f247 1 333"/>
                <a:gd name="f353" fmla="*/ f248 1 421"/>
                <a:gd name="f354" fmla="*/ f249 1 421"/>
                <a:gd name="f355" fmla="*/ f250 1 333"/>
                <a:gd name="f356" fmla="*/ f251 1 421"/>
                <a:gd name="f357" fmla="*/ f252 1 333"/>
                <a:gd name="f358" fmla="*/ f253 1 421"/>
                <a:gd name="f359" fmla="*/ f254 1 333"/>
                <a:gd name="f360" fmla="*/ f255 1 421"/>
                <a:gd name="f361" fmla="*/ f256 1 333"/>
                <a:gd name="f362" fmla="*/ f257 1 421"/>
                <a:gd name="f363" fmla="*/ f258 1 333"/>
                <a:gd name="f364" fmla="*/ f259 1 421"/>
                <a:gd name="f365" fmla="*/ f260 1 333"/>
                <a:gd name="f366" fmla="*/ f261 1 421"/>
                <a:gd name="f367" fmla="*/ f262 1 333"/>
                <a:gd name="f368" fmla="*/ f263 1 421"/>
                <a:gd name="f369" fmla="*/ f264 1 333"/>
                <a:gd name="f370" fmla="*/ f265 1 421"/>
                <a:gd name="f371" fmla="*/ f266 1 333"/>
                <a:gd name="f372" fmla="*/ f267 1 421"/>
                <a:gd name="f373" fmla="*/ f268 1 333"/>
                <a:gd name="f374" fmla="*/ f269 1 421"/>
                <a:gd name="f375" fmla="*/ f270 1 333"/>
                <a:gd name="f376" fmla="*/ f271 1 421"/>
                <a:gd name="f377" fmla="*/ f272 1 333"/>
                <a:gd name="f378" fmla="*/ f273 1 421"/>
                <a:gd name="f379" fmla="*/ f274 1 333"/>
                <a:gd name="f380" fmla="*/ f275 1 421"/>
                <a:gd name="f381" fmla="*/ f276 1 333"/>
                <a:gd name="f382" fmla="*/ f277 1 421"/>
                <a:gd name="f383" fmla="*/ f278 1 333"/>
                <a:gd name="f384" fmla="*/ f279 1 421"/>
                <a:gd name="f385" fmla="*/ f280 1 333"/>
                <a:gd name="f386" fmla="*/ f281 1 421"/>
                <a:gd name="f387" fmla="*/ f282 1 333"/>
                <a:gd name="f388" fmla="*/ f283 1 421"/>
                <a:gd name="f389" fmla="*/ f284 1 333"/>
                <a:gd name="f390" fmla="*/ f285 1 421"/>
                <a:gd name="f391" fmla="*/ f286 1 333"/>
                <a:gd name="f392" fmla="*/ f287 1 421"/>
                <a:gd name="f393" fmla="*/ f288 1 333"/>
                <a:gd name="f394" fmla="*/ f289 1 421"/>
                <a:gd name="f395" fmla="*/ f290 1 333"/>
                <a:gd name="f396" fmla="*/ f291 1 421"/>
                <a:gd name="f397" fmla="*/ f292 1 333"/>
                <a:gd name="f398" fmla="*/ f293 1 421"/>
                <a:gd name="f399" fmla="*/ f294 1 333"/>
                <a:gd name="f400" fmla="*/ f295 1 421"/>
                <a:gd name="f401" fmla="*/ f296 1 333"/>
                <a:gd name="f402" fmla="*/ f297 1 421"/>
                <a:gd name="f403" fmla="*/ f298 1 421"/>
                <a:gd name="f404" fmla="*/ f299 1 333"/>
                <a:gd name="f405" fmla="*/ f300 1 421"/>
                <a:gd name="f406" fmla="*/ f301 1 421"/>
                <a:gd name="f407" fmla="*/ f302 1 333"/>
                <a:gd name="f408" fmla="*/ f303 1 421"/>
                <a:gd name="f409" fmla="*/ f304 1 333"/>
                <a:gd name="f410" fmla="*/ f305 1 421"/>
                <a:gd name="f411" fmla="*/ f306 1 333"/>
                <a:gd name="f412" fmla="*/ f307 1 421"/>
                <a:gd name="f413" fmla="*/ f308 1 333"/>
                <a:gd name="f414" fmla="*/ f309 1 421"/>
                <a:gd name="f415" fmla="*/ f310 1 333"/>
                <a:gd name="f416" fmla="*/ f311 1 421"/>
                <a:gd name="f417" fmla="*/ f312 1 333"/>
                <a:gd name="f418" fmla="*/ f313 1 421"/>
                <a:gd name="f419" fmla="*/ f314 1 333"/>
                <a:gd name="f420" fmla="*/ f315 1 333"/>
                <a:gd name="f421" fmla="*/ f316 1 421"/>
                <a:gd name="f422" fmla="*/ f317 1 333"/>
                <a:gd name="f423" fmla="*/ f318 1 421"/>
                <a:gd name="f424" fmla="*/ f319 1 333"/>
                <a:gd name="f425" fmla="*/ f320 1 421"/>
                <a:gd name="f426" fmla="*/ f321 1 333"/>
                <a:gd name="f427" fmla="*/ f322 1 421"/>
                <a:gd name="f428" fmla="*/ f323 1 421"/>
                <a:gd name="f429" fmla="*/ f324 1 333"/>
                <a:gd name="f430" fmla="*/ f325 1 421"/>
                <a:gd name="f431" fmla="*/ f326 1 333"/>
                <a:gd name="f432" fmla="*/ f327 1 421"/>
                <a:gd name="f433" fmla="*/ f328 1 333"/>
                <a:gd name="f434" fmla="*/ f329 1 421"/>
                <a:gd name="f435" fmla="*/ f330 1 333"/>
                <a:gd name="f436" fmla="*/ f331 1 421"/>
                <a:gd name="f437" fmla="*/ f332 1 333"/>
                <a:gd name="f438" fmla="*/ f333 1 421"/>
                <a:gd name="f439" fmla="*/ f334 1 333"/>
                <a:gd name="f440" fmla="*/ 0 1 f229"/>
                <a:gd name="f441" fmla="*/ f223 1 f229"/>
                <a:gd name="f442" fmla="*/ 0 1 f230"/>
                <a:gd name="f443" fmla="*/ f224 1 f230"/>
                <a:gd name="f444" fmla="*/ f336 1 f229"/>
                <a:gd name="f445" fmla="*/ f337 1 f230"/>
                <a:gd name="f446" fmla="*/ f338 1 f229"/>
                <a:gd name="f447" fmla="*/ f339 1 f230"/>
                <a:gd name="f448" fmla="*/ f340 1 f229"/>
                <a:gd name="f449" fmla="*/ f341 1 f230"/>
                <a:gd name="f450" fmla="*/ f342 1 f229"/>
                <a:gd name="f451" fmla="*/ f343 1 f230"/>
                <a:gd name="f452" fmla="*/ f344 1 f229"/>
                <a:gd name="f453" fmla="*/ f345 1 f229"/>
                <a:gd name="f454" fmla="*/ f346 1 f230"/>
                <a:gd name="f455" fmla="*/ f347 1 f229"/>
                <a:gd name="f456" fmla="*/ f348 1 f230"/>
                <a:gd name="f457" fmla="*/ f349 1 f229"/>
                <a:gd name="f458" fmla="*/ f350 1 f230"/>
                <a:gd name="f459" fmla="*/ f351 1 f229"/>
                <a:gd name="f460" fmla="*/ f352 1 f230"/>
                <a:gd name="f461" fmla="*/ f353 1 f229"/>
                <a:gd name="f462" fmla="*/ f354 1 f229"/>
                <a:gd name="f463" fmla="*/ f355 1 f230"/>
                <a:gd name="f464" fmla="*/ f356 1 f229"/>
                <a:gd name="f465" fmla="*/ f357 1 f230"/>
                <a:gd name="f466" fmla="*/ f358 1 f229"/>
                <a:gd name="f467" fmla="*/ f359 1 f230"/>
                <a:gd name="f468" fmla="*/ f360 1 f229"/>
                <a:gd name="f469" fmla="*/ f361 1 f230"/>
                <a:gd name="f470" fmla="*/ f362 1 f229"/>
                <a:gd name="f471" fmla="*/ f363 1 f230"/>
                <a:gd name="f472" fmla="*/ f364 1 f229"/>
                <a:gd name="f473" fmla="*/ f365 1 f230"/>
                <a:gd name="f474" fmla="*/ f366 1 f229"/>
                <a:gd name="f475" fmla="*/ f367 1 f230"/>
                <a:gd name="f476" fmla="*/ f368 1 f229"/>
                <a:gd name="f477" fmla="*/ f369 1 f230"/>
                <a:gd name="f478" fmla="*/ f370 1 f229"/>
                <a:gd name="f479" fmla="*/ f371 1 f230"/>
                <a:gd name="f480" fmla="*/ f372 1 f229"/>
                <a:gd name="f481" fmla="*/ f373 1 f230"/>
                <a:gd name="f482" fmla="*/ f374 1 f229"/>
                <a:gd name="f483" fmla="*/ f375 1 f230"/>
                <a:gd name="f484" fmla="*/ f376 1 f229"/>
                <a:gd name="f485" fmla="*/ f377 1 f230"/>
                <a:gd name="f486" fmla="*/ f378 1 f229"/>
                <a:gd name="f487" fmla="*/ f379 1 f230"/>
                <a:gd name="f488" fmla="*/ f380 1 f229"/>
                <a:gd name="f489" fmla="*/ f381 1 f230"/>
                <a:gd name="f490" fmla="*/ f382 1 f229"/>
                <a:gd name="f491" fmla="*/ f383 1 f230"/>
                <a:gd name="f492" fmla="*/ f384 1 f229"/>
                <a:gd name="f493" fmla="*/ f385 1 f230"/>
                <a:gd name="f494" fmla="*/ f386 1 f229"/>
                <a:gd name="f495" fmla="*/ f387 1 f230"/>
                <a:gd name="f496" fmla="*/ f388 1 f229"/>
                <a:gd name="f497" fmla="*/ f389 1 f230"/>
                <a:gd name="f498" fmla="*/ f390 1 f229"/>
                <a:gd name="f499" fmla="*/ f391 1 f230"/>
                <a:gd name="f500" fmla="*/ f392 1 f229"/>
                <a:gd name="f501" fmla="*/ f393 1 f230"/>
                <a:gd name="f502" fmla="*/ f394 1 f229"/>
                <a:gd name="f503" fmla="*/ f395 1 f230"/>
                <a:gd name="f504" fmla="*/ f396 1 f229"/>
                <a:gd name="f505" fmla="*/ f397 1 f230"/>
                <a:gd name="f506" fmla="*/ f398 1 f229"/>
                <a:gd name="f507" fmla="*/ f399 1 f230"/>
                <a:gd name="f508" fmla="*/ f400 1 f229"/>
                <a:gd name="f509" fmla="*/ f401 1 f230"/>
                <a:gd name="f510" fmla="*/ f402 1 f229"/>
                <a:gd name="f511" fmla="*/ f403 1 f229"/>
                <a:gd name="f512" fmla="*/ f404 1 f230"/>
                <a:gd name="f513" fmla="*/ f405 1 f229"/>
                <a:gd name="f514" fmla="*/ f406 1 f229"/>
                <a:gd name="f515" fmla="*/ f407 1 f230"/>
                <a:gd name="f516" fmla="*/ f408 1 f229"/>
                <a:gd name="f517" fmla="*/ f409 1 f230"/>
                <a:gd name="f518" fmla="*/ f410 1 f229"/>
                <a:gd name="f519" fmla="*/ f411 1 f230"/>
                <a:gd name="f520" fmla="*/ f412 1 f229"/>
                <a:gd name="f521" fmla="*/ f413 1 f230"/>
                <a:gd name="f522" fmla="*/ f414 1 f229"/>
                <a:gd name="f523" fmla="*/ f415 1 f230"/>
                <a:gd name="f524" fmla="*/ f416 1 f229"/>
                <a:gd name="f525" fmla="*/ f417 1 f230"/>
                <a:gd name="f526" fmla="*/ f418 1 f229"/>
                <a:gd name="f527" fmla="*/ f419 1 f230"/>
                <a:gd name="f528" fmla="*/ f420 1 f230"/>
                <a:gd name="f529" fmla="*/ f421 1 f229"/>
                <a:gd name="f530" fmla="*/ f422 1 f230"/>
                <a:gd name="f531" fmla="*/ f423 1 f229"/>
                <a:gd name="f532" fmla="*/ f424 1 f230"/>
                <a:gd name="f533" fmla="*/ f425 1 f229"/>
                <a:gd name="f534" fmla="*/ f426 1 f230"/>
                <a:gd name="f535" fmla="*/ f427 1 f229"/>
                <a:gd name="f536" fmla="*/ f428 1 f229"/>
                <a:gd name="f537" fmla="*/ f429 1 f230"/>
                <a:gd name="f538" fmla="*/ f430 1 f229"/>
                <a:gd name="f539" fmla="*/ f431 1 f230"/>
                <a:gd name="f540" fmla="*/ f432 1 f229"/>
                <a:gd name="f541" fmla="*/ f433 1 f230"/>
                <a:gd name="f542" fmla="*/ f434 1 f229"/>
                <a:gd name="f543" fmla="*/ f435 1 f230"/>
                <a:gd name="f544" fmla="*/ f436 1 f229"/>
                <a:gd name="f545" fmla="*/ f437 1 f230"/>
                <a:gd name="f546" fmla="*/ f438 1 f229"/>
                <a:gd name="f547" fmla="*/ f439 1 f230"/>
                <a:gd name="f548" fmla="*/ f440 f220 1"/>
                <a:gd name="f549" fmla="*/ f441 f220 1"/>
                <a:gd name="f550" fmla="*/ f443 f221 1"/>
                <a:gd name="f551" fmla="*/ f442 f221 1"/>
                <a:gd name="f552" fmla="*/ f444 f220 1"/>
                <a:gd name="f553" fmla="*/ f445 f221 1"/>
                <a:gd name="f554" fmla="*/ f446 f220 1"/>
                <a:gd name="f555" fmla="*/ f447 f221 1"/>
                <a:gd name="f556" fmla="*/ f448 f220 1"/>
                <a:gd name="f557" fmla="*/ f449 f221 1"/>
                <a:gd name="f558" fmla="*/ f450 f220 1"/>
                <a:gd name="f559" fmla="*/ f451 f221 1"/>
                <a:gd name="f560" fmla="*/ f452 f220 1"/>
                <a:gd name="f561" fmla="*/ f453 f220 1"/>
                <a:gd name="f562" fmla="*/ f454 f221 1"/>
                <a:gd name="f563" fmla="*/ f455 f220 1"/>
                <a:gd name="f564" fmla="*/ f456 f221 1"/>
                <a:gd name="f565" fmla="*/ f457 f220 1"/>
                <a:gd name="f566" fmla="*/ f458 f221 1"/>
                <a:gd name="f567" fmla="*/ f459 f220 1"/>
                <a:gd name="f568" fmla="*/ f460 f221 1"/>
                <a:gd name="f569" fmla="*/ f461 f220 1"/>
                <a:gd name="f570" fmla="*/ f462 f220 1"/>
                <a:gd name="f571" fmla="*/ f463 f221 1"/>
                <a:gd name="f572" fmla="*/ f464 f220 1"/>
                <a:gd name="f573" fmla="*/ f465 f221 1"/>
                <a:gd name="f574" fmla="*/ f466 f220 1"/>
                <a:gd name="f575" fmla="*/ f467 f221 1"/>
                <a:gd name="f576" fmla="*/ f468 f220 1"/>
                <a:gd name="f577" fmla="*/ f469 f221 1"/>
                <a:gd name="f578" fmla="*/ f470 f220 1"/>
                <a:gd name="f579" fmla="*/ f471 f221 1"/>
                <a:gd name="f580" fmla="*/ f472 f220 1"/>
                <a:gd name="f581" fmla="*/ f473 f221 1"/>
                <a:gd name="f582" fmla="*/ f474 f220 1"/>
                <a:gd name="f583" fmla="*/ f475 f221 1"/>
                <a:gd name="f584" fmla="*/ f476 f220 1"/>
                <a:gd name="f585" fmla="*/ f477 f221 1"/>
                <a:gd name="f586" fmla="*/ f478 f220 1"/>
                <a:gd name="f587" fmla="*/ f479 f221 1"/>
                <a:gd name="f588" fmla="*/ f480 f220 1"/>
                <a:gd name="f589" fmla="*/ f481 f221 1"/>
                <a:gd name="f590" fmla="*/ f482 f220 1"/>
                <a:gd name="f591" fmla="*/ f483 f221 1"/>
                <a:gd name="f592" fmla="*/ f484 f220 1"/>
                <a:gd name="f593" fmla="*/ f485 f221 1"/>
                <a:gd name="f594" fmla="*/ f486 f220 1"/>
                <a:gd name="f595" fmla="*/ f487 f221 1"/>
                <a:gd name="f596" fmla="*/ f488 f220 1"/>
                <a:gd name="f597" fmla="*/ f489 f221 1"/>
                <a:gd name="f598" fmla="*/ f490 f220 1"/>
                <a:gd name="f599" fmla="*/ f491 f221 1"/>
                <a:gd name="f600" fmla="*/ f492 f220 1"/>
                <a:gd name="f601" fmla="*/ f493 f221 1"/>
                <a:gd name="f602" fmla="*/ f494 f220 1"/>
                <a:gd name="f603" fmla="*/ f495 f221 1"/>
                <a:gd name="f604" fmla="*/ f496 f220 1"/>
                <a:gd name="f605" fmla="*/ f497 f221 1"/>
                <a:gd name="f606" fmla="*/ f498 f220 1"/>
                <a:gd name="f607" fmla="*/ f499 f221 1"/>
                <a:gd name="f608" fmla="*/ f500 f220 1"/>
                <a:gd name="f609" fmla="*/ f501 f221 1"/>
                <a:gd name="f610" fmla="*/ f502 f220 1"/>
                <a:gd name="f611" fmla="*/ f503 f221 1"/>
                <a:gd name="f612" fmla="*/ f504 f220 1"/>
                <a:gd name="f613" fmla="*/ f505 f221 1"/>
                <a:gd name="f614" fmla="*/ f506 f220 1"/>
                <a:gd name="f615" fmla="*/ f507 f221 1"/>
                <a:gd name="f616" fmla="*/ f508 f220 1"/>
                <a:gd name="f617" fmla="*/ f509 f221 1"/>
                <a:gd name="f618" fmla="*/ f510 f220 1"/>
                <a:gd name="f619" fmla="*/ f511 f220 1"/>
                <a:gd name="f620" fmla="*/ f512 f221 1"/>
                <a:gd name="f621" fmla="*/ f513 f220 1"/>
                <a:gd name="f622" fmla="*/ f514 f220 1"/>
                <a:gd name="f623" fmla="*/ f515 f221 1"/>
                <a:gd name="f624" fmla="*/ f516 f220 1"/>
                <a:gd name="f625" fmla="*/ f517 f221 1"/>
                <a:gd name="f626" fmla="*/ f518 f220 1"/>
                <a:gd name="f627" fmla="*/ f519 f221 1"/>
                <a:gd name="f628" fmla="*/ f520 f220 1"/>
                <a:gd name="f629" fmla="*/ f521 f221 1"/>
                <a:gd name="f630" fmla="*/ f522 f220 1"/>
                <a:gd name="f631" fmla="*/ f523 f221 1"/>
                <a:gd name="f632" fmla="*/ f524 f220 1"/>
                <a:gd name="f633" fmla="*/ f525 f221 1"/>
                <a:gd name="f634" fmla="*/ f526 f220 1"/>
                <a:gd name="f635" fmla="*/ f527 f221 1"/>
                <a:gd name="f636" fmla="*/ f528 f221 1"/>
                <a:gd name="f637" fmla="*/ f529 f220 1"/>
                <a:gd name="f638" fmla="*/ f530 f221 1"/>
                <a:gd name="f639" fmla="*/ f531 f220 1"/>
                <a:gd name="f640" fmla="*/ f532 f221 1"/>
                <a:gd name="f641" fmla="*/ f533 f220 1"/>
                <a:gd name="f642" fmla="*/ f534 f221 1"/>
                <a:gd name="f643" fmla="*/ f535 f220 1"/>
                <a:gd name="f644" fmla="*/ f536 f220 1"/>
                <a:gd name="f645" fmla="*/ f537 f221 1"/>
                <a:gd name="f646" fmla="*/ f538 f220 1"/>
                <a:gd name="f647" fmla="*/ f539 f221 1"/>
                <a:gd name="f648" fmla="*/ f540 f220 1"/>
                <a:gd name="f649" fmla="*/ f541 f221 1"/>
                <a:gd name="f650" fmla="*/ f542 f220 1"/>
                <a:gd name="f651" fmla="*/ f543 f221 1"/>
                <a:gd name="f652" fmla="*/ f544 f220 1"/>
                <a:gd name="f653" fmla="*/ f545 f221 1"/>
                <a:gd name="f654" fmla="*/ f546 f220 1"/>
                <a:gd name="f655" fmla="*/ f547 f2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5">
                  <a:pos x="f552" y="f553"/>
                </a:cxn>
                <a:cxn ang="f335">
                  <a:pos x="f554" y="f555"/>
                </a:cxn>
                <a:cxn ang="f335">
                  <a:pos x="f556" y="f557"/>
                </a:cxn>
                <a:cxn ang="f335">
                  <a:pos x="f556" y="f557"/>
                </a:cxn>
                <a:cxn ang="f335">
                  <a:pos x="f558" y="f559"/>
                </a:cxn>
                <a:cxn ang="f335">
                  <a:pos x="f560" y="f559"/>
                </a:cxn>
                <a:cxn ang="f335">
                  <a:pos x="f561" y="f562"/>
                </a:cxn>
                <a:cxn ang="f335">
                  <a:pos x="f563" y="f564"/>
                </a:cxn>
                <a:cxn ang="f335">
                  <a:pos x="f565" y="f566"/>
                </a:cxn>
                <a:cxn ang="f335">
                  <a:pos x="f567" y="f568"/>
                </a:cxn>
                <a:cxn ang="f335">
                  <a:pos x="f569" y="f568"/>
                </a:cxn>
                <a:cxn ang="f335">
                  <a:pos x="f570" y="f571"/>
                </a:cxn>
                <a:cxn ang="f335">
                  <a:pos x="f572" y="f573"/>
                </a:cxn>
                <a:cxn ang="f335">
                  <a:pos x="f574" y="f575"/>
                </a:cxn>
                <a:cxn ang="f335">
                  <a:pos x="f576" y="f577"/>
                </a:cxn>
                <a:cxn ang="f335">
                  <a:pos x="f578" y="f579"/>
                </a:cxn>
                <a:cxn ang="f335">
                  <a:pos x="f580" y="f581"/>
                </a:cxn>
                <a:cxn ang="f335">
                  <a:pos x="f582" y="f583"/>
                </a:cxn>
                <a:cxn ang="f335">
                  <a:pos x="f584" y="f585"/>
                </a:cxn>
                <a:cxn ang="f335">
                  <a:pos x="f586" y="f587"/>
                </a:cxn>
                <a:cxn ang="f335">
                  <a:pos x="f588" y="f589"/>
                </a:cxn>
                <a:cxn ang="f335">
                  <a:pos x="f590" y="f591"/>
                </a:cxn>
                <a:cxn ang="f335">
                  <a:pos x="f592" y="f593"/>
                </a:cxn>
                <a:cxn ang="f335">
                  <a:pos x="f594" y="f595"/>
                </a:cxn>
                <a:cxn ang="f335">
                  <a:pos x="f596" y="f597"/>
                </a:cxn>
                <a:cxn ang="f335">
                  <a:pos x="f598" y="f599"/>
                </a:cxn>
                <a:cxn ang="f335">
                  <a:pos x="f600" y="f601"/>
                </a:cxn>
                <a:cxn ang="f335">
                  <a:pos x="f602" y="f603"/>
                </a:cxn>
                <a:cxn ang="f335">
                  <a:pos x="f604" y="f605"/>
                </a:cxn>
                <a:cxn ang="f335">
                  <a:pos x="f606" y="f607"/>
                </a:cxn>
                <a:cxn ang="f335">
                  <a:pos x="f608" y="f609"/>
                </a:cxn>
                <a:cxn ang="f335">
                  <a:pos x="f610" y="f611"/>
                </a:cxn>
                <a:cxn ang="f335">
                  <a:pos x="f612" y="f613"/>
                </a:cxn>
                <a:cxn ang="f335">
                  <a:pos x="f614" y="f615"/>
                </a:cxn>
                <a:cxn ang="f335">
                  <a:pos x="f616" y="f617"/>
                </a:cxn>
                <a:cxn ang="f335">
                  <a:pos x="f618" y="f587"/>
                </a:cxn>
                <a:cxn ang="f335">
                  <a:pos x="f619" y="f620"/>
                </a:cxn>
                <a:cxn ang="f335">
                  <a:pos x="f621" y="f581"/>
                </a:cxn>
                <a:cxn ang="f335">
                  <a:pos x="f622" y="f623"/>
                </a:cxn>
                <a:cxn ang="f335">
                  <a:pos x="f624" y="f625"/>
                </a:cxn>
                <a:cxn ang="f335">
                  <a:pos x="f626" y="f627"/>
                </a:cxn>
                <a:cxn ang="f335">
                  <a:pos x="f628" y="f629"/>
                </a:cxn>
                <a:cxn ang="f335">
                  <a:pos x="f630" y="f631"/>
                </a:cxn>
                <a:cxn ang="f335">
                  <a:pos x="f632" y="f633"/>
                </a:cxn>
                <a:cxn ang="f335">
                  <a:pos x="f634" y="f635"/>
                </a:cxn>
                <a:cxn ang="f335">
                  <a:pos x="f634" y="f636"/>
                </a:cxn>
                <a:cxn ang="f335">
                  <a:pos x="f637" y="f638"/>
                </a:cxn>
                <a:cxn ang="f335">
                  <a:pos x="f637" y="f638"/>
                </a:cxn>
                <a:cxn ang="f335">
                  <a:pos x="f639" y="f640"/>
                </a:cxn>
                <a:cxn ang="f335">
                  <a:pos x="f641" y="f642"/>
                </a:cxn>
                <a:cxn ang="f335">
                  <a:pos x="f643" y="f587"/>
                </a:cxn>
                <a:cxn ang="f335">
                  <a:pos x="f644" y="f645"/>
                </a:cxn>
                <a:cxn ang="f335">
                  <a:pos x="f646" y="f647"/>
                </a:cxn>
                <a:cxn ang="f335">
                  <a:pos x="f648" y="f649"/>
                </a:cxn>
                <a:cxn ang="f335">
                  <a:pos x="f650" y="f651"/>
                </a:cxn>
                <a:cxn ang="f335">
                  <a:pos x="f652" y="f653"/>
                </a:cxn>
                <a:cxn ang="f335">
                  <a:pos x="f654" y="f655"/>
                </a:cxn>
                <a:cxn ang="f335">
                  <a:pos x="f552" y="f553"/>
                </a:cxn>
              </a:cxnLst>
              <a:rect l="f548" t="f551" r="f549" b="f550"/>
              <a:pathLst>
                <a:path w="421" h="333">
                  <a:moveTo>
                    <a:pt x="f9" y="f10"/>
                  </a:moveTo>
                  <a:cubicBezTo>
                    <a:pt x="f11" y="f12"/>
                    <a:pt x="f13" y="f14"/>
                    <a:pt x="f13" y="f15"/>
                  </a:cubicBezTo>
                  <a:cubicBezTo>
                    <a:pt x="f16" y="f15"/>
                    <a:pt x="f17" y="f18"/>
                    <a:pt x="f19" y="f20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5" y="f26"/>
                    <a:pt x="f27" y="f26"/>
                    <a:pt x="f27" y="f26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39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2"/>
                    <a:pt x="f8" y="f50"/>
                  </a:cubicBezTo>
                  <a:cubicBezTo>
                    <a:pt x="f54" y="f55"/>
                    <a:pt x="f53" y="f48"/>
                    <a:pt x="f56" y="f57"/>
                  </a:cubicBezTo>
                  <a:cubicBezTo>
                    <a:pt x="f58" y="f42"/>
                    <a:pt x="f59" y="f31"/>
                    <a:pt x="f60" y="f18"/>
                  </a:cubicBezTo>
                  <a:cubicBezTo>
                    <a:pt x="f61" y="f62"/>
                    <a:pt x="f59" y="f63"/>
                    <a:pt x="f51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1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72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71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6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5" y="f37"/>
                    <a:pt x="f117" y="f118"/>
                  </a:cubicBezTo>
                  <a:cubicBezTo>
                    <a:pt x="f119" y="f50"/>
                    <a:pt x="f109" y="f120"/>
                    <a:pt x="f121" y="f6"/>
                  </a:cubicBezTo>
                  <a:cubicBezTo>
                    <a:pt x="f111" y="f6"/>
                    <a:pt x="f122" y="f55"/>
                    <a:pt x="f123" y="f48"/>
                  </a:cubicBezTo>
                  <a:cubicBezTo>
                    <a:pt x="f124" y="f57"/>
                    <a:pt x="f125" y="f126"/>
                    <a:pt x="f127" y="f42"/>
                  </a:cubicBezTo>
                  <a:cubicBezTo>
                    <a:pt x="f24" y="f26"/>
                    <a:pt x="f128" y="f18"/>
                    <a:pt x="f6" y="f129"/>
                  </a:cubicBezTo>
                  <a:cubicBezTo>
                    <a:pt x="f130" y="f131"/>
                    <a:pt x="f39" y="f123"/>
                    <a:pt x="f26" y="f132"/>
                  </a:cubicBezTo>
                  <a:cubicBezTo>
                    <a:pt x="f133" y="f66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03"/>
                    <a:pt x="f145" y="f146"/>
                    <a:pt x="f145" y="f147"/>
                  </a:cubicBezTo>
                  <a:cubicBezTo>
                    <a:pt x="f148" y="f101"/>
                    <a:pt x="f149" y="f150"/>
                    <a:pt x="f151" y="f152"/>
                  </a:cubicBezTo>
                  <a:cubicBezTo>
                    <a:pt x="f151" y="f152"/>
                    <a:pt x="f153" y="f152"/>
                    <a:pt x="f153" y="f154"/>
                  </a:cubicBezTo>
                  <a:cubicBezTo>
                    <a:pt x="f151" y="f155"/>
                    <a:pt x="f151" y="f152"/>
                    <a:pt x="f156" y="f157"/>
                  </a:cubicBezTo>
                  <a:cubicBezTo>
                    <a:pt x="f156" y="f77"/>
                    <a:pt x="f158" y="f77"/>
                    <a:pt x="f158" y="f98"/>
                  </a:cubicBezTo>
                  <a:cubicBezTo>
                    <a:pt x="f158" y="f159"/>
                    <a:pt x="f160" y="f159"/>
                    <a:pt x="f160" y="f79"/>
                  </a:cubicBezTo>
                  <a:cubicBezTo>
                    <a:pt x="f107" y="f161"/>
                    <a:pt x="f162" y="f96"/>
                    <a:pt x="f162" y="f81"/>
                  </a:cubicBezTo>
                  <a:cubicBezTo>
                    <a:pt x="f163" y="f164"/>
                    <a:pt x="f165" y="f94"/>
                    <a:pt x="f70" y="f166"/>
                  </a:cubicBezTo>
                  <a:cubicBezTo>
                    <a:pt x="f167" y="f83"/>
                    <a:pt x="f168" y="f69"/>
                    <a:pt x="f169" y="f90"/>
                  </a:cubicBezTo>
                  <a:cubicBezTo>
                    <a:pt x="f102" y="f170"/>
                    <a:pt x="f100" y="f86"/>
                    <a:pt x="f171" y="f172"/>
                  </a:cubicBezTo>
                  <a:cubicBezTo>
                    <a:pt x="f99" y="f173"/>
                    <a:pt x="f99" y="f174"/>
                    <a:pt x="f175" y="f176"/>
                  </a:cubicBezTo>
                  <a:cubicBezTo>
                    <a:pt x="f177" y="f178"/>
                    <a:pt x="f179" y="f65"/>
                    <a:pt x="f87" y="f8"/>
                  </a:cubicBezTo>
                  <a:cubicBezTo>
                    <a:pt x="f87" y="f8"/>
                    <a:pt x="f72" y="f180"/>
                    <a:pt x="f139" y="f54"/>
                  </a:cubicBezTo>
                  <a:cubicBezTo>
                    <a:pt x="f181" y="f182"/>
                    <a:pt x="f183" y="f184"/>
                    <a:pt x="f84" y="f184"/>
                  </a:cubicBezTo>
                  <a:cubicBezTo>
                    <a:pt x="f84" y="f184"/>
                    <a:pt x="f84" y="f185"/>
                    <a:pt x="f84" y="f185"/>
                  </a:cubicBezTo>
                  <a:cubicBezTo>
                    <a:pt x="f105" y="f65"/>
                    <a:pt x="f82" y="f186"/>
                    <a:pt x="f187" y="f188"/>
                  </a:cubicBezTo>
                  <a:cubicBezTo>
                    <a:pt x="f187" y="f188"/>
                    <a:pt x="f187" y="f188"/>
                    <a:pt x="f187" y="f188"/>
                  </a:cubicBezTo>
                  <a:cubicBezTo>
                    <a:pt x="f80" y="f189"/>
                    <a:pt x="f78" y="f190"/>
                    <a:pt x="f191" y="f192"/>
                  </a:cubicBezTo>
                  <a:cubicBezTo>
                    <a:pt x="f193" y="f174"/>
                    <a:pt x="f141" y="f86"/>
                    <a:pt x="f194" y="f195"/>
                  </a:cubicBezTo>
                  <a:cubicBezTo>
                    <a:pt x="f196" y="f83"/>
                    <a:pt x="f197" y="f164"/>
                    <a:pt x="f198" y="f98"/>
                  </a:cubicBezTo>
                  <a:cubicBezTo>
                    <a:pt x="f199" y="f152"/>
                    <a:pt x="f200" y="f71"/>
                    <a:pt x="f201" y="f155"/>
                  </a:cubicBezTo>
                  <a:cubicBezTo>
                    <a:pt x="f202" y="f150"/>
                    <a:pt x="f143" y="f101"/>
                    <a:pt x="f103" y="f203"/>
                  </a:cubicBezTo>
                  <a:cubicBezTo>
                    <a:pt x="f103" y="f147"/>
                    <a:pt x="f204" y="f146"/>
                    <a:pt x="f146" y="f204"/>
                  </a:cubicBezTo>
                  <a:cubicBezTo>
                    <a:pt x="f77" y="f205"/>
                    <a:pt x="f206" y="f75"/>
                    <a:pt x="f207" y="f208"/>
                  </a:cubicBezTo>
                  <a:cubicBezTo>
                    <a:pt x="f209" y="f210"/>
                    <a:pt x="f211" y="f212"/>
                    <a:pt x="f2" y="f213"/>
                  </a:cubicBezTo>
                  <a:cubicBezTo>
                    <a:pt x="f38" y="f214"/>
                    <a:pt x="f215" y="f216"/>
                    <a:pt x="f16" y="f217"/>
                  </a:cubicBezTo>
                  <a:cubicBezTo>
                    <a:pt x="f11" y="f218"/>
                    <a:pt x="f7" y="f127"/>
                    <a:pt x="f9" y="f10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48CA4C4-3F08-4E34-B515-CC12D85DB034}"/>
                </a:ext>
              </a:extLst>
            </p:cNvPr>
            <p:cNvSpPr/>
            <p:nvPr/>
          </p:nvSpPr>
          <p:spPr>
            <a:xfrm>
              <a:off x="4018449" y="1911150"/>
              <a:ext cx="1107109" cy="3950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"/>
                <a:gd name="f7" fmla="val 66"/>
                <a:gd name="f8" fmla="val 2"/>
                <a:gd name="f9" fmla="val 9"/>
                <a:gd name="f10" fmla="val 62"/>
                <a:gd name="f11" fmla="val 1"/>
                <a:gd name="f12" fmla="val 122"/>
                <a:gd name="f13" fmla="val 182"/>
                <a:gd name="f14" fmla="val 14"/>
                <a:gd name="f15" fmla="val 181"/>
                <a:gd name="f16" fmla="val 15"/>
                <a:gd name="f17" fmla="val 178"/>
                <a:gd name="f18" fmla="val 16"/>
                <a:gd name="f19" fmla="val 161"/>
                <a:gd name="f20" fmla="val 26"/>
                <a:gd name="f21" fmla="val 144"/>
                <a:gd name="f22" fmla="val 36"/>
                <a:gd name="f23" fmla="val 127"/>
                <a:gd name="f24" fmla="val 46"/>
                <a:gd name="f25" fmla="val 116"/>
                <a:gd name="f26" fmla="val 52"/>
                <a:gd name="f27" fmla="val 106"/>
                <a:gd name="f28" fmla="val 58"/>
                <a:gd name="f29" fmla="val 96"/>
                <a:gd name="f30" fmla="val 65"/>
                <a:gd name="f31" fmla="val 94"/>
                <a:gd name="f32" fmla="val 91"/>
                <a:gd name="f33" fmla="val 88"/>
                <a:gd name="f34" fmla="val 74"/>
                <a:gd name="f35" fmla="val 55"/>
                <a:gd name="f36" fmla="val 57"/>
                <a:gd name="f37" fmla="val 47"/>
                <a:gd name="f38" fmla="val 43"/>
                <a:gd name="f39" fmla="val 38"/>
                <a:gd name="f40" fmla="val 31"/>
                <a:gd name="f41" fmla="val 30"/>
                <a:gd name="f42" fmla="val 18"/>
                <a:gd name="f43" fmla="val 24"/>
                <a:gd name="f44" fmla="val 6"/>
                <a:gd name="f45" fmla="val 4"/>
                <a:gd name="f46" fmla="+- 0 0 -90"/>
                <a:gd name="f47" fmla="*/ f3 1 185"/>
                <a:gd name="f48" fmla="*/ f4 1 66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185"/>
                <a:gd name="f57" fmla="*/ f53 1 66"/>
                <a:gd name="f58" fmla="*/ 2 f54 1"/>
                <a:gd name="f59" fmla="*/ 9 f53 1"/>
                <a:gd name="f60" fmla="*/ 182 f54 1"/>
                <a:gd name="f61" fmla="*/ 178 f54 1"/>
                <a:gd name="f62" fmla="*/ 16 f53 1"/>
                <a:gd name="f63" fmla="*/ 127 f54 1"/>
                <a:gd name="f64" fmla="*/ 46 f53 1"/>
                <a:gd name="f65" fmla="*/ 96 f54 1"/>
                <a:gd name="f66" fmla="*/ 65 f53 1"/>
                <a:gd name="f67" fmla="*/ 88 f54 1"/>
                <a:gd name="f68" fmla="*/ 43 f54 1"/>
                <a:gd name="f69" fmla="*/ 38 f53 1"/>
                <a:gd name="f70" fmla="*/ 6 f54 1"/>
                <a:gd name="f71" fmla="+- f55 0 f1"/>
                <a:gd name="f72" fmla="*/ f58 1 185"/>
                <a:gd name="f73" fmla="*/ f59 1 66"/>
                <a:gd name="f74" fmla="*/ f60 1 185"/>
                <a:gd name="f75" fmla="*/ f61 1 185"/>
                <a:gd name="f76" fmla="*/ f62 1 66"/>
                <a:gd name="f77" fmla="*/ f63 1 185"/>
                <a:gd name="f78" fmla="*/ f64 1 66"/>
                <a:gd name="f79" fmla="*/ f65 1 185"/>
                <a:gd name="f80" fmla="*/ f66 1 66"/>
                <a:gd name="f81" fmla="*/ f67 1 185"/>
                <a:gd name="f82" fmla="*/ f68 1 185"/>
                <a:gd name="f83" fmla="*/ f69 1 66"/>
                <a:gd name="f84" fmla="*/ f70 1 185"/>
                <a:gd name="f85" fmla="*/ 0 1 f56"/>
                <a:gd name="f86" fmla="*/ f50 1 f56"/>
                <a:gd name="f87" fmla="*/ 0 1 f57"/>
                <a:gd name="f88" fmla="*/ f51 1 f57"/>
                <a:gd name="f89" fmla="*/ f72 1 f56"/>
                <a:gd name="f90" fmla="*/ f73 1 f57"/>
                <a:gd name="f91" fmla="*/ f74 1 f56"/>
                <a:gd name="f92" fmla="*/ f75 1 f56"/>
                <a:gd name="f93" fmla="*/ f76 1 f57"/>
                <a:gd name="f94" fmla="*/ f77 1 f56"/>
                <a:gd name="f95" fmla="*/ f78 1 f57"/>
                <a:gd name="f96" fmla="*/ f79 1 f56"/>
                <a:gd name="f97" fmla="*/ f80 1 f57"/>
                <a:gd name="f98" fmla="*/ f81 1 f56"/>
                <a:gd name="f99" fmla="*/ f82 1 f56"/>
                <a:gd name="f100" fmla="*/ f83 1 f57"/>
                <a:gd name="f101" fmla="*/ f84 1 f56"/>
                <a:gd name="f102" fmla="*/ f85 f47 1"/>
                <a:gd name="f103" fmla="*/ f86 f47 1"/>
                <a:gd name="f104" fmla="*/ f88 f48 1"/>
                <a:gd name="f105" fmla="*/ f87 f48 1"/>
                <a:gd name="f106" fmla="*/ f89 f47 1"/>
                <a:gd name="f107" fmla="*/ f90 f48 1"/>
                <a:gd name="f108" fmla="*/ f91 f47 1"/>
                <a:gd name="f109" fmla="*/ f92 f47 1"/>
                <a:gd name="f110" fmla="*/ f93 f48 1"/>
                <a:gd name="f111" fmla="*/ f94 f47 1"/>
                <a:gd name="f112" fmla="*/ f95 f48 1"/>
                <a:gd name="f113" fmla="*/ f96 f47 1"/>
                <a:gd name="f114" fmla="*/ f97 f48 1"/>
                <a:gd name="f115" fmla="*/ f98 f47 1"/>
                <a:gd name="f116" fmla="*/ f99 f47 1"/>
                <a:gd name="f117" fmla="*/ f100 f48 1"/>
                <a:gd name="f118" fmla="*/ f101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06" y="f107"/>
                </a:cxn>
                <a:cxn ang="f71">
                  <a:pos x="f108" y="f107"/>
                </a:cxn>
                <a:cxn ang="f71">
                  <a:pos x="f109" y="f110"/>
                </a:cxn>
                <a:cxn ang="f71">
                  <a:pos x="f111" y="f112"/>
                </a:cxn>
                <a:cxn ang="f71">
                  <a:pos x="f113" y="f114"/>
                </a:cxn>
                <a:cxn ang="f71">
                  <a:pos x="f115" y="f114"/>
                </a:cxn>
                <a:cxn ang="f71">
                  <a:pos x="f116" y="f117"/>
                </a:cxn>
                <a:cxn ang="f71">
                  <a:pos x="f118" y="f110"/>
                </a:cxn>
                <a:cxn ang="f71">
                  <a:pos x="f106" y="f107"/>
                </a:cxn>
              </a:cxnLst>
              <a:rect l="f102" t="f105" r="f103" b="f104"/>
              <a:pathLst>
                <a:path w="185" h="66">
                  <a:moveTo>
                    <a:pt x="f8" y="f9"/>
                  </a:moveTo>
                  <a:cubicBezTo>
                    <a:pt x="f10" y="f11"/>
                    <a:pt x="f12" y="f5"/>
                    <a:pt x="f13" y="f9"/>
                  </a:cubicBez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7"/>
                    <a:pt x="f32" y="f7"/>
                    <a:pt x="f33" y="f30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18"/>
                  </a:cubicBezTo>
                  <a:cubicBezTo>
                    <a:pt x="f45" y="f16"/>
                    <a:pt x="f5" y="f14"/>
                    <a:pt x="f8" y="f9"/>
                  </a:cubicBezTo>
                  <a:close/>
                </a:path>
              </a:pathLst>
            </a:custGeom>
            <a:solidFill>
              <a:srgbClr val="B6B6B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5D968AA-74CF-19F2-C61F-68121C8D0F0A}"/>
                </a:ext>
              </a:extLst>
            </p:cNvPr>
            <p:cNvSpPr/>
            <p:nvPr/>
          </p:nvSpPr>
          <p:spPr>
            <a:xfrm>
              <a:off x="3922227" y="1965493"/>
              <a:ext cx="622605" cy="4788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4"/>
                <a:gd name="f7" fmla="val 80"/>
                <a:gd name="f8" fmla="val 18"/>
                <a:gd name="f9" fmla="val 22"/>
                <a:gd name="f10" fmla="val 8"/>
                <a:gd name="f11" fmla="val 30"/>
                <a:gd name="f12" fmla="val 10"/>
                <a:gd name="f13" fmla="val 36"/>
                <a:gd name="f14" fmla="val 14"/>
                <a:gd name="f15" fmla="val 52"/>
                <a:gd name="f16" fmla="val 23"/>
                <a:gd name="f17" fmla="val 69"/>
                <a:gd name="f18" fmla="val 33"/>
                <a:gd name="f19" fmla="val 85"/>
                <a:gd name="f20" fmla="val 42"/>
                <a:gd name="f21" fmla="val 89"/>
                <a:gd name="f22" fmla="val 44"/>
                <a:gd name="f23" fmla="val 94"/>
                <a:gd name="f24" fmla="val 47"/>
                <a:gd name="f25" fmla="val 98"/>
                <a:gd name="f26" fmla="val 49"/>
                <a:gd name="f27" fmla="val 101"/>
                <a:gd name="f28" fmla="val 51"/>
                <a:gd name="f29" fmla="val 55"/>
                <a:gd name="f30" fmla="val 99"/>
                <a:gd name="f31" fmla="val 59"/>
                <a:gd name="f32" fmla="val 95"/>
                <a:gd name="f33" fmla="val 57"/>
                <a:gd name="f34" fmla="val 91"/>
                <a:gd name="f35" fmla="val 56"/>
                <a:gd name="f36" fmla="val 76"/>
                <a:gd name="f37" fmla="val 53"/>
                <a:gd name="f38" fmla="val 62"/>
                <a:gd name="f39" fmla="val 48"/>
                <a:gd name="f40" fmla="val 45"/>
                <a:gd name="f41" fmla="val 41"/>
                <a:gd name="f42" fmla="val 40"/>
                <a:gd name="f43" fmla="val 58"/>
                <a:gd name="f44" fmla="val 65"/>
                <a:gd name="f45" fmla="val 71"/>
                <a:gd name="f46" fmla="val 74"/>
                <a:gd name="f47" fmla="val 77"/>
                <a:gd name="f48" fmla="val 38"/>
                <a:gd name="f49" fmla="val 31"/>
                <a:gd name="f50" fmla="val 68"/>
                <a:gd name="f51" fmla="val 21"/>
                <a:gd name="f52" fmla="val 61"/>
                <a:gd name="f53" fmla="val 13"/>
                <a:gd name="f54" fmla="val 7"/>
                <a:gd name="f55" fmla="val 43"/>
                <a:gd name="f56" fmla="val 2"/>
                <a:gd name="f57" fmla="val 39"/>
                <a:gd name="f58" fmla="val 1"/>
                <a:gd name="f59" fmla="val 37"/>
                <a:gd name="f60" fmla="val 34"/>
                <a:gd name="f61" fmla="val 5"/>
                <a:gd name="f62" fmla="val 24"/>
                <a:gd name="f63" fmla="val 9"/>
                <a:gd name="f64" fmla="val 15"/>
                <a:gd name="f65" fmla="+- 0 0 -90"/>
                <a:gd name="f66" fmla="*/ f3 1 104"/>
                <a:gd name="f67" fmla="*/ f4 1 80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104"/>
                <a:gd name="f76" fmla="*/ f72 1 80"/>
                <a:gd name="f77" fmla="*/ 18 f73 1"/>
                <a:gd name="f78" fmla="*/ 0 f72 1"/>
                <a:gd name="f79" fmla="*/ 36 f73 1"/>
                <a:gd name="f80" fmla="*/ 14 f72 1"/>
                <a:gd name="f81" fmla="*/ 85 f73 1"/>
                <a:gd name="f82" fmla="*/ 42 f72 1"/>
                <a:gd name="f83" fmla="*/ 98 f73 1"/>
                <a:gd name="f84" fmla="*/ 49 f72 1"/>
                <a:gd name="f85" fmla="*/ 104 f73 1"/>
                <a:gd name="f86" fmla="*/ 55 f72 1"/>
                <a:gd name="f87" fmla="*/ 91 f73 1"/>
                <a:gd name="f88" fmla="*/ 56 f72 1"/>
                <a:gd name="f89" fmla="*/ 48 f73 1"/>
                <a:gd name="f90" fmla="*/ 45 f72 1"/>
                <a:gd name="f91" fmla="*/ 40 f73 1"/>
                <a:gd name="f92" fmla="*/ 52 f72 1"/>
                <a:gd name="f93" fmla="*/ 71 f72 1"/>
                <a:gd name="f94" fmla="*/ 38 f73 1"/>
                <a:gd name="f95" fmla="*/ 80 f72 1"/>
                <a:gd name="f96" fmla="*/ 13 f73 1"/>
                <a:gd name="f97" fmla="*/ 51 f72 1"/>
                <a:gd name="f98" fmla="*/ 2 f73 1"/>
                <a:gd name="f99" fmla="*/ 41 f72 1"/>
                <a:gd name="f100" fmla="*/ 34 f72 1"/>
                <a:gd name="f101" fmla="*/ 5 f72 1"/>
                <a:gd name="f102" fmla="+- f74 0 f1"/>
                <a:gd name="f103" fmla="*/ f77 1 104"/>
                <a:gd name="f104" fmla="*/ f78 1 80"/>
                <a:gd name="f105" fmla="*/ f79 1 104"/>
                <a:gd name="f106" fmla="*/ f80 1 80"/>
                <a:gd name="f107" fmla="*/ f81 1 104"/>
                <a:gd name="f108" fmla="*/ f82 1 80"/>
                <a:gd name="f109" fmla="*/ f83 1 104"/>
                <a:gd name="f110" fmla="*/ f84 1 80"/>
                <a:gd name="f111" fmla="*/ f85 1 104"/>
                <a:gd name="f112" fmla="*/ f86 1 80"/>
                <a:gd name="f113" fmla="*/ f87 1 104"/>
                <a:gd name="f114" fmla="*/ f88 1 80"/>
                <a:gd name="f115" fmla="*/ f89 1 104"/>
                <a:gd name="f116" fmla="*/ f90 1 80"/>
                <a:gd name="f117" fmla="*/ f91 1 104"/>
                <a:gd name="f118" fmla="*/ f92 1 80"/>
                <a:gd name="f119" fmla="*/ f93 1 80"/>
                <a:gd name="f120" fmla="*/ f94 1 104"/>
                <a:gd name="f121" fmla="*/ f95 1 80"/>
                <a:gd name="f122" fmla="*/ f96 1 104"/>
                <a:gd name="f123" fmla="*/ f97 1 80"/>
                <a:gd name="f124" fmla="*/ f98 1 104"/>
                <a:gd name="f125" fmla="*/ f99 1 80"/>
                <a:gd name="f126" fmla="*/ f100 1 80"/>
                <a:gd name="f127" fmla="*/ f101 1 80"/>
                <a:gd name="f128" fmla="*/ 0 1 f75"/>
                <a:gd name="f129" fmla="*/ f69 1 f75"/>
                <a:gd name="f130" fmla="*/ 0 1 f76"/>
                <a:gd name="f131" fmla="*/ f70 1 f76"/>
                <a:gd name="f132" fmla="*/ f103 1 f75"/>
                <a:gd name="f133" fmla="*/ f104 1 f76"/>
                <a:gd name="f134" fmla="*/ f105 1 f75"/>
                <a:gd name="f135" fmla="*/ f106 1 f76"/>
                <a:gd name="f136" fmla="*/ f107 1 f75"/>
                <a:gd name="f137" fmla="*/ f108 1 f76"/>
                <a:gd name="f138" fmla="*/ f109 1 f75"/>
                <a:gd name="f139" fmla="*/ f110 1 f76"/>
                <a:gd name="f140" fmla="*/ f111 1 f75"/>
                <a:gd name="f141" fmla="*/ f112 1 f76"/>
                <a:gd name="f142" fmla="*/ f113 1 f75"/>
                <a:gd name="f143" fmla="*/ f114 1 f76"/>
                <a:gd name="f144" fmla="*/ f115 1 f75"/>
                <a:gd name="f145" fmla="*/ f116 1 f76"/>
                <a:gd name="f146" fmla="*/ f117 1 f75"/>
                <a:gd name="f147" fmla="*/ f118 1 f76"/>
                <a:gd name="f148" fmla="*/ f119 1 f76"/>
                <a:gd name="f149" fmla="*/ f120 1 f75"/>
                <a:gd name="f150" fmla="*/ f121 1 f76"/>
                <a:gd name="f151" fmla="*/ f122 1 f75"/>
                <a:gd name="f152" fmla="*/ f123 1 f76"/>
                <a:gd name="f153" fmla="*/ f124 1 f75"/>
                <a:gd name="f154" fmla="*/ f125 1 f76"/>
                <a:gd name="f155" fmla="*/ f126 1 f76"/>
                <a:gd name="f156" fmla="*/ f127 1 f76"/>
                <a:gd name="f157" fmla="*/ f128 f66 1"/>
                <a:gd name="f158" fmla="*/ f129 f66 1"/>
                <a:gd name="f159" fmla="*/ f131 f67 1"/>
                <a:gd name="f160" fmla="*/ f130 f67 1"/>
                <a:gd name="f161" fmla="*/ f132 f66 1"/>
                <a:gd name="f162" fmla="*/ f133 f67 1"/>
                <a:gd name="f163" fmla="*/ f134 f66 1"/>
                <a:gd name="f164" fmla="*/ f135 f67 1"/>
                <a:gd name="f165" fmla="*/ f136 f66 1"/>
                <a:gd name="f166" fmla="*/ f137 f67 1"/>
                <a:gd name="f167" fmla="*/ f138 f66 1"/>
                <a:gd name="f168" fmla="*/ f139 f67 1"/>
                <a:gd name="f169" fmla="*/ f140 f66 1"/>
                <a:gd name="f170" fmla="*/ f141 f67 1"/>
                <a:gd name="f171" fmla="*/ f142 f66 1"/>
                <a:gd name="f172" fmla="*/ f143 f67 1"/>
                <a:gd name="f173" fmla="*/ f144 f66 1"/>
                <a:gd name="f174" fmla="*/ f145 f67 1"/>
                <a:gd name="f175" fmla="*/ f146 f66 1"/>
                <a:gd name="f176" fmla="*/ f147 f67 1"/>
                <a:gd name="f177" fmla="*/ f148 f67 1"/>
                <a:gd name="f178" fmla="*/ f149 f66 1"/>
                <a:gd name="f179" fmla="*/ f150 f67 1"/>
                <a:gd name="f180" fmla="*/ f151 f66 1"/>
                <a:gd name="f181" fmla="*/ f152 f67 1"/>
                <a:gd name="f182" fmla="*/ f153 f66 1"/>
                <a:gd name="f183" fmla="*/ f154 f67 1"/>
                <a:gd name="f184" fmla="*/ f155 f67 1"/>
                <a:gd name="f185" fmla="*/ f156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61" y="f162"/>
                </a:cxn>
                <a:cxn ang="f102">
                  <a:pos x="f163" y="f164"/>
                </a:cxn>
                <a:cxn ang="f102">
                  <a:pos x="f165" y="f166"/>
                </a:cxn>
                <a:cxn ang="f102">
                  <a:pos x="f167" y="f168"/>
                </a:cxn>
                <a:cxn ang="f102">
                  <a:pos x="f169" y="f170"/>
                </a:cxn>
                <a:cxn ang="f102">
                  <a:pos x="f171" y="f172"/>
                </a:cxn>
                <a:cxn ang="f102">
                  <a:pos x="f173" y="f174"/>
                </a:cxn>
                <a:cxn ang="f102">
                  <a:pos x="f175" y="f176"/>
                </a:cxn>
                <a:cxn ang="f102">
                  <a:pos x="f175" y="f177"/>
                </a:cxn>
                <a:cxn ang="f102">
                  <a:pos x="f178" y="f179"/>
                </a:cxn>
                <a:cxn ang="f102">
                  <a:pos x="f180" y="f181"/>
                </a:cxn>
                <a:cxn ang="f102">
                  <a:pos x="f182" y="f183"/>
                </a:cxn>
                <a:cxn ang="f102">
                  <a:pos x="f182" y="f184"/>
                </a:cxn>
                <a:cxn ang="f102">
                  <a:pos x="f180" y="f185"/>
                </a:cxn>
                <a:cxn ang="f102">
                  <a:pos x="f161" y="f162"/>
                </a:cxn>
              </a:cxnLst>
              <a:rect l="f157" t="f160" r="f158" b="f159"/>
              <a:pathLst>
                <a:path w="104" h="80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6" y="f28"/>
                    <a:pt x="f6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26"/>
                    <a:pt x="f39" y="f40"/>
                  </a:cubicBezTo>
                  <a:cubicBezTo>
                    <a:pt x="f41" y="f22"/>
                    <a:pt x="f42" y="f22"/>
                    <a:pt x="f42" y="f15"/>
                  </a:cubicBezTo>
                  <a:cubicBezTo>
                    <a:pt x="f42" y="f43"/>
                    <a:pt x="f42" y="f44"/>
                    <a:pt x="f42" y="f45"/>
                  </a:cubicBezTo>
                  <a:cubicBezTo>
                    <a:pt x="f42" y="f46"/>
                    <a:pt x="f42" y="f47"/>
                    <a:pt x="f48" y="f7"/>
                  </a:cubicBezTo>
                  <a:cubicBezTo>
                    <a:pt x="f49" y="f50"/>
                    <a:pt x="f51" y="f52"/>
                    <a:pt x="f53" y="f28"/>
                  </a:cubicBezTo>
                  <a:cubicBezTo>
                    <a:pt x="f12" y="f39"/>
                    <a:pt x="f54" y="f55"/>
                    <a:pt x="f56" y="f41"/>
                  </a:cubicBezTo>
                  <a:cubicBezTo>
                    <a:pt x="f5" y="f57"/>
                    <a:pt x="f58" y="f59"/>
                    <a:pt x="f56" y="f60"/>
                  </a:cubicBezTo>
                  <a:cubicBezTo>
                    <a:pt x="f61" y="f62"/>
                    <a:pt x="f63" y="f64"/>
                    <a:pt x="f53" y="f61"/>
                  </a:cubicBezTo>
                  <a:cubicBezTo>
                    <a:pt x="f14" y="f56"/>
                    <a:pt x="f64" y="f5"/>
                    <a:pt x="f8" y="f5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B1C6D4E-0549-4186-0AEC-F7F70B6E267A}"/>
                </a:ext>
              </a:extLst>
            </p:cNvPr>
            <p:cNvSpPr/>
            <p:nvPr/>
          </p:nvSpPr>
          <p:spPr>
            <a:xfrm>
              <a:off x="4599166" y="1965493"/>
              <a:ext cx="615811" cy="4607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"/>
                <a:gd name="f7" fmla="val 77"/>
                <a:gd name="f8" fmla="val 55"/>
                <a:gd name="f9" fmla="val 52"/>
                <a:gd name="f10" fmla="val 2"/>
                <a:gd name="f11" fmla="val 51"/>
                <a:gd name="f12" fmla="val 4"/>
                <a:gd name="f13" fmla="val 50"/>
                <a:gd name="f14" fmla="val 29"/>
                <a:gd name="f15" fmla="val 35"/>
                <a:gd name="f16" fmla="val 20"/>
                <a:gd name="f17" fmla="val 81"/>
                <a:gd name="f18" fmla="val 6"/>
                <a:gd name="f19" fmla="val 83"/>
                <a:gd name="f20" fmla="val 85"/>
                <a:gd name="f21" fmla="val 3"/>
                <a:gd name="f22" fmla="val 88"/>
                <a:gd name="f23" fmla="val 89"/>
                <a:gd name="f24" fmla="val 90"/>
                <a:gd name="f25" fmla="val 94"/>
                <a:gd name="f26" fmla="val 14"/>
                <a:gd name="f27" fmla="val 98"/>
                <a:gd name="f28" fmla="val 24"/>
                <a:gd name="f29" fmla="val 102"/>
                <a:gd name="f30" fmla="val 34"/>
                <a:gd name="f31" fmla="val 37"/>
                <a:gd name="f32" fmla="val 39"/>
                <a:gd name="f33" fmla="val 101"/>
                <a:gd name="f34" fmla="val 41"/>
                <a:gd name="f35" fmla="val 91"/>
                <a:gd name="f36" fmla="val 60"/>
                <a:gd name="f37" fmla="val 74"/>
                <a:gd name="f38" fmla="val 69"/>
                <a:gd name="f39" fmla="val 71"/>
                <a:gd name="f40" fmla="val 72"/>
                <a:gd name="f41" fmla="val 68"/>
                <a:gd name="f42" fmla="val 66"/>
                <a:gd name="f43" fmla="val 62"/>
                <a:gd name="f44" fmla="val 64"/>
                <a:gd name="f45" fmla="val 63"/>
                <a:gd name="f46" fmla="val 57"/>
                <a:gd name="f47" fmla="val 44"/>
                <a:gd name="f48" fmla="val 46"/>
                <a:gd name="f49" fmla="val 38"/>
                <a:gd name="f50" fmla="val 49"/>
                <a:gd name="f51" fmla="val 25"/>
                <a:gd name="f52" fmla="val 53"/>
                <a:gd name="f53" fmla="val 13"/>
                <a:gd name="f54" fmla="val 56"/>
                <a:gd name="f55" fmla="val 8"/>
                <a:gd name="f56" fmla="val 59"/>
                <a:gd name="f57" fmla="+- 0 0 -90"/>
                <a:gd name="f58" fmla="*/ f3 1 103"/>
                <a:gd name="f59" fmla="*/ f4 1 77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103"/>
                <a:gd name="f68" fmla="*/ f64 1 77"/>
                <a:gd name="f69" fmla="*/ 0 f65 1"/>
                <a:gd name="f70" fmla="*/ 55 f64 1"/>
                <a:gd name="f71" fmla="*/ 4 f65 1"/>
                <a:gd name="f72" fmla="*/ 50 f64 1"/>
                <a:gd name="f73" fmla="*/ 81 f65 1"/>
                <a:gd name="f74" fmla="*/ 6 f64 1"/>
                <a:gd name="f75" fmla="*/ 85 f65 1"/>
                <a:gd name="f76" fmla="*/ 0 f64 1"/>
                <a:gd name="f77" fmla="*/ 90 f65 1"/>
                <a:gd name="f78" fmla="*/ 4 f64 1"/>
                <a:gd name="f79" fmla="*/ 102 f65 1"/>
                <a:gd name="f80" fmla="*/ 34 f64 1"/>
                <a:gd name="f81" fmla="*/ 101 f65 1"/>
                <a:gd name="f82" fmla="*/ 41 f64 1"/>
                <a:gd name="f83" fmla="*/ 74 f65 1"/>
                <a:gd name="f84" fmla="*/ 69 f64 1"/>
                <a:gd name="f85" fmla="*/ 66 f65 1"/>
                <a:gd name="f86" fmla="*/ 77 f64 1"/>
                <a:gd name="f87" fmla="*/ 63 f65 1"/>
                <a:gd name="f88" fmla="*/ 57 f64 1"/>
                <a:gd name="f89" fmla="*/ 50 f65 1"/>
                <a:gd name="f90" fmla="*/ 46 f64 1"/>
                <a:gd name="f91" fmla="*/ 13 f65 1"/>
                <a:gd name="f92" fmla="*/ 56 f64 1"/>
                <a:gd name="f93" fmla="+- f66 0 f1"/>
                <a:gd name="f94" fmla="*/ f69 1 103"/>
                <a:gd name="f95" fmla="*/ f70 1 77"/>
                <a:gd name="f96" fmla="*/ f71 1 103"/>
                <a:gd name="f97" fmla="*/ f72 1 77"/>
                <a:gd name="f98" fmla="*/ f73 1 103"/>
                <a:gd name="f99" fmla="*/ f74 1 77"/>
                <a:gd name="f100" fmla="*/ f75 1 103"/>
                <a:gd name="f101" fmla="*/ f76 1 77"/>
                <a:gd name="f102" fmla="*/ f77 1 103"/>
                <a:gd name="f103" fmla="*/ f78 1 77"/>
                <a:gd name="f104" fmla="*/ f79 1 103"/>
                <a:gd name="f105" fmla="*/ f80 1 77"/>
                <a:gd name="f106" fmla="*/ f81 1 103"/>
                <a:gd name="f107" fmla="*/ f82 1 77"/>
                <a:gd name="f108" fmla="*/ f83 1 103"/>
                <a:gd name="f109" fmla="*/ f84 1 77"/>
                <a:gd name="f110" fmla="*/ f85 1 103"/>
                <a:gd name="f111" fmla="*/ f86 1 77"/>
                <a:gd name="f112" fmla="*/ f87 1 103"/>
                <a:gd name="f113" fmla="*/ f88 1 77"/>
                <a:gd name="f114" fmla="*/ f89 1 103"/>
                <a:gd name="f115" fmla="*/ f90 1 77"/>
                <a:gd name="f116" fmla="*/ f91 1 103"/>
                <a:gd name="f117" fmla="*/ f92 1 77"/>
                <a:gd name="f118" fmla="*/ 0 1 f67"/>
                <a:gd name="f119" fmla="*/ f61 1 f67"/>
                <a:gd name="f120" fmla="*/ 0 1 f68"/>
                <a:gd name="f121" fmla="*/ f62 1 f68"/>
                <a:gd name="f122" fmla="*/ f94 1 f67"/>
                <a:gd name="f123" fmla="*/ f95 1 f68"/>
                <a:gd name="f124" fmla="*/ f96 1 f67"/>
                <a:gd name="f125" fmla="*/ f97 1 f68"/>
                <a:gd name="f126" fmla="*/ f98 1 f67"/>
                <a:gd name="f127" fmla="*/ f99 1 f68"/>
                <a:gd name="f128" fmla="*/ f100 1 f67"/>
                <a:gd name="f129" fmla="*/ f101 1 f68"/>
                <a:gd name="f130" fmla="*/ f102 1 f67"/>
                <a:gd name="f131" fmla="*/ f103 1 f68"/>
                <a:gd name="f132" fmla="*/ f104 1 f67"/>
                <a:gd name="f133" fmla="*/ f105 1 f68"/>
                <a:gd name="f134" fmla="*/ f106 1 f67"/>
                <a:gd name="f135" fmla="*/ f107 1 f68"/>
                <a:gd name="f136" fmla="*/ f108 1 f67"/>
                <a:gd name="f137" fmla="*/ f109 1 f68"/>
                <a:gd name="f138" fmla="*/ f110 1 f67"/>
                <a:gd name="f139" fmla="*/ f111 1 f68"/>
                <a:gd name="f140" fmla="*/ f112 1 f67"/>
                <a:gd name="f141" fmla="*/ f113 1 f68"/>
                <a:gd name="f142" fmla="*/ f114 1 f67"/>
                <a:gd name="f143" fmla="*/ f115 1 f68"/>
                <a:gd name="f144" fmla="*/ f116 1 f67"/>
                <a:gd name="f145" fmla="*/ f117 1 f68"/>
                <a:gd name="f146" fmla="*/ f118 f58 1"/>
                <a:gd name="f147" fmla="*/ f119 f58 1"/>
                <a:gd name="f148" fmla="*/ f121 f59 1"/>
                <a:gd name="f149" fmla="*/ f120 f59 1"/>
                <a:gd name="f150" fmla="*/ f122 f58 1"/>
                <a:gd name="f151" fmla="*/ f123 f59 1"/>
                <a:gd name="f152" fmla="*/ f124 f58 1"/>
                <a:gd name="f153" fmla="*/ f125 f59 1"/>
                <a:gd name="f154" fmla="*/ f126 f58 1"/>
                <a:gd name="f155" fmla="*/ f127 f59 1"/>
                <a:gd name="f156" fmla="*/ f128 f58 1"/>
                <a:gd name="f157" fmla="*/ f129 f59 1"/>
                <a:gd name="f158" fmla="*/ f130 f58 1"/>
                <a:gd name="f159" fmla="*/ f131 f59 1"/>
                <a:gd name="f160" fmla="*/ f132 f58 1"/>
                <a:gd name="f161" fmla="*/ f133 f59 1"/>
                <a:gd name="f162" fmla="*/ f134 f58 1"/>
                <a:gd name="f163" fmla="*/ f135 f59 1"/>
                <a:gd name="f164" fmla="*/ f136 f58 1"/>
                <a:gd name="f165" fmla="*/ f137 f59 1"/>
                <a:gd name="f166" fmla="*/ f138 f58 1"/>
                <a:gd name="f167" fmla="*/ f139 f59 1"/>
                <a:gd name="f168" fmla="*/ f140 f58 1"/>
                <a:gd name="f169" fmla="*/ f141 f59 1"/>
                <a:gd name="f170" fmla="*/ f142 f58 1"/>
                <a:gd name="f171" fmla="*/ f143 f59 1"/>
                <a:gd name="f172" fmla="*/ f144 f58 1"/>
                <a:gd name="f173" fmla="*/ f145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50" y="f151"/>
                </a:cxn>
                <a:cxn ang="f93">
                  <a:pos x="f152" y="f153"/>
                </a:cxn>
                <a:cxn ang="f93">
                  <a:pos x="f154" y="f155"/>
                </a:cxn>
                <a:cxn ang="f93">
                  <a:pos x="f156" y="f157"/>
                </a:cxn>
                <a:cxn ang="f93">
                  <a:pos x="f158" y="f159"/>
                </a:cxn>
                <a:cxn ang="f93">
                  <a:pos x="f160" y="f161"/>
                </a:cxn>
                <a:cxn ang="f93">
                  <a:pos x="f162" y="f163"/>
                </a:cxn>
                <a:cxn ang="f93">
                  <a:pos x="f164" y="f165"/>
                </a:cxn>
                <a:cxn ang="f93">
                  <a:pos x="f166" y="f167"/>
                </a:cxn>
                <a:cxn ang="f93">
                  <a:pos x="f168" y="f169"/>
                </a:cxn>
                <a:cxn ang="f93">
                  <a:pos x="f170" y="f171"/>
                </a:cxn>
                <a:cxn ang="f93">
                  <a:pos x="f172" y="f173"/>
                </a:cxn>
                <a:cxn ang="f93">
                  <a:pos x="f150" y="f151"/>
                </a:cxn>
              </a:cxnLst>
              <a:rect l="f146" t="f149" r="f147" b="f148"/>
              <a:pathLst>
                <a:path w="103" h="77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8" y="f16"/>
                    <a:pt x="f17" y="f18"/>
                  </a:cubicBezTo>
                  <a:cubicBezTo>
                    <a:pt x="f19" y="f12"/>
                    <a:pt x="f20" y="f21"/>
                    <a:pt x="f20" y="f5"/>
                  </a:cubicBezTo>
                  <a:cubicBezTo>
                    <a:pt x="f22" y="f5"/>
                    <a:pt x="f23" y="f10"/>
                    <a:pt x="f24" y="f12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6" y="f31"/>
                    <a:pt x="f6" y="f32"/>
                    <a:pt x="f33" y="f34"/>
                  </a:cubicBezTo>
                  <a:cubicBezTo>
                    <a:pt x="f35" y="f13"/>
                    <a:pt x="f19" y="f36"/>
                    <a:pt x="f37" y="f38"/>
                  </a:cubicBezTo>
                  <a:cubicBezTo>
                    <a:pt x="f39" y="f40"/>
                    <a:pt x="f41" y="f37"/>
                    <a:pt x="f42" y="f7"/>
                  </a:cubicBezTo>
                  <a:cubicBezTo>
                    <a:pt x="f43" y="f39"/>
                    <a:pt x="f44" y="f44"/>
                    <a:pt x="f45" y="f46"/>
                  </a:cubicBezTo>
                  <a:cubicBezTo>
                    <a:pt x="f45" y="f47"/>
                    <a:pt x="f45" y="f47"/>
                    <a:pt x="f13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46"/>
                    <a:pt x="f12" y="f56"/>
                    <a:pt x="f5" y="f8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98C98160-BA5D-DE3B-DE34-67AD18A26692}"/>
                </a:ext>
              </a:extLst>
            </p:cNvPr>
            <p:cNvSpPr/>
            <p:nvPr/>
          </p:nvSpPr>
          <p:spPr>
            <a:xfrm>
              <a:off x="4227865" y="2479423"/>
              <a:ext cx="203764" cy="1437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4"/>
                <a:gd name="f8" fmla="val 9"/>
                <a:gd name="f9" fmla="val 11"/>
                <a:gd name="f10" fmla="val 5"/>
                <a:gd name="f11" fmla="val 23"/>
                <a:gd name="f12" fmla="val 2"/>
                <a:gd name="f13" fmla="val 30"/>
                <a:gd name="f14" fmla="val 6"/>
                <a:gd name="f15" fmla="val 26"/>
                <a:gd name="f16" fmla="val 13"/>
                <a:gd name="f17" fmla="val 22"/>
                <a:gd name="f18" fmla="val 19"/>
                <a:gd name="f19" fmla="val 17"/>
                <a:gd name="f20" fmla="val 14"/>
                <a:gd name="f21" fmla="val 20"/>
                <a:gd name="f22" fmla="val 16"/>
                <a:gd name="f23" fmla="val 7"/>
                <a:gd name="f24" fmla="+- 0 0 -90"/>
                <a:gd name="f25" fmla="*/ f3 1 34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4"/>
                <a:gd name="f35" fmla="*/ f31 1 24"/>
                <a:gd name="f36" fmla="*/ 0 f32 1"/>
                <a:gd name="f37" fmla="*/ 9 f31 1"/>
                <a:gd name="f38" fmla="*/ 34 f32 1"/>
                <a:gd name="f39" fmla="*/ 0 f31 1"/>
                <a:gd name="f40" fmla="*/ 22 f32 1"/>
                <a:gd name="f41" fmla="*/ 19 f31 1"/>
                <a:gd name="f42" fmla="*/ 14 f32 1"/>
                <a:gd name="f43" fmla="*/ 20 f31 1"/>
                <a:gd name="f44" fmla="+- f33 0 f1"/>
                <a:gd name="f45" fmla="*/ f36 1 34"/>
                <a:gd name="f46" fmla="*/ f37 1 24"/>
                <a:gd name="f47" fmla="*/ f38 1 34"/>
                <a:gd name="f48" fmla="*/ f39 1 24"/>
                <a:gd name="f49" fmla="*/ f40 1 34"/>
                <a:gd name="f50" fmla="*/ f41 1 24"/>
                <a:gd name="f51" fmla="*/ f42 1 34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4" h="24">
                  <a:moveTo>
                    <a:pt x="f5" y="f8"/>
                  </a:moveTo>
                  <a:cubicBezTo>
                    <a:pt x="f9" y="f10"/>
                    <a:pt x="f11" y="f12"/>
                    <a:pt x="f6" y="f5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8" y="f7"/>
                    <a:pt x="f19" y="f11"/>
                    <a:pt x="f20" y="f21"/>
                  </a:cubicBezTo>
                  <a:cubicBezTo>
                    <a:pt x="f8" y="f22"/>
                    <a:pt x="f23" y="f8"/>
                    <a:pt x="f5" y="f8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C3F9740-E57A-97DE-F44D-E2DC6F673DB6}"/>
                </a:ext>
              </a:extLst>
            </p:cNvPr>
            <p:cNvSpPr/>
            <p:nvPr/>
          </p:nvSpPr>
          <p:spPr>
            <a:xfrm>
              <a:off x="4701049" y="2479423"/>
              <a:ext cx="209425" cy="1437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24"/>
                <a:gd name="f8" fmla="val 12"/>
                <a:gd name="f9" fmla="val 2"/>
                <a:gd name="f10" fmla="val 5"/>
                <a:gd name="f11" fmla="val 9"/>
                <a:gd name="f12" fmla="val 29"/>
                <a:gd name="f13" fmla="val 8"/>
                <a:gd name="f14" fmla="val 28"/>
                <a:gd name="f15" fmla="val 14"/>
                <a:gd name="f16" fmla="val 25"/>
                <a:gd name="f17" fmla="val 16"/>
                <a:gd name="f18" fmla="val 17"/>
                <a:gd name="f19" fmla="val 11"/>
                <a:gd name="f20" fmla="val 15"/>
                <a:gd name="f21" fmla="val 7"/>
                <a:gd name="f22" fmla="val 10"/>
                <a:gd name="f23" fmla="val 4"/>
                <a:gd name="f24" fmla="+- 0 0 -90"/>
                <a:gd name="f25" fmla="*/ f3 1 35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5"/>
                <a:gd name="f35" fmla="*/ f31 1 24"/>
                <a:gd name="f36" fmla="*/ 0 f32 1"/>
                <a:gd name="f37" fmla="*/ 0 f31 1"/>
                <a:gd name="f38" fmla="*/ 35 f32 1"/>
                <a:gd name="f39" fmla="*/ 9 f31 1"/>
                <a:gd name="f40" fmla="*/ 25 f32 1"/>
                <a:gd name="f41" fmla="*/ 16 f31 1"/>
                <a:gd name="f42" fmla="*/ 11 f32 1"/>
                <a:gd name="f43" fmla="*/ 15 f31 1"/>
                <a:gd name="f44" fmla="+- f33 0 f1"/>
                <a:gd name="f45" fmla="*/ f36 1 35"/>
                <a:gd name="f46" fmla="*/ f37 1 24"/>
                <a:gd name="f47" fmla="*/ f38 1 35"/>
                <a:gd name="f48" fmla="*/ f39 1 24"/>
                <a:gd name="f49" fmla="*/ f40 1 35"/>
                <a:gd name="f50" fmla="*/ f41 1 24"/>
                <a:gd name="f51" fmla="*/ f42 1 35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5" h="24">
                  <a:moveTo>
                    <a:pt x="f5" y="f5"/>
                  </a:moveTo>
                  <a:cubicBezTo>
                    <a:pt x="f8" y="f9"/>
                    <a:pt x="f7" y="f10"/>
                    <a:pt x="f6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7"/>
                    <a:pt x="f18" y="f7"/>
                    <a:pt x="f19" y="f20"/>
                  </a:cubicBezTo>
                  <a:cubicBezTo>
                    <a:pt x="f21" y="f22"/>
                    <a:pt x="f23" y="f10"/>
                    <a:pt x="f5" y="f5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" name="Grupo 2">
            <a:extLst>
              <a:ext uri="{FF2B5EF4-FFF2-40B4-BE49-F238E27FC236}">
                <a16:creationId xmlns:a16="http://schemas.microsoft.com/office/drawing/2014/main" id="{AFA60888-2193-0C3A-6D9B-813AE44E1DDA}"/>
              </a:ext>
            </a:extLst>
          </p:cNvPr>
          <p:cNvGrpSpPr/>
          <p:nvPr/>
        </p:nvGrpSpPr>
        <p:grpSpPr>
          <a:xfrm>
            <a:off x="3737710" y="2204344"/>
            <a:ext cx="1686702" cy="1909706"/>
            <a:chOff x="3737710" y="2204344"/>
            <a:chExt cx="1686702" cy="1909706"/>
          </a:xfrm>
        </p:grpSpPr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5FAD689B-A928-9284-5162-84A60A9D0FF5}"/>
                </a:ext>
              </a:extLst>
            </p:cNvPr>
            <p:cNvSpPr/>
            <p:nvPr/>
          </p:nvSpPr>
          <p:spPr>
            <a:xfrm>
              <a:off x="4149757" y="2204344"/>
              <a:ext cx="844484" cy="3531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59"/>
                <a:gd name="f8" fmla="val 75"/>
                <a:gd name="f9" fmla="val 15"/>
                <a:gd name="f10" fmla="val 88"/>
                <a:gd name="f11" fmla="val 16"/>
                <a:gd name="f12" fmla="val 99"/>
                <a:gd name="f13" fmla="val 10"/>
                <a:gd name="f14" fmla="val 111"/>
                <a:gd name="f15" fmla="val 8"/>
                <a:gd name="f16" fmla="val 119"/>
                <a:gd name="f17" fmla="val 6"/>
                <a:gd name="f18" fmla="val 126"/>
                <a:gd name="f19" fmla="val 4"/>
                <a:gd name="f20" fmla="val 133"/>
                <a:gd name="f21" fmla="val 2"/>
                <a:gd name="f22" fmla="val 139"/>
                <a:gd name="f23" fmla="val 140"/>
                <a:gd name="f24" fmla="val 17"/>
                <a:gd name="f25" fmla="val 27"/>
                <a:gd name="f26" fmla="val 37"/>
                <a:gd name="f27" fmla="val 41"/>
                <a:gd name="f28" fmla="val 45"/>
                <a:gd name="f29" fmla="val 49"/>
                <a:gd name="f30" fmla="val 55"/>
                <a:gd name="f31" fmla="val 132"/>
                <a:gd name="f32" fmla="val 130"/>
                <a:gd name="f33" fmla="val 129"/>
                <a:gd name="f34" fmla="val 127"/>
                <a:gd name="f35" fmla="val 115"/>
                <a:gd name="f36" fmla="val 54"/>
                <a:gd name="f37" fmla="val 103"/>
                <a:gd name="f38" fmla="val 51"/>
                <a:gd name="f39" fmla="val 92"/>
                <a:gd name="f40" fmla="val 46"/>
                <a:gd name="f41" fmla="val 77"/>
                <a:gd name="f42" fmla="val 62"/>
                <a:gd name="f43" fmla="val 47"/>
                <a:gd name="f44" fmla="val 36"/>
                <a:gd name="f45" fmla="val 25"/>
                <a:gd name="f46" fmla="val 13"/>
                <a:gd name="f47" fmla="val 57"/>
                <a:gd name="f48" fmla="val 43"/>
                <a:gd name="f49" fmla="val 42"/>
                <a:gd name="f50" fmla="val 40"/>
                <a:gd name="f51" fmla="val 29"/>
                <a:gd name="f52" fmla="val 18"/>
                <a:gd name="f53" fmla="val 7"/>
                <a:gd name="f54" fmla="val 1"/>
                <a:gd name="f55" fmla="val 22"/>
                <a:gd name="f56" fmla="val 53"/>
                <a:gd name="f57" fmla="val 14"/>
                <a:gd name="f58" fmla="val 61"/>
                <a:gd name="f59" fmla="val 66"/>
                <a:gd name="f60" fmla="val 69"/>
                <a:gd name="f61" fmla="val 72"/>
                <a:gd name="f62" fmla="+- 0 0 -90"/>
                <a:gd name="f63" fmla="*/ f3 1 141"/>
                <a:gd name="f64" fmla="*/ f4 1 59"/>
                <a:gd name="f65" fmla="val f5"/>
                <a:gd name="f66" fmla="val f6"/>
                <a:gd name="f67" fmla="val f7"/>
                <a:gd name="f68" fmla="*/ f62 f0 1"/>
                <a:gd name="f69" fmla="+- f67 0 f65"/>
                <a:gd name="f70" fmla="+- f66 0 f65"/>
                <a:gd name="f71" fmla="*/ f68 1 f2"/>
                <a:gd name="f72" fmla="*/ f70 1 141"/>
                <a:gd name="f73" fmla="*/ f69 1 59"/>
                <a:gd name="f74" fmla="*/ 75 f70 1"/>
                <a:gd name="f75" fmla="*/ 15 f69 1"/>
                <a:gd name="f76" fmla="*/ 111 f70 1"/>
                <a:gd name="f77" fmla="*/ 8 f69 1"/>
                <a:gd name="f78" fmla="*/ 133 f70 1"/>
                <a:gd name="f79" fmla="*/ 2 f69 1"/>
                <a:gd name="f80" fmla="*/ 140 f70 1"/>
                <a:gd name="f81" fmla="*/ 141 f70 1"/>
                <a:gd name="f82" fmla="*/ 37 f69 1"/>
                <a:gd name="f83" fmla="*/ 49 f69 1"/>
                <a:gd name="f84" fmla="*/ 132 f70 1"/>
                <a:gd name="f85" fmla="*/ 55 f69 1"/>
                <a:gd name="f86" fmla="*/ 127 f70 1"/>
                <a:gd name="f87" fmla="*/ 92 f70 1"/>
                <a:gd name="f88" fmla="*/ 46 f69 1"/>
                <a:gd name="f89" fmla="*/ 47 f70 1"/>
                <a:gd name="f90" fmla="*/ 13 f70 1"/>
                <a:gd name="f91" fmla="*/ 0 f70 1"/>
                <a:gd name="f92" fmla="*/ 43 f69 1"/>
                <a:gd name="f93" fmla="*/ 40 f69 1"/>
                <a:gd name="f94" fmla="*/ 7 f69 1"/>
                <a:gd name="f95" fmla="*/ 7 f70 1"/>
                <a:gd name="f96" fmla="*/ 53 f70 1"/>
                <a:gd name="f97" fmla="*/ 14 f69 1"/>
                <a:gd name="f98" fmla="*/ 66 f70 1"/>
                <a:gd name="f99" fmla="+- f71 0 f1"/>
                <a:gd name="f100" fmla="*/ f74 1 141"/>
                <a:gd name="f101" fmla="*/ f75 1 59"/>
                <a:gd name="f102" fmla="*/ f76 1 141"/>
                <a:gd name="f103" fmla="*/ f77 1 59"/>
                <a:gd name="f104" fmla="*/ f78 1 141"/>
                <a:gd name="f105" fmla="*/ f79 1 59"/>
                <a:gd name="f106" fmla="*/ f80 1 141"/>
                <a:gd name="f107" fmla="*/ f81 1 141"/>
                <a:gd name="f108" fmla="*/ f82 1 59"/>
                <a:gd name="f109" fmla="*/ f83 1 59"/>
                <a:gd name="f110" fmla="*/ f84 1 141"/>
                <a:gd name="f111" fmla="*/ f85 1 59"/>
                <a:gd name="f112" fmla="*/ f86 1 141"/>
                <a:gd name="f113" fmla="*/ f87 1 141"/>
                <a:gd name="f114" fmla="*/ f88 1 59"/>
                <a:gd name="f115" fmla="*/ f89 1 141"/>
                <a:gd name="f116" fmla="*/ f90 1 141"/>
                <a:gd name="f117" fmla="*/ f91 1 141"/>
                <a:gd name="f118" fmla="*/ f92 1 59"/>
                <a:gd name="f119" fmla="*/ f93 1 59"/>
                <a:gd name="f120" fmla="*/ f94 1 59"/>
                <a:gd name="f121" fmla="*/ f95 1 141"/>
                <a:gd name="f122" fmla="*/ f96 1 141"/>
                <a:gd name="f123" fmla="*/ f97 1 59"/>
                <a:gd name="f124" fmla="*/ f98 1 141"/>
                <a:gd name="f125" fmla="*/ 0 1 f72"/>
                <a:gd name="f126" fmla="*/ f66 1 f72"/>
                <a:gd name="f127" fmla="*/ 0 1 f73"/>
                <a:gd name="f128" fmla="*/ f67 1 f73"/>
                <a:gd name="f129" fmla="*/ f100 1 f72"/>
                <a:gd name="f130" fmla="*/ f101 1 f73"/>
                <a:gd name="f131" fmla="*/ f102 1 f72"/>
                <a:gd name="f132" fmla="*/ f103 1 f73"/>
                <a:gd name="f133" fmla="*/ f104 1 f72"/>
                <a:gd name="f134" fmla="*/ f105 1 f73"/>
                <a:gd name="f135" fmla="*/ f106 1 f72"/>
                <a:gd name="f136" fmla="*/ f107 1 f72"/>
                <a:gd name="f137" fmla="*/ f108 1 f73"/>
                <a:gd name="f138" fmla="*/ f109 1 f73"/>
                <a:gd name="f139" fmla="*/ f110 1 f72"/>
                <a:gd name="f140" fmla="*/ f111 1 f73"/>
                <a:gd name="f141" fmla="*/ f112 1 f72"/>
                <a:gd name="f142" fmla="*/ f113 1 f72"/>
                <a:gd name="f143" fmla="*/ f114 1 f73"/>
                <a:gd name="f144" fmla="*/ f115 1 f72"/>
                <a:gd name="f145" fmla="*/ f116 1 f72"/>
                <a:gd name="f146" fmla="*/ f117 1 f72"/>
                <a:gd name="f147" fmla="*/ f118 1 f73"/>
                <a:gd name="f148" fmla="*/ f119 1 f73"/>
                <a:gd name="f149" fmla="*/ f120 1 f73"/>
                <a:gd name="f150" fmla="*/ f121 1 f72"/>
                <a:gd name="f151" fmla="*/ f122 1 f72"/>
                <a:gd name="f152" fmla="*/ f123 1 f73"/>
                <a:gd name="f153" fmla="*/ f124 1 f72"/>
                <a:gd name="f154" fmla="*/ f125 f63 1"/>
                <a:gd name="f155" fmla="*/ f126 f63 1"/>
                <a:gd name="f156" fmla="*/ f128 f64 1"/>
                <a:gd name="f157" fmla="*/ f127 f64 1"/>
                <a:gd name="f158" fmla="*/ f129 f63 1"/>
                <a:gd name="f159" fmla="*/ f130 f64 1"/>
                <a:gd name="f160" fmla="*/ f131 f63 1"/>
                <a:gd name="f161" fmla="*/ f132 f64 1"/>
                <a:gd name="f162" fmla="*/ f133 f63 1"/>
                <a:gd name="f163" fmla="*/ f134 f64 1"/>
                <a:gd name="f164" fmla="*/ f135 f63 1"/>
                <a:gd name="f165" fmla="*/ f136 f63 1"/>
                <a:gd name="f166" fmla="*/ f137 f64 1"/>
                <a:gd name="f167" fmla="*/ f138 f64 1"/>
                <a:gd name="f168" fmla="*/ f139 f63 1"/>
                <a:gd name="f169" fmla="*/ f140 f64 1"/>
                <a:gd name="f170" fmla="*/ f141 f63 1"/>
                <a:gd name="f171" fmla="*/ f142 f63 1"/>
                <a:gd name="f172" fmla="*/ f143 f64 1"/>
                <a:gd name="f173" fmla="*/ f144 f63 1"/>
                <a:gd name="f174" fmla="*/ f145 f63 1"/>
                <a:gd name="f175" fmla="*/ f146 f63 1"/>
                <a:gd name="f176" fmla="*/ f147 f64 1"/>
                <a:gd name="f177" fmla="*/ f148 f64 1"/>
                <a:gd name="f178" fmla="*/ f149 f64 1"/>
                <a:gd name="f179" fmla="*/ f150 f63 1"/>
                <a:gd name="f180" fmla="*/ f151 f63 1"/>
                <a:gd name="f181" fmla="*/ f152 f64 1"/>
                <a:gd name="f182" fmla="*/ f15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9">
                  <a:pos x="f158" y="f159"/>
                </a:cxn>
                <a:cxn ang="f99">
                  <a:pos x="f160" y="f161"/>
                </a:cxn>
                <a:cxn ang="f99">
                  <a:pos x="f162" y="f163"/>
                </a:cxn>
                <a:cxn ang="f99">
                  <a:pos x="f164" y="f161"/>
                </a:cxn>
                <a:cxn ang="f99">
                  <a:pos x="f165" y="f166"/>
                </a:cxn>
                <a:cxn ang="f99">
                  <a:pos x="f164" y="f167"/>
                </a:cxn>
                <a:cxn ang="f99">
                  <a:pos x="f168" y="f169"/>
                </a:cxn>
                <a:cxn ang="f99">
                  <a:pos x="f170" y="f169"/>
                </a:cxn>
                <a:cxn ang="f99">
                  <a:pos x="f171" y="f172"/>
                </a:cxn>
                <a:cxn ang="f99">
                  <a:pos x="f173" y="f172"/>
                </a:cxn>
                <a:cxn ang="f99">
                  <a:pos x="f174" y="f169"/>
                </a:cxn>
                <a:cxn ang="f99">
                  <a:pos x="f175" y="f176"/>
                </a:cxn>
                <a:cxn ang="f99">
                  <a:pos x="f175" y="f177"/>
                </a:cxn>
                <a:cxn ang="f99">
                  <a:pos x="f175" y="f178"/>
                </a:cxn>
                <a:cxn ang="f99">
                  <a:pos x="f179" y="f163"/>
                </a:cxn>
                <a:cxn ang="f99">
                  <a:pos x="f180" y="f181"/>
                </a:cxn>
                <a:cxn ang="f99">
                  <a:pos x="f182" y="f159"/>
                </a:cxn>
                <a:cxn ang="f99">
                  <a:pos x="f158" y="f159"/>
                </a:cxn>
              </a:cxnLst>
              <a:rect l="f154" t="f157" r="f155" b="f156"/>
              <a:pathLst>
                <a:path w="141" h="5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5"/>
                    <a:pt x="f23" y="f21"/>
                    <a:pt x="f23" y="f15"/>
                  </a:cubicBezTo>
                  <a:cubicBezTo>
                    <a:pt x="f23" y="f24"/>
                    <a:pt x="f23" y="f25"/>
                    <a:pt x="f6" y="f26"/>
                  </a:cubicBezTo>
                  <a:cubicBezTo>
                    <a:pt x="f23" y="f27"/>
                    <a:pt x="f23" y="f28"/>
                    <a:pt x="f23" y="f29"/>
                  </a:cubicBezTo>
                  <a:cubicBezTo>
                    <a:pt x="f6" y="f30"/>
                    <a:pt x="f22" y="f7"/>
                    <a:pt x="f31" y="f30"/>
                  </a:cubicBezTo>
                  <a:cubicBezTo>
                    <a:pt x="f32" y="f30"/>
                    <a:pt x="f33" y="f30"/>
                    <a:pt x="f34" y="f30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27"/>
                    <a:pt x="f42" y="f27"/>
                    <a:pt x="f43" y="f40"/>
                  </a:cubicBezTo>
                  <a:cubicBezTo>
                    <a:pt x="f44" y="f38"/>
                    <a:pt x="f45" y="f36"/>
                    <a:pt x="f46" y="f30"/>
                  </a:cubicBezTo>
                  <a:cubicBezTo>
                    <a:pt x="f5" y="f47"/>
                    <a:pt x="f5" y="f47"/>
                    <a:pt x="f5" y="f48"/>
                  </a:cubicBezTo>
                  <a:cubicBezTo>
                    <a:pt x="f5" y="f49"/>
                    <a:pt x="f5" y="f27"/>
                    <a:pt x="f5" y="f50"/>
                  </a:cubicBezTo>
                  <a:cubicBezTo>
                    <a:pt x="f5" y="f51"/>
                    <a:pt x="f5" y="f52"/>
                    <a:pt x="f5" y="f53"/>
                  </a:cubicBezTo>
                  <a:cubicBezTo>
                    <a:pt x="f5" y="f21"/>
                    <a:pt x="f54" y="f5"/>
                    <a:pt x="f53" y="f21"/>
                  </a:cubicBezTo>
                  <a:cubicBezTo>
                    <a:pt x="f55" y="f17"/>
                    <a:pt x="f26" y="f13"/>
                    <a:pt x="f56" y="f57"/>
                  </a:cubicBezTo>
                  <a:cubicBezTo>
                    <a:pt x="f47" y="f9"/>
                    <a:pt x="f58" y="f11"/>
                    <a:pt x="f59" y="f9"/>
                  </a:cubicBezTo>
                  <a:cubicBezTo>
                    <a:pt x="f60" y="f9"/>
                    <a:pt x="f61" y="f9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BF50D06E-17A1-D973-B1D9-6C9BA3D2CF51}"/>
                </a:ext>
              </a:extLst>
            </p:cNvPr>
            <p:cNvSpPr/>
            <p:nvPr/>
          </p:nvSpPr>
          <p:spPr>
            <a:xfrm>
              <a:off x="3737710" y="2264347"/>
              <a:ext cx="1686702" cy="18497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309"/>
                <a:gd name="f8" fmla="val 262"/>
                <a:gd name="f9" fmla="val 10"/>
                <a:gd name="f10" fmla="val 258"/>
                <a:gd name="f11" fmla="val 7"/>
                <a:gd name="f12" fmla="val 253"/>
                <a:gd name="f13" fmla="val 4"/>
                <a:gd name="f14" fmla="val 249"/>
                <a:gd name="f15" fmla="val 1"/>
                <a:gd name="f16" fmla="val 245"/>
                <a:gd name="f17" fmla="val 246"/>
                <a:gd name="f18" fmla="val 5"/>
                <a:gd name="f19" fmla="val 213"/>
                <a:gd name="f20" fmla="val 95"/>
                <a:gd name="f21" fmla="val 181"/>
                <a:gd name="f22" fmla="val 183"/>
                <a:gd name="f23" fmla="val 150"/>
                <a:gd name="f24" fmla="val 271"/>
                <a:gd name="f25" fmla="val 148"/>
                <a:gd name="f26" fmla="val 276"/>
                <a:gd name="f27" fmla="val 147"/>
                <a:gd name="f28" fmla="val 280"/>
                <a:gd name="f29" fmla="val 145"/>
                <a:gd name="f30" fmla="val 285"/>
                <a:gd name="f31" fmla="val 142"/>
                <a:gd name="f32" fmla="val 289"/>
                <a:gd name="f33" fmla="val 143"/>
                <a:gd name="f34" fmla="val 294"/>
                <a:gd name="f35" fmla="val 139"/>
                <a:gd name="f36" fmla="val 298"/>
                <a:gd name="f37" fmla="val 137"/>
                <a:gd name="f38" fmla="val 136"/>
                <a:gd name="f39" fmla="val 291"/>
                <a:gd name="f40" fmla="val 135"/>
                <a:gd name="f41" fmla="val 288"/>
                <a:gd name="f42" fmla="val 133"/>
                <a:gd name="f43" fmla="val 284"/>
                <a:gd name="f44" fmla="val 132"/>
                <a:gd name="f45" fmla="val 130"/>
                <a:gd name="f46" fmla="val 98"/>
                <a:gd name="f47" fmla="val 186"/>
                <a:gd name="f48" fmla="val 65"/>
                <a:gd name="f49" fmla="val 96"/>
                <a:gd name="f50" fmla="val 33"/>
                <a:gd name="f51" fmla="val 6"/>
                <a:gd name="f52" fmla="val 32"/>
                <a:gd name="f53" fmla="val 3"/>
                <a:gd name="f54" fmla="val 29"/>
                <a:gd name="f55" fmla="val 26"/>
                <a:gd name="f56" fmla="val 23"/>
                <a:gd name="f57" fmla="val 20"/>
                <a:gd name="f58" fmla="val 21"/>
                <a:gd name="f59" fmla="val 39"/>
                <a:gd name="f60" fmla="val 2"/>
                <a:gd name="f61" fmla="val 60"/>
                <a:gd name="f62" fmla="val 75"/>
                <a:gd name="f63" fmla="val 9"/>
                <a:gd name="f64" fmla="val 90"/>
                <a:gd name="f65" fmla="val 15"/>
                <a:gd name="f66" fmla="val 104"/>
                <a:gd name="f67" fmla="val 44"/>
                <a:gd name="f68" fmla="val 168"/>
                <a:gd name="f69" fmla="val 83"/>
                <a:gd name="f70" fmla="val 226"/>
                <a:gd name="f71" fmla="val 122"/>
                <a:gd name="f72" fmla="val 125"/>
                <a:gd name="f73" fmla="val 128"/>
                <a:gd name="f74" fmla="val 292"/>
                <a:gd name="f75" fmla="val 131"/>
                <a:gd name="f76" fmla="val 296"/>
                <a:gd name="f77" fmla="val 301"/>
                <a:gd name="f78" fmla="val 138"/>
                <a:gd name="f79" fmla="val 303"/>
                <a:gd name="f80" fmla="val 302"/>
                <a:gd name="f81" fmla="val 152"/>
                <a:gd name="f82" fmla="val 155"/>
                <a:gd name="f83" fmla="val 286"/>
                <a:gd name="f84" fmla="val 157"/>
                <a:gd name="f85" fmla="val 159"/>
                <a:gd name="f86" fmla="val 279"/>
                <a:gd name="f87" fmla="val 206"/>
                <a:gd name="f88" fmla="val 209"/>
                <a:gd name="f89" fmla="val 227"/>
                <a:gd name="f90" fmla="val 173"/>
                <a:gd name="f91" fmla="val 243"/>
                <a:gd name="f92" fmla="val 146"/>
                <a:gd name="f93" fmla="val 119"/>
                <a:gd name="f94" fmla="val 269"/>
                <a:gd name="f95" fmla="val 89"/>
                <a:gd name="f96" fmla="val 62"/>
                <a:gd name="f97" fmla="val 35"/>
                <a:gd name="f98" fmla="+- 0 0 -90"/>
                <a:gd name="f99" fmla="*/ f3 1 282"/>
                <a:gd name="f100" fmla="*/ f4 1 309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282"/>
                <a:gd name="f109" fmla="*/ f105 1 309"/>
                <a:gd name="f110" fmla="*/ 262 f106 1"/>
                <a:gd name="f111" fmla="*/ 10 f105 1"/>
                <a:gd name="f112" fmla="*/ 249 f106 1"/>
                <a:gd name="f113" fmla="*/ 1 f105 1"/>
                <a:gd name="f114" fmla="*/ 245 f106 1"/>
                <a:gd name="f115" fmla="*/ 7 f105 1"/>
                <a:gd name="f116" fmla="*/ 150 f106 1"/>
                <a:gd name="f117" fmla="*/ 271 f105 1"/>
                <a:gd name="f118" fmla="*/ 145 f106 1"/>
                <a:gd name="f119" fmla="*/ 285 f105 1"/>
                <a:gd name="f120" fmla="*/ 139 f106 1"/>
                <a:gd name="f121" fmla="*/ 298 f105 1"/>
                <a:gd name="f122" fmla="*/ 135 f106 1"/>
                <a:gd name="f123" fmla="*/ 288 f105 1"/>
                <a:gd name="f124" fmla="*/ 130 f106 1"/>
                <a:gd name="f125" fmla="*/ 276 f105 1"/>
                <a:gd name="f126" fmla="*/ 33 f106 1"/>
                <a:gd name="f127" fmla="*/ 6 f105 1"/>
                <a:gd name="f128" fmla="*/ 29 f106 1"/>
                <a:gd name="f129" fmla="*/ 0 f105 1"/>
                <a:gd name="f130" fmla="*/ 20 f106 1"/>
                <a:gd name="f131" fmla="*/ 2 f106 1"/>
                <a:gd name="f132" fmla="*/ 60 f105 1"/>
                <a:gd name="f133" fmla="*/ 15 f106 1"/>
                <a:gd name="f134" fmla="*/ 104 f105 1"/>
                <a:gd name="f135" fmla="*/ 122 f106 1"/>
                <a:gd name="f136" fmla="*/ 284 f105 1"/>
                <a:gd name="f137" fmla="*/ 131 f106 1"/>
                <a:gd name="f138" fmla="*/ 296 f105 1"/>
                <a:gd name="f139" fmla="*/ 137 f106 1"/>
                <a:gd name="f140" fmla="*/ 309 f105 1"/>
                <a:gd name="f141" fmla="*/ 152 f106 1"/>
                <a:gd name="f142" fmla="*/ 159 f106 1"/>
                <a:gd name="f143" fmla="*/ 279 f105 1"/>
                <a:gd name="f144" fmla="*/ 227 f106 1"/>
                <a:gd name="f145" fmla="*/ 173 f105 1"/>
                <a:gd name="f146" fmla="*/ 269 f106 1"/>
                <a:gd name="f147" fmla="*/ 89 f105 1"/>
                <a:gd name="f148" fmla="+- f107 0 f1"/>
                <a:gd name="f149" fmla="*/ f110 1 282"/>
                <a:gd name="f150" fmla="*/ f111 1 309"/>
                <a:gd name="f151" fmla="*/ f112 1 282"/>
                <a:gd name="f152" fmla="*/ f113 1 309"/>
                <a:gd name="f153" fmla="*/ f114 1 282"/>
                <a:gd name="f154" fmla="*/ f115 1 309"/>
                <a:gd name="f155" fmla="*/ f116 1 282"/>
                <a:gd name="f156" fmla="*/ f117 1 309"/>
                <a:gd name="f157" fmla="*/ f118 1 282"/>
                <a:gd name="f158" fmla="*/ f119 1 309"/>
                <a:gd name="f159" fmla="*/ f120 1 282"/>
                <a:gd name="f160" fmla="*/ f121 1 309"/>
                <a:gd name="f161" fmla="*/ f122 1 282"/>
                <a:gd name="f162" fmla="*/ f123 1 309"/>
                <a:gd name="f163" fmla="*/ f124 1 282"/>
                <a:gd name="f164" fmla="*/ f125 1 309"/>
                <a:gd name="f165" fmla="*/ f126 1 282"/>
                <a:gd name="f166" fmla="*/ f127 1 309"/>
                <a:gd name="f167" fmla="*/ f128 1 282"/>
                <a:gd name="f168" fmla="*/ f129 1 309"/>
                <a:gd name="f169" fmla="*/ f130 1 282"/>
                <a:gd name="f170" fmla="*/ f131 1 282"/>
                <a:gd name="f171" fmla="*/ f132 1 309"/>
                <a:gd name="f172" fmla="*/ f133 1 282"/>
                <a:gd name="f173" fmla="*/ f134 1 309"/>
                <a:gd name="f174" fmla="*/ f135 1 282"/>
                <a:gd name="f175" fmla="*/ f136 1 309"/>
                <a:gd name="f176" fmla="*/ f137 1 282"/>
                <a:gd name="f177" fmla="*/ f138 1 309"/>
                <a:gd name="f178" fmla="*/ f139 1 282"/>
                <a:gd name="f179" fmla="*/ f140 1 309"/>
                <a:gd name="f180" fmla="*/ f141 1 282"/>
                <a:gd name="f181" fmla="*/ f142 1 282"/>
                <a:gd name="f182" fmla="*/ f143 1 309"/>
                <a:gd name="f183" fmla="*/ f144 1 282"/>
                <a:gd name="f184" fmla="*/ f145 1 309"/>
                <a:gd name="f185" fmla="*/ f146 1 282"/>
                <a:gd name="f186" fmla="*/ f147 1 309"/>
                <a:gd name="f187" fmla="*/ 0 1 f108"/>
                <a:gd name="f188" fmla="*/ f102 1 f108"/>
                <a:gd name="f189" fmla="*/ 0 1 f109"/>
                <a:gd name="f190" fmla="*/ f103 1 f109"/>
                <a:gd name="f191" fmla="*/ f149 1 f108"/>
                <a:gd name="f192" fmla="*/ f150 1 f109"/>
                <a:gd name="f193" fmla="*/ f151 1 f108"/>
                <a:gd name="f194" fmla="*/ f152 1 f109"/>
                <a:gd name="f195" fmla="*/ f153 1 f108"/>
                <a:gd name="f196" fmla="*/ f154 1 f109"/>
                <a:gd name="f197" fmla="*/ f155 1 f108"/>
                <a:gd name="f198" fmla="*/ f156 1 f109"/>
                <a:gd name="f199" fmla="*/ f157 1 f108"/>
                <a:gd name="f200" fmla="*/ f158 1 f109"/>
                <a:gd name="f201" fmla="*/ f159 1 f108"/>
                <a:gd name="f202" fmla="*/ f160 1 f109"/>
                <a:gd name="f203" fmla="*/ f161 1 f108"/>
                <a:gd name="f204" fmla="*/ f162 1 f109"/>
                <a:gd name="f205" fmla="*/ f163 1 f108"/>
                <a:gd name="f206" fmla="*/ f164 1 f109"/>
                <a:gd name="f207" fmla="*/ f165 1 f108"/>
                <a:gd name="f208" fmla="*/ f166 1 f109"/>
                <a:gd name="f209" fmla="*/ f167 1 f108"/>
                <a:gd name="f210" fmla="*/ f168 1 f109"/>
                <a:gd name="f211" fmla="*/ f169 1 f108"/>
                <a:gd name="f212" fmla="*/ f170 1 f108"/>
                <a:gd name="f213" fmla="*/ f171 1 f109"/>
                <a:gd name="f214" fmla="*/ f172 1 f108"/>
                <a:gd name="f215" fmla="*/ f173 1 f109"/>
                <a:gd name="f216" fmla="*/ f174 1 f108"/>
                <a:gd name="f217" fmla="*/ f175 1 f109"/>
                <a:gd name="f218" fmla="*/ f176 1 f108"/>
                <a:gd name="f219" fmla="*/ f177 1 f109"/>
                <a:gd name="f220" fmla="*/ f178 1 f108"/>
                <a:gd name="f221" fmla="*/ f179 1 f109"/>
                <a:gd name="f222" fmla="*/ f180 1 f108"/>
                <a:gd name="f223" fmla="*/ f181 1 f108"/>
                <a:gd name="f224" fmla="*/ f182 1 f109"/>
                <a:gd name="f225" fmla="*/ f183 1 f108"/>
                <a:gd name="f226" fmla="*/ f184 1 f109"/>
                <a:gd name="f227" fmla="*/ f185 1 f108"/>
                <a:gd name="f228" fmla="*/ f186 1 f109"/>
                <a:gd name="f229" fmla="*/ f187 f99 1"/>
                <a:gd name="f230" fmla="*/ f188 f99 1"/>
                <a:gd name="f231" fmla="*/ f190 f100 1"/>
                <a:gd name="f232" fmla="*/ f189 f100 1"/>
                <a:gd name="f233" fmla="*/ f191 f99 1"/>
                <a:gd name="f234" fmla="*/ f192 f100 1"/>
                <a:gd name="f235" fmla="*/ f193 f99 1"/>
                <a:gd name="f236" fmla="*/ f194 f100 1"/>
                <a:gd name="f237" fmla="*/ f195 f99 1"/>
                <a:gd name="f238" fmla="*/ f196 f100 1"/>
                <a:gd name="f239" fmla="*/ f197 f99 1"/>
                <a:gd name="f240" fmla="*/ f198 f100 1"/>
                <a:gd name="f241" fmla="*/ f199 f99 1"/>
                <a:gd name="f242" fmla="*/ f200 f100 1"/>
                <a:gd name="f243" fmla="*/ f201 f99 1"/>
                <a:gd name="f244" fmla="*/ f202 f100 1"/>
                <a:gd name="f245" fmla="*/ f203 f99 1"/>
                <a:gd name="f246" fmla="*/ f204 f100 1"/>
                <a:gd name="f247" fmla="*/ f205 f99 1"/>
                <a:gd name="f248" fmla="*/ f206 f100 1"/>
                <a:gd name="f249" fmla="*/ f207 f99 1"/>
                <a:gd name="f250" fmla="*/ f208 f100 1"/>
                <a:gd name="f251" fmla="*/ f209 f99 1"/>
                <a:gd name="f252" fmla="*/ f210 f100 1"/>
                <a:gd name="f253" fmla="*/ f211 f99 1"/>
                <a:gd name="f254" fmla="*/ f212 f99 1"/>
                <a:gd name="f255" fmla="*/ f213 f100 1"/>
                <a:gd name="f256" fmla="*/ f214 f99 1"/>
                <a:gd name="f257" fmla="*/ f215 f100 1"/>
                <a:gd name="f258" fmla="*/ f216 f99 1"/>
                <a:gd name="f259" fmla="*/ f217 f100 1"/>
                <a:gd name="f260" fmla="*/ f218 f99 1"/>
                <a:gd name="f261" fmla="*/ f219 f100 1"/>
                <a:gd name="f262" fmla="*/ f220 f99 1"/>
                <a:gd name="f263" fmla="*/ f221 f100 1"/>
                <a:gd name="f264" fmla="*/ f222 f99 1"/>
                <a:gd name="f265" fmla="*/ f223 f99 1"/>
                <a:gd name="f266" fmla="*/ f224 f100 1"/>
                <a:gd name="f267" fmla="*/ f225 f99 1"/>
                <a:gd name="f268" fmla="*/ f226 f100 1"/>
                <a:gd name="f269" fmla="*/ f227 f99 1"/>
                <a:gd name="f270" fmla="*/ f228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8">
                  <a:pos x="f233" y="f234"/>
                </a:cxn>
                <a:cxn ang="f148">
                  <a:pos x="f235" y="f236"/>
                </a:cxn>
                <a:cxn ang="f148">
                  <a:pos x="f237" y="f238"/>
                </a:cxn>
                <a:cxn ang="f148">
                  <a:pos x="f239" y="f240"/>
                </a:cxn>
                <a:cxn ang="f148">
                  <a:pos x="f241" y="f242"/>
                </a:cxn>
                <a:cxn ang="f148">
                  <a:pos x="f243" y="f244"/>
                </a:cxn>
                <a:cxn ang="f148">
                  <a:pos x="f245" y="f246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9" y="f250"/>
                </a:cxn>
                <a:cxn ang="f148">
                  <a:pos x="f251" y="f252"/>
                </a:cxn>
                <a:cxn ang="f148">
                  <a:pos x="f253" y="f238"/>
                </a:cxn>
                <a:cxn ang="f148">
                  <a:pos x="f254" y="f255"/>
                </a:cxn>
                <a:cxn ang="f148">
                  <a:pos x="f256" y="f257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60" y="f261"/>
                </a:cxn>
                <a:cxn ang="f148">
                  <a:pos x="f260" y="f261"/>
                </a:cxn>
                <a:cxn ang="f148">
                  <a:pos x="f262" y="f263"/>
                </a:cxn>
                <a:cxn ang="f148">
                  <a:pos x="f264" y="f24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7" y="f268"/>
                </a:cxn>
                <a:cxn ang="f148">
                  <a:pos x="f269" y="f270"/>
                </a:cxn>
                <a:cxn ang="f148">
                  <a:pos x="f233" y="f234"/>
                </a:cxn>
              </a:cxnLst>
              <a:rect l="f229" t="f232" r="f230" b="f231"/>
              <a:pathLst>
                <a:path w="282" h="30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5"/>
                    <a:pt x="f17" y="f18"/>
                    <a:pt x="f16" y="f11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4"/>
                    <a:pt x="f38" y="f39"/>
                    <a:pt x="f40" y="f41"/>
                  </a:cubicBezTo>
                  <a:cubicBezTo>
                    <a:pt x="f42" y="f43"/>
                    <a:pt x="f44" y="f28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2" y="f15"/>
                    <a:pt x="f54" y="f5"/>
                  </a:cubicBezTo>
                  <a:cubicBezTo>
                    <a:pt x="f55" y="f53"/>
                    <a:pt x="f56" y="f18"/>
                    <a:pt x="f57" y="f11"/>
                  </a:cubicBezTo>
                  <a:cubicBezTo>
                    <a:pt x="f18" y="f58"/>
                    <a:pt x="f5" y="f59"/>
                    <a:pt x="f60" y="f61"/>
                  </a:cubicBezTo>
                  <a:cubicBezTo>
                    <a:pt x="f13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2" y="f41"/>
                    <a:pt x="f73" y="f74"/>
                    <a:pt x="f75" y="f76"/>
                  </a:cubicBezTo>
                  <a:cubicBezTo>
                    <a:pt x="f75" y="f76"/>
                    <a:pt x="f75" y="f76"/>
                    <a:pt x="f75" y="f76"/>
                  </a:cubicBezTo>
                  <a:cubicBezTo>
                    <a:pt x="f42" y="f77"/>
                    <a:pt x="f78" y="f79"/>
                    <a:pt x="f37" y="f7"/>
                  </a:cubicBezTo>
                  <a:cubicBezTo>
                    <a:pt x="f33" y="f80"/>
                    <a:pt x="f25" y="f76"/>
                    <a:pt x="f81" y="f41"/>
                  </a:cubicBezTo>
                  <a:cubicBezTo>
                    <a:pt x="f82" y="f83"/>
                    <a:pt x="f84" y="f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22" y="f16"/>
                    <a:pt x="f87" y="f88"/>
                    <a:pt x="f89" y="f90"/>
                  </a:cubicBezTo>
                  <a:cubicBezTo>
                    <a:pt x="f91" y="f92"/>
                    <a:pt x="f10" y="f93"/>
                    <a:pt x="f94" y="f95"/>
                  </a:cubicBezTo>
                  <a:cubicBezTo>
                    <a:pt x="f86" y="f96"/>
                    <a:pt x="f6" y="f97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6" name="Google Shape;85;p10">
            <a:extLst>
              <a:ext uri="{FF2B5EF4-FFF2-40B4-BE49-F238E27FC236}">
                <a16:creationId xmlns:a16="http://schemas.microsoft.com/office/drawing/2014/main" id="{7253E3E2-4FB0-63E7-99A9-83739A56BA77}"/>
              </a:ext>
            </a:extLst>
          </p:cNvPr>
          <p:cNvSpPr/>
          <p:nvPr/>
        </p:nvSpPr>
        <p:spPr>
          <a:xfrm>
            <a:off x="8896801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86;p10">
            <a:extLst>
              <a:ext uri="{FF2B5EF4-FFF2-40B4-BE49-F238E27FC236}">
                <a16:creationId xmlns:a16="http://schemas.microsoft.com/office/drawing/2014/main" id="{C2E8594E-9329-6BB0-A7EC-131962D1FE19}"/>
              </a:ext>
            </a:extLst>
          </p:cNvPr>
          <p:cNvSpPr/>
          <p:nvPr/>
        </p:nvSpPr>
        <p:spPr>
          <a:xfrm>
            <a:off x="8896801" y="500624"/>
            <a:ext cx="247198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Google Shape;87;p10">
            <a:extLst>
              <a:ext uri="{FF2B5EF4-FFF2-40B4-BE49-F238E27FC236}">
                <a16:creationId xmlns:a16="http://schemas.microsoft.com/office/drawing/2014/main" id="{2B88072F-2FF1-F6FF-DCE3-81724D37AB70}"/>
              </a:ext>
            </a:extLst>
          </p:cNvPr>
          <p:cNvSpPr/>
          <p:nvPr/>
        </p:nvSpPr>
        <p:spPr>
          <a:xfrm>
            <a:off x="8896801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88;p10">
            <a:extLst>
              <a:ext uri="{FF2B5EF4-FFF2-40B4-BE49-F238E27FC236}">
                <a16:creationId xmlns:a16="http://schemas.microsoft.com/office/drawing/2014/main" id="{0B1A980D-11C2-17FF-3C3F-B8B9A81ED46D}"/>
              </a:ext>
            </a:extLst>
          </p:cNvPr>
          <p:cNvSpPr/>
          <p:nvPr/>
        </p:nvSpPr>
        <p:spPr>
          <a:xfrm>
            <a:off x="8896801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Google Shape;89;p10">
            <a:extLst>
              <a:ext uri="{FF2B5EF4-FFF2-40B4-BE49-F238E27FC236}">
                <a16:creationId xmlns:a16="http://schemas.microsoft.com/office/drawing/2014/main" id="{A897BC94-758D-1CB4-E346-466B049BC331}"/>
              </a:ext>
            </a:extLst>
          </p:cNvPr>
          <p:cNvSpPr/>
          <p:nvPr/>
        </p:nvSpPr>
        <p:spPr>
          <a:xfrm>
            <a:off x="8896801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6">
            <a:extLst>
              <a:ext uri="{FF2B5EF4-FFF2-40B4-BE49-F238E27FC236}">
                <a16:creationId xmlns:a16="http://schemas.microsoft.com/office/drawing/2014/main" id="{0980625C-92DD-C915-F9D5-851D9BEAE17D}"/>
              </a:ext>
            </a:extLst>
          </p:cNvPr>
          <p:cNvSpPr/>
          <p:nvPr/>
        </p:nvSpPr>
        <p:spPr>
          <a:xfrm>
            <a:off x="0" y="534576"/>
            <a:ext cx="3502856" cy="1005913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18637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60DC2D-E0E2-DE0B-C65B-B31698DC9632}"/>
              </a:ext>
            </a:extLst>
          </p:cNvPr>
          <p:cNvSpPr txBox="1"/>
          <p:nvPr/>
        </p:nvSpPr>
        <p:spPr>
          <a:xfrm>
            <a:off x="497113" y="700393"/>
            <a:ext cx="7415811" cy="5760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6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Agenda Style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C22EF9D7-4446-B2AA-010C-7862110025B2}"/>
              </a:ext>
            </a:extLst>
          </p:cNvPr>
          <p:cNvGrpSpPr/>
          <p:nvPr/>
        </p:nvGrpSpPr>
        <p:grpSpPr>
          <a:xfrm>
            <a:off x="2152278" y="1660020"/>
            <a:ext cx="5760637" cy="611998"/>
            <a:chOff x="2152278" y="1660020"/>
            <a:chExt cx="5760637" cy="611998"/>
          </a:xfrm>
        </p:grpSpPr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930B2AFF-EDBA-C1B1-E1E8-F5A091653616}"/>
                </a:ext>
              </a:extLst>
            </p:cNvPr>
            <p:cNvSpPr/>
            <p:nvPr/>
          </p:nvSpPr>
          <p:spPr>
            <a:xfrm>
              <a:off x="2152278" y="1660020"/>
              <a:ext cx="5760637" cy="611998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6" name="Oval 3">
              <a:extLst>
                <a:ext uri="{FF2B5EF4-FFF2-40B4-BE49-F238E27FC236}">
                  <a16:creationId xmlns:a16="http://schemas.microsoft.com/office/drawing/2014/main" id="{619CB473-5538-E0E3-B05A-804A1864AF5F}"/>
                </a:ext>
              </a:extLst>
            </p:cNvPr>
            <p:cNvSpPr/>
            <p:nvPr/>
          </p:nvSpPr>
          <p:spPr>
            <a:xfrm>
              <a:off x="2220583" y="1696019"/>
              <a:ext cx="539998" cy="5399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7" name="TextBox 9">
              <a:extLst>
                <a:ext uri="{FF2B5EF4-FFF2-40B4-BE49-F238E27FC236}">
                  <a16:creationId xmlns:a16="http://schemas.microsoft.com/office/drawing/2014/main" id="{2443268B-FA02-6504-2ECA-3D91B291E8C2}"/>
                </a:ext>
              </a:extLst>
            </p:cNvPr>
            <p:cNvSpPr txBox="1"/>
            <p:nvPr/>
          </p:nvSpPr>
          <p:spPr>
            <a:xfrm>
              <a:off x="2276188" y="1742901"/>
              <a:ext cx="428789" cy="461662"/>
            </a:xfrm>
            <a:prstGeom prst="rect">
              <a:avLst/>
            </a:prstGeom>
            <a:solidFill>
              <a:srgbClr val="18637B"/>
            </a:solidFill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1</a:t>
              </a:r>
            </a:p>
          </p:txBody>
        </p:sp>
      </p:grpSp>
      <p:grpSp>
        <p:nvGrpSpPr>
          <p:cNvPr id="8" name="Group 11">
            <a:extLst>
              <a:ext uri="{FF2B5EF4-FFF2-40B4-BE49-F238E27FC236}">
                <a16:creationId xmlns:a16="http://schemas.microsoft.com/office/drawing/2014/main" id="{CC5EBF71-E866-5195-2F65-67B24EB26DC8}"/>
              </a:ext>
            </a:extLst>
          </p:cNvPr>
          <p:cNvGrpSpPr/>
          <p:nvPr/>
        </p:nvGrpSpPr>
        <p:grpSpPr>
          <a:xfrm>
            <a:off x="2152278" y="2391549"/>
            <a:ext cx="5760637" cy="611998"/>
            <a:chOff x="2152278" y="2391549"/>
            <a:chExt cx="5760637" cy="611998"/>
          </a:xfrm>
        </p:grpSpPr>
        <p:sp>
          <p:nvSpPr>
            <p:cNvPr id="9" name="Rounded Rectangle 12">
              <a:extLst>
                <a:ext uri="{FF2B5EF4-FFF2-40B4-BE49-F238E27FC236}">
                  <a16:creationId xmlns:a16="http://schemas.microsoft.com/office/drawing/2014/main" id="{701EFA1C-5111-35B6-2588-4F8B4625E2A4}"/>
                </a:ext>
              </a:extLst>
            </p:cNvPr>
            <p:cNvSpPr/>
            <p:nvPr/>
          </p:nvSpPr>
          <p:spPr>
            <a:xfrm>
              <a:off x="2152278" y="2391549"/>
              <a:ext cx="5760637" cy="611998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0" name="Oval 13">
              <a:extLst>
                <a:ext uri="{FF2B5EF4-FFF2-40B4-BE49-F238E27FC236}">
                  <a16:creationId xmlns:a16="http://schemas.microsoft.com/office/drawing/2014/main" id="{5CC25F04-F250-FB8D-B873-E6D1CEB8968B}"/>
                </a:ext>
              </a:extLst>
            </p:cNvPr>
            <p:cNvSpPr/>
            <p:nvPr/>
          </p:nvSpPr>
          <p:spPr>
            <a:xfrm>
              <a:off x="2220583" y="2427549"/>
              <a:ext cx="539998" cy="5399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1" name="TextBox 14">
              <a:extLst>
                <a:ext uri="{FF2B5EF4-FFF2-40B4-BE49-F238E27FC236}">
                  <a16:creationId xmlns:a16="http://schemas.microsoft.com/office/drawing/2014/main" id="{D51AF95F-F940-AD6A-2BEB-B26D084A0BBF}"/>
                </a:ext>
              </a:extLst>
            </p:cNvPr>
            <p:cNvSpPr txBox="1"/>
            <p:nvPr/>
          </p:nvSpPr>
          <p:spPr>
            <a:xfrm>
              <a:off x="2276188" y="2474430"/>
              <a:ext cx="428789" cy="461662"/>
            </a:xfrm>
            <a:prstGeom prst="rect">
              <a:avLst/>
            </a:prstGeom>
            <a:solidFill>
              <a:srgbClr val="18637B"/>
            </a:solidFill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2</a:t>
              </a:r>
            </a:p>
          </p:txBody>
        </p:sp>
      </p:grpSp>
      <p:grpSp>
        <p:nvGrpSpPr>
          <p:cNvPr id="12" name="Group 15">
            <a:extLst>
              <a:ext uri="{FF2B5EF4-FFF2-40B4-BE49-F238E27FC236}">
                <a16:creationId xmlns:a16="http://schemas.microsoft.com/office/drawing/2014/main" id="{70CB0829-0E2A-69CD-3E1D-80F9E39100F4}"/>
              </a:ext>
            </a:extLst>
          </p:cNvPr>
          <p:cNvGrpSpPr/>
          <p:nvPr/>
        </p:nvGrpSpPr>
        <p:grpSpPr>
          <a:xfrm>
            <a:off x="2152278" y="3123078"/>
            <a:ext cx="5760637" cy="611998"/>
            <a:chOff x="2152278" y="3123078"/>
            <a:chExt cx="5760637" cy="611998"/>
          </a:xfrm>
        </p:grpSpPr>
        <p:sp>
          <p:nvSpPr>
            <p:cNvPr id="13" name="Rounded Rectangle 16">
              <a:extLst>
                <a:ext uri="{FF2B5EF4-FFF2-40B4-BE49-F238E27FC236}">
                  <a16:creationId xmlns:a16="http://schemas.microsoft.com/office/drawing/2014/main" id="{CA64A4F7-B757-8CB7-5034-D3FFEEC8458B}"/>
                </a:ext>
              </a:extLst>
            </p:cNvPr>
            <p:cNvSpPr/>
            <p:nvPr/>
          </p:nvSpPr>
          <p:spPr>
            <a:xfrm>
              <a:off x="2152278" y="3123078"/>
              <a:ext cx="5760637" cy="611998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85D544C9-BCD1-E56F-5117-578A47798ACE}"/>
                </a:ext>
              </a:extLst>
            </p:cNvPr>
            <p:cNvSpPr/>
            <p:nvPr/>
          </p:nvSpPr>
          <p:spPr>
            <a:xfrm>
              <a:off x="2220583" y="3159078"/>
              <a:ext cx="539998" cy="5399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5" name="TextBox 18">
              <a:extLst>
                <a:ext uri="{FF2B5EF4-FFF2-40B4-BE49-F238E27FC236}">
                  <a16:creationId xmlns:a16="http://schemas.microsoft.com/office/drawing/2014/main" id="{CCA0F02F-6EBC-CA5C-B768-2D605A453587}"/>
                </a:ext>
              </a:extLst>
            </p:cNvPr>
            <p:cNvSpPr txBox="1"/>
            <p:nvPr/>
          </p:nvSpPr>
          <p:spPr>
            <a:xfrm>
              <a:off x="2276188" y="3205959"/>
              <a:ext cx="428789" cy="461662"/>
            </a:xfrm>
            <a:prstGeom prst="rect">
              <a:avLst/>
            </a:prstGeom>
            <a:solidFill>
              <a:srgbClr val="18637B"/>
            </a:solidFill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3</a:t>
              </a:r>
            </a:p>
          </p:txBody>
        </p:sp>
      </p:grpSp>
      <p:grpSp>
        <p:nvGrpSpPr>
          <p:cNvPr id="16" name="Group 19">
            <a:extLst>
              <a:ext uri="{FF2B5EF4-FFF2-40B4-BE49-F238E27FC236}">
                <a16:creationId xmlns:a16="http://schemas.microsoft.com/office/drawing/2014/main" id="{F286F98A-6DE6-A6AC-65D3-DB4D6B76D120}"/>
              </a:ext>
            </a:extLst>
          </p:cNvPr>
          <p:cNvGrpSpPr/>
          <p:nvPr/>
        </p:nvGrpSpPr>
        <p:grpSpPr>
          <a:xfrm>
            <a:off x="2152278" y="3854616"/>
            <a:ext cx="5760637" cy="611998"/>
            <a:chOff x="2152278" y="3854616"/>
            <a:chExt cx="5760637" cy="611998"/>
          </a:xfrm>
        </p:grpSpPr>
        <p:sp>
          <p:nvSpPr>
            <p:cNvPr id="17" name="Rounded Rectangle 20">
              <a:extLst>
                <a:ext uri="{FF2B5EF4-FFF2-40B4-BE49-F238E27FC236}">
                  <a16:creationId xmlns:a16="http://schemas.microsoft.com/office/drawing/2014/main" id="{C3E3CC56-F78B-40C5-D1DD-D7F70A289DC2}"/>
                </a:ext>
              </a:extLst>
            </p:cNvPr>
            <p:cNvSpPr/>
            <p:nvPr/>
          </p:nvSpPr>
          <p:spPr>
            <a:xfrm>
              <a:off x="2152278" y="3854616"/>
              <a:ext cx="5760637" cy="611998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8" name="Oval 22">
              <a:extLst>
                <a:ext uri="{FF2B5EF4-FFF2-40B4-BE49-F238E27FC236}">
                  <a16:creationId xmlns:a16="http://schemas.microsoft.com/office/drawing/2014/main" id="{8FE42D33-5F53-B45F-E98C-5F4EB6DE1BAE}"/>
                </a:ext>
              </a:extLst>
            </p:cNvPr>
            <p:cNvSpPr/>
            <p:nvPr/>
          </p:nvSpPr>
          <p:spPr>
            <a:xfrm>
              <a:off x="2220583" y="3890616"/>
              <a:ext cx="539998" cy="5399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19" name="TextBox 23">
              <a:extLst>
                <a:ext uri="{FF2B5EF4-FFF2-40B4-BE49-F238E27FC236}">
                  <a16:creationId xmlns:a16="http://schemas.microsoft.com/office/drawing/2014/main" id="{5094AC1C-293D-A64C-BBCC-7A612D2BED32}"/>
                </a:ext>
              </a:extLst>
            </p:cNvPr>
            <p:cNvSpPr txBox="1"/>
            <p:nvPr/>
          </p:nvSpPr>
          <p:spPr>
            <a:xfrm>
              <a:off x="2276188" y="3937497"/>
              <a:ext cx="428789" cy="461662"/>
            </a:xfrm>
            <a:prstGeom prst="rect">
              <a:avLst/>
            </a:prstGeom>
            <a:solidFill>
              <a:srgbClr val="18637B"/>
            </a:solidFill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4</a:t>
              </a:r>
            </a:p>
          </p:txBody>
        </p:sp>
      </p:grpSp>
      <p:grpSp>
        <p:nvGrpSpPr>
          <p:cNvPr id="20" name="Group 24">
            <a:extLst>
              <a:ext uri="{FF2B5EF4-FFF2-40B4-BE49-F238E27FC236}">
                <a16:creationId xmlns:a16="http://schemas.microsoft.com/office/drawing/2014/main" id="{40C3B884-4851-E267-72A1-58D97D2331C6}"/>
              </a:ext>
            </a:extLst>
          </p:cNvPr>
          <p:cNvGrpSpPr/>
          <p:nvPr/>
        </p:nvGrpSpPr>
        <p:grpSpPr>
          <a:xfrm>
            <a:off x="2862675" y="1726716"/>
            <a:ext cx="4693990" cy="494032"/>
            <a:chOff x="2862675" y="1726716"/>
            <a:chExt cx="4693990" cy="494032"/>
          </a:xfrm>
        </p:grpSpPr>
        <p:sp>
          <p:nvSpPr>
            <p:cNvPr id="21" name="TextBox 25">
              <a:extLst>
                <a:ext uri="{FF2B5EF4-FFF2-40B4-BE49-F238E27FC236}">
                  <a16:creationId xmlns:a16="http://schemas.microsoft.com/office/drawing/2014/main" id="{1487594B-330D-D958-A066-28F26EA01EE8}"/>
                </a:ext>
              </a:extLst>
            </p:cNvPr>
            <p:cNvSpPr txBox="1"/>
            <p:nvPr/>
          </p:nvSpPr>
          <p:spPr>
            <a:xfrm>
              <a:off x="2862675" y="1943749"/>
              <a:ext cx="4693990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zing.   </a:t>
              </a:r>
            </a:p>
          </p:txBody>
        </p:sp>
        <p:sp>
          <p:nvSpPr>
            <p:cNvPr id="22" name="TextBox 26">
              <a:extLst>
                <a:ext uri="{FF2B5EF4-FFF2-40B4-BE49-F238E27FC236}">
                  <a16:creationId xmlns:a16="http://schemas.microsoft.com/office/drawing/2014/main" id="{08911DA0-2C18-BFE5-BA8A-B7BE5473E5C2}"/>
                </a:ext>
              </a:extLst>
            </p:cNvPr>
            <p:cNvSpPr txBox="1"/>
            <p:nvPr/>
          </p:nvSpPr>
          <p:spPr>
            <a:xfrm>
              <a:off x="2862675" y="1726716"/>
              <a:ext cx="4693990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grpSp>
        <p:nvGrpSpPr>
          <p:cNvPr id="23" name="Group 27">
            <a:extLst>
              <a:ext uri="{FF2B5EF4-FFF2-40B4-BE49-F238E27FC236}">
                <a16:creationId xmlns:a16="http://schemas.microsoft.com/office/drawing/2014/main" id="{1D534CF9-AC3F-EEDF-7D16-323281AADB1B}"/>
              </a:ext>
            </a:extLst>
          </p:cNvPr>
          <p:cNvGrpSpPr/>
          <p:nvPr/>
        </p:nvGrpSpPr>
        <p:grpSpPr>
          <a:xfrm>
            <a:off x="2862675" y="2454770"/>
            <a:ext cx="4693990" cy="494023"/>
            <a:chOff x="2862675" y="2454770"/>
            <a:chExt cx="4693990" cy="494023"/>
          </a:xfrm>
        </p:grpSpPr>
        <p:sp>
          <p:nvSpPr>
            <p:cNvPr id="24" name="TextBox 28">
              <a:extLst>
                <a:ext uri="{FF2B5EF4-FFF2-40B4-BE49-F238E27FC236}">
                  <a16:creationId xmlns:a16="http://schemas.microsoft.com/office/drawing/2014/main" id="{38FD0DB6-1C78-FA8A-CFA9-DA4A5B27481D}"/>
                </a:ext>
              </a:extLst>
            </p:cNvPr>
            <p:cNvSpPr txBox="1"/>
            <p:nvPr/>
          </p:nvSpPr>
          <p:spPr>
            <a:xfrm>
              <a:off x="2862675" y="2671794"/>
              <a:ext cx="4693990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zing.     </a:t>
              </a:r>
            </a:p>
          </p:txBody>
        </p:sp>
        <p:sp>
          <p:nvSpPr>
            <p:cNvPr id="25" name="TextBox 29">
              <a:extLst>
                <a:ext uri="{FF2B5EF4-FFF2-40B4-BE49-F238E27FC236}">
                  <a16:creationId xmlns:a16="http://schemas.microsoft.com/office/drawing/2014/main" id="{AFEB0440-8F0E-0A4E-1B3F-D0C5541C4F2E}"/>
                </a:ext>
              </a:extLst>
            </p:cNvPr>
            <p:cNvSpPr txBox="1"/>
            <p:nvPr/>
          </p:nvSpPr>
          <p:spPr>
            <a:xfrm>
              <a:off x="2862675" y="2454770"/>
              <a:ext cx="4693990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grpSp>
        <p:nvGrpSpPr>
          <p:cNvPr id="26" name="Group 30">
            <a:extLst>
              <a:ext uri="{FF2B5EF4-FFF2-40B4-BE49-F238E27FC236}">
                <a16:creationId xmlns:a16="http://schemas.microsoft.com/office/drawing/2014/main" id="{E2D9F5E1-40AC-6158-6A23-B8D731A3F64F}"/>
              </a:ext>
            </a:extLst>
          </p:cNvPr>
          <p:cNvGrpSpPr/>
          <p:nvPr/>
        </p:nvGrpSpPr>
        <p:grpSpPr>
          <a:xfrm>
            <a:off x="2862675" y="3182825"/>
            <a:ext cx="4693990" cy="494022"/>
            <a:chOff x="2862675" y="3182825"/>
            <a:chExt cx="4693990" cy="494022"/>
          </a:xfrm>
        </p:grpSpPr>
        <p:sp>
          <p:nvSpPr>
            <p:cNvPr id="27" name="TextBox 31">
              <a:extLst>
                <a:ext uri="{FF2B5EF4-FFF2-40B4-BE49-F238E27FC236}">
                  <a16:creationId xmlns:a16="http://schemas.microsoft.com/office/drawing/2014/main" id="{11565206-3CA5-1FE6-9D25-1594FD525C7F}"/>
                </a:ext>
              </a:extLst>
            </p:cNvPr>
            <p:cNvSpPr txBox="1"/>
            <p:nvPr/>
          </p:nvSpPr>
          <p:spPr>
            <a:xfrm>
              <a:off x="2862675" y="3399848"/>
              <a:ext cx="4693990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zing.    </a:t>
              </a:r>
            </a:p>
          </p:txBody>
        </p:sp>
        <p:sp>
          <p:nvSpPr>
            <p:cNvPr id="28" name="TextBox 32">
              <a:extLst>
                <a:ext uri="{FF2B5EF4-FFF2-40B4-BE49-F238E27FC236}">
                  <a16:creationId xmlns:a16="http://schemas.microsoft.com/office/drawing/2014/main" id="{E31C51DD-36FB-5F5D-4EE6-73418555BD7D}"/>
                </a:ext>
              </a:extLst>
            </p:cNvPr>
            <p:cNvSpPr txBox="1"/>
            <p:nvPr/>
          </p:nvSpPr>
          <p:spPr>
            <a:xfrm>
              <a:off x="2862675" y="3182825"/>
              <a:ext cx="4693990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grpSp>
        <p:nvGrpSpPr>
          <p:cNvPr id="29" name="Group 33">
            <a:extLst>
              <a:ext uri="{FF2B5EF4-FFF2-40B4-BE49-F238E27FC236}">
                <a16:creationId xmlns:a16="http://schemas.microsoft.com/office/drawing/2014/main" id="{16F677D1-366A-C77F-54FD-96923DD3E5E5}"/>
              </a:ext>
            </a:extLst>
          </p:cNvPr>
          <p:cNvGrpSpPr/>
          <p:nvPr/>
        </p:nvGrpSpPr>
        <p:grpSpPr>
          <a:xfrm>
            <a:off x="2862675" y="3910870"/>
            <a:ext cx="4693990" cy="494032"/>
            <a:chOff x="2862675" y="3910870"/>
            <a:chExt cx="4693990" cy="494032"/>
          </a:xfrm>
        </p:grpSpPr>
        <p:sp>
          <p:nvSpPr>
            <p:cNvPr id="30" name="TextBox 35">
              <a:extLst>
                <a:ext uri="{FF2B5EF4-FFF2-40B4-BE49-F238E27FC236}">
                  <a16:creationId xmlns:a16="http://schemas.microsoft.com/office/drawing/2014/main" id="{0E211454-929B-EF3A-7DAB-87E835E7221B}"/>
                </a:ext>
              </a:extLst>
            </p:cNvPr>
            <p:cNvSpPr txBox="1"/>
            <p:nvPr/>
          </p:nvSpPr>
          <p:spPr>
            <a:xfrm>
              <a:off x="2862675" y="4127903"/>
              <a:ext cx="4693990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zing.     </a:t>
              </a:r>
            </a:p>
          </p:txBody>
        </p:sp>
        <p:sp>
          <p:nvSpPr>
            <p:cNvPr id="31" name="TextBox 36">
              <a:extLst>
                <a:ext uri="{FF2B5EF4-FFF2-40B4-BE49-F238E27FC236}">
                  <a16:creationId xmlns:a16="http://schemas.microsoft.com/office/drawing/2014/main" id="{93C604B7-9B34-93F4-64A3-C5EDBB28BF73}"/>
                </a:ext>
              </a:extLst>
            </p:cNvPr>
            <p:cNvSpPr txBox="1"/>
            <p:nvPr/>
          </p:nvSpPr>
          <p:spPr>
            <a:xfrm>
              <a:off x="2862675" y="3910870"/>
              <a:ext cx="4693990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sp>
        <p:nvSpPr>
          <p:cNvPr id="32" name="Rectángulo 5">
            <a:extLst>
              <a:ext uri="{FF2B5EF4-FFF2-40B4-BE49-F238E27FC236}">
                <a16:creationId xmlns:a16="http://schemas.microsoft.com/office/drawing/2014/main" id="{B9559C8C-E820-D5B0-99E8-874074CDBC28}"/>
              </a:ext>
            </a:extLst>
          </p:cNvPr>
          <p:cNvSpPr/>
          <p:nvPr/>
        </p:nvSpPr>
        <p:spPr>
          <a:xfrm>
            <a:off x="0" y="4895560"/>
            <a:ext cx="9144000" cy="247939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08;p33">
            <a:extLst>
              <a:ext uri="{FF2B5EF4-FFF2-40B4-BE49-F238E27FC236}">
                <a16:creationId xmlns:a16="http://schemas.microsoft.com/office/drawing/2014/main" id="{47D0E1DF-6EE5-AB22-7D45-3846DAB3B3C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53050" y="489798"/>
            <a:ext cx="3506102" cy="4164003"/>
          </a:xfrm>
        </p:spPr>
        <p:txBody>
          <a:bodyPr anchor="ctr"/>
          <a:lstStyle/>
          <a:p>
            <a:pPr marL="0" lvl="0" indent="0">
              <a:buNone/>
            </a:pPr>
            <a:r>
              <a:rPr lang="en-US" sz="1800" b="1">
                <a:solidFill>
                  <a:srgbClr val="18637B"/>
                </a:solidFill>
                <a:latin typeface="Roboto Slab"/>
              </a:rPr>
              <a:t>Android project</a:t>
            </a:r>
            <a:endParaRPr lang="en-US" sz="2400"/>
          </a:p>
          <a:p>
            <a:pPr marL="0" lvl="0" indent="0">
              <a:buNone/>
            </a:pPr>
            <a:r>
              <a:rPr lang="en-US" sz="2400"/>
              <a:t>Show and explain your web, app or software projects using these gadget templates.</a:t>
            </a:r>
          </a:p>
        </p:txBody>
      </p:sp>
      <p:sp>
        <p:nvSpPr>
          <p:cNvPr id="3" name="Google Shape;410;p33">
            <a:extLst>
              <a:ext uri="{FF2B5EF4-FFF2-40B4-BE49-F238E27FC236}">
                <a16:creationId xmlns:a16="http://schemas.microsoft.com/office/drawing/2014/main" id="{12C7422E-DEDB-E9A0-5FD9-2BEEAF83E752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C538F1F-7D9A-42B7-AD03-8C47ABE311BE}" type="slidenum">
              <a:t>20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grpSp>
        <p:nvGrpSpPr>
          <p:cNvPr id="4" name="Grupo 8">
            <a:extLst>
              <a:ext uri="{FF2B5EF4-FFF2-40B4-BE49-F238E27FC236}">
                <a16:creationId xmlns:a16="http://schemas.microsoft.com/office/drawing/2014/main" id="{523E6668-89E7-BE76-EAD6-9922B325B8EA}"/>
              </a:ext>
            </a:extLst>
          </p:cNvPr>
          <p:cNvGrpSpPr/>
          <p:nvPr/>
        </p:nvGrpSpPr>
        <p:grpSpPr>
          <a:xfrm>
            <a:off x="6011896" y="1544723"/>
            <a:ext cx="1692206" cy="3274676"/>
            <a:chOff x="6011896" y="1544723"/>
            <a:chExt cx="1692206" cy="3274676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2C8AF20B-2D1E-12C1-5E72-C57DB0104D7D}"/>
                </a:ext>
              </a:extLst>
            </p:cNvPr>
            <p:cNvSpPr/>
            <p:nvPr/>
          </p:nvSpPr>
          <p:spPr>
            <a:xfrm>
              <a:off x="6446849" y="3055805"/>
              <a:ext cx="806436" cy="17635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6"/>
                <a:gd name="f7" fmla="val 561"/>
                <a:gd name="f8" fmla="val 127"/>
                <a:gd name="f9" fmla="val 86"/>
                <a:gd name="f10" fmla="val 519"/>
                <a:gd name="f11" fmla="val 45"/>
                <a:gd name="f12" fmla="val 478"/>
                <a:gd name="f13" fmla="val 5"/>
                <a:gd name="f14" fmla="val 436"/>
                <a:gd name="f15" fmla="val 1"/>
                <a:gd name="f16" fmla="val 432"/>
                <a:gd name="f17" fmla="val 424"/>
                <a:gd name="f18" fmla="val 418"/>
                <a:gd name="f19" fmla="val 27"/>
                <a:gd name="f20" fmla="val 285"/>
                <a:gd name="f21" fmla="val 55"/>
                <a:gd name="f22" fmla="val 151"/>
                <a:gd name="f23" fmla="val 81"/>
                <a:gd name="f24" fmla="val 17"/>
                <a:gd name="f25" fmla="val 83"/>
                <a:gd name="f26" fmla="val 88"/>
                <a:gd name="f27" fmla="val 100"/>
                <a:gd name="f28" fmla="val 119"/>
                <a:gd name="f29" fmla="val 2"/>
                <a:gd name="f30" fmla="val 138"/>
                <a:gd name="f31" fmla="val 156"/>
                <a:gd name="f32" fmla="val 168"/>
                <a:gd name="f33" fmla="val 173"/>
                <a:gd name="f34" fmla="val 4"/>
                <a:gd name="f35" fmla="val 175"/>
                <a:gd name="f36" fmla="val 16"/>
                <a:gd name="f37" fmla="val 201"/>
                <a:gd name="f38" fmla="val 149"/>
                <a:gd name="f39" fmla="val 228"/>
                <a:gd name="f40" fmla="val 282"/>
                <a:gd name="f41" fmla="val 254"/>
                <a:gd name="f42" fmla="val 415"/>
                <a:gd name="f43" fmla="val 422"/>
                <a:gd name="f44" fmla="val 255"/>
                <a:gd name="f45" fmla="val 250"/>
                <a:gd name="f46" fmla="val 437"/>
                <a:gd name="f47" fmla="val 211"/>
                <a:gd name="f48" fmla="val 170"/>
                <a:gd name="f49" fmla="val 518"/>
                <a:gd name="f50" fmla="+- 0 0 -90"/>
                <a:gd name="f51" fmla="*/ f3 1 256"/>
                <a:gd name="f52" fmla="*/ f4 1 561"/>
                <a:gd name="f53" fmla="val f5"/>
                <a:gd name="f54" fmla="val f6"/>
                <a:gd name="f55" fmla="val f7"/>
                <a:gd name="f56" fmla="*/ f50 f0 1"/>
                <a:gd name="f57" fmla="+- f55 0 f53"/>
                <a:gd name="f58" fmla="+- f54 0 f53"/>
                <a:gd name="f59" fmla="*/ f56 1 f2"/>
                <a:gd name="f60" fmla="*/ f58 1 256"/>
                <a:gd name="f61" fmla="*/ f57 1 561"/>
                <a:gd name="f62" fmla="*/ 127 f58 1"/>
                <a:gd name="f63" fmla="*/ 561 f57 1"/>
                <a:gd name="f64" fmla="*/ 5 f58 1"/>
                <a:gd name="f65" fmla="*/ 436 f57 1"/>
                <a:gd name="f66" fmla="*/ 1 f58 1"/>
                <a:gd name="f67" fmla="*/ 418 f57 1"/>
                <a:gd name="f68" fmla="*/ 81 f58 1"/>
                <a:gd name="f69" fmla="*/ 17 f57 1"/>
                <a:gd name="f70" fmla="*/ 100 f58 1"/>
                <a:gd name="f71" fmla="*/ 1 f57 1"/>
                <a:gd name="f72" fmla="*/ 156 f58 1"/>
                <a:gd name="f73" fmla="*/ 175 f58 1"/>
                <a:gd name="f74" fmla="*/ 16 f57 1"/>
                <a:gd name="f75" fmla="*/ 254 f58 1"/>
                <a:gd name="f76" fmla="*/ 415 f57 1"/>
                <a:gd name="f77" fmla="*/ 250 f58 1"/>
                <a:gd name="f78" fmla="*/ 437 f57 1"/>
                <a:gd name="f79" fmla="+- f59 0 f1"/>
                <a:gd name="f80" fmla="*/ f62 1 256"/>
                <a:gd name="f81" fmla="*/ f63 1 561"/>
                <a:gd name="f82" fmla="*/ f64 1 256"/>
                <a:gd name="f83" fmla="*/ f65 1 561"/>
                <a:gd name="f84" fmla="*/ f66 1 256"/>
                <a:gd name="f85" fmla="*/ f67 1 561"/>
                <a:gd name="f86" fmla="*/ f68 1 256"/>
                <a:gd name="f87" fmla="*/ f69 1 561"/>
                <a:gd name="f88" fmla="*/ f70 1 256"/>
                <a:gd name="f89" fmla="*/ f71 1 561"/>
                <a:gd name="f90" fmla="*/ f72 1 256"/>
                <a:gd name="f91" fmla="*/ f73 1 256"/>
                <a:gd name="f92" fmla="*/ f74 1 561"/>
                <a:gd name="f93" fmla="*/ f75 1 256"/>
                <a:gd name="f94" fmla="*/ f76 1 561"/>
                <a:gd name="f95" fmla="*/ f77 1 256"/>
                <a:gd name="f96" fmla="*/ f78 1 561"/>
                <a:gd name="f97" fmla="*/ 0 1 f60"/>
                <a:gd name="f98" fmla="*/ f54 1 f60"/>
                <a:gd name="f99" fmla="*/ 0 1 f61"/>
                <a:gd name="f100" fmla="*/ f55 1 f61"/>
                <a:gd name="f101" fmla="*/ f80 1 f60"/>
                <a:gd name="f102" fmla="*/ f81 1 f61"/>
                <a:gd name="f103" fmla="*/ f82 1 f60"/>
                <a:gd name="f104" fmla="*/ f83 1 f61"/>
                <a:gd name="f105" fmla="*/ f84 1 f60"/>
                <a:gd name="f106" fmla="*/ f85 1 f61"/>
                <a:gd name="f107" fmla="*/ f86 1 f60"/>
                <a:gd name="f108" fmla="*/ f87 1 f61"/>
                <a:gd name="f109" fmla="*/ f88 1 f60"/>
                <a:gd name="f110" fmla="*/ f89 1 f61"/>
                <a:gd name="f111" fmla="*/ f90 1 f60"/>
                <a:gd name="f112" fmla="*/ f91 1 f60"/>
                <a:gd name="f113" fmla="*/ f92 1 f61"/>
                <a:gd name="f114" fmla="*/ f93 1 f60"/>
                <a:gd name="f115" fmla="*/ f94 1 f61"/>
                <a:gd name="f116" fmla="*/ f95 1 f60"/>
                <a:gd name="f117" fmla="*/ f96 1 f61"/>
                <a:gd name="f118" fmla="*/ f97 f51 1"/>
                <a:gd name="f119" fmla="*/ f98 f51 1"/>
                <a:gd name="f120" fmla="*/ f100 f52 1"/>
                <a:gd name="f121" fmla="*/ f99 f52 1"/>
                <a:gd name="f122" fmla="*/ f101 f51 1"/>
                <a:gd name="f123" fmla="*/ f102 f52 1"/>
                <a:gd name="f124" fmla="*/ f103 f51 1"/>
                <a:gd name="f125" fmla="*/ f104 f52 1"/>
                <a:gd name="f126" fmla="*/ f105 f51 1"/>
                <a:gd name="f127" fmla="*/ f106 f52 1"/>
                <a:gd name="f128" fmla="*/ f107 f51 1"/>
                <a:gd name="f129" fmla="*/ f108 f52 1"/>
                <a:gd name="f130" fmla="*/ f109 f51 1"/>
                <a:gd name="f131" fmla="*/ f110 f52 1"/>
                <a:gd name="f132" fmla="*/ f111 f51 1"/>
                <a:gd name="f133" fmla="*/ f112 f51 1"/>
                <a:gd name="f134" fmla="*/ f113 f52 1"/>
                <a:gd name="f135" fmla="*/ f114 f51 1"/>
                <a:gd name="f136" fmla="*/ f115 f52 1"/>
                <a:gd name="f137" fmla="*/ f116 f51 1"/>
                <a:gd name="f138" fmla="*/ f117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9">
                  <a:pos x="f122" y="f123"/>
                </a:cxn>
                <a:cxn ang="f79">
                  <a:pos x="f124" y="f125"/>
                </a:cxn>
                <a:cxn ang="f79">
                  <a:pos x="f126" y="f127"/>
                </a:cxn>
                <a:cxn ang="f79">
                  <a:pos x="f128" y="f129"/>
                </a:cxn>
                <a:cxn ang="f79">
                  <a:pos x="f130" y="f131"/>
                </a:cxn>
                <a:cxn ang="f79">
                  <a:pos x="f132" y="f131"/>
                </a:cxn>
                <a:cxn ang="f79">
                  <a:pos x="f133" y="f134"/>
                </a:cxn>
                <a:cxn ang="f79">
                  <a:pos x="f135" y="f136"/>
                </a:cxn>
                <a:cxn ang="f79">
                  <a:pos x="f137" y="f138"/>
                </a:cxn>
                <a:cxn ang="f79">
                  <a:pos x="f122" y="f123"/>
                </a:cxn>
              </a:cxnLst>
              <a:rect l="f118" t="f121" r="f119" b="f120"/>
              <a:pathLst>
                <a:path w="256" h="561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5" y="f17"/>
                    <a:pt x="f15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13"/>
                    <a:pt x="f26" y="f5"/>
                    <a:pt x="f27" y="f15"/>
                  </a:cubicBezTo>
                  <a:cubicBezTo>
                    <a:pt x="f28" y="f29"/>
                    <a:pt x="f30" y="f15"/>
                    <a:pt x="f31" y="f15"/>
                  </a:cubicBezTo>
                  <a:cubicBezTo>
                    <a:pt x="f32" y="f5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6" y="f43"/>
                    <a:pt x="f44" y="f16"/>
                    <a:pt x="f45" y="f46"/>
                  </a:cubicBezTo>
                  <a:cubicBezTo>
                    <a:pt x="f47" y="f12"/>
                    <a:pt x="f48" y="f49"/>
                    <a:pt x="f8" y="f7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9CDFAD5-6B9E-22C6-EB5C-3454E62F9857}"/>
                </a:ext>
              </a:extLst>
            </p:cNvPr>
            <p:cNvSpPr/>
            <p:nvPr/>
          </p:nvSpPr>
          <p:spPr>
            <a:xfrm>
              <a:off x="6011896" y="1544723"/>
              <a:ext cx="1692206" cy="141457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537"/>
                <a:gd name="f8" fmla="val 450"/>
                <a:gd name="f9" fmla="val 316"/>
                <a:gd name="f10" fmla="val 271"/>
                <a:gd name="f11" fmla="val 342"/>
                <a:gd name="f12" fmla="val 224"/>
                <a:gd name="f13" fmla="val 367"/>
                <a:gd name="f14" fmla="val 179"/>
                <a:gd name="f15" fmla="val 393"/>
                <a:gd name="f16" fmla="val 131"/>
                <a:gd name="f17" fmla="val 309"/>
                <a:gd name="f18" fmla="val 228"/>
                <a:gd name="f19" fmla="val 143"/>
                <a:gd name="f20" fmla="val 169"/>
                <a:gd name="f21" fmla="val 178"/>
                <a:gd name="f22" fmla="val 195"/>
                <a:gd name="f23" fmla="val 221"/>
                <a:gd name="f24" fmla="val 148"/>
                <a:gd name="f25" fmla="val 330"/>
                <a:gd name="f26" fmla="val 75"/>
                <a:gd name="f27" fmla="val 388"/>
                <a:gd name="f28" fmla="val 442"/>
                <a:gd name="f29" fmla="val 437"/>
                <a:gd name="f30" fmla="val 432"/>
                <a:gd name="f31" fmla="val 10"/>
                <a:gd name="f32" fmla="val 333"/>
                <a:gd name="f33" fmla="val 20"/>
                <a:gd name="f34" fmla="val 235"/>
                <a:gd name="f35" fmla="val 31"/>
                <a:gd name="f36" fmla="val 136"/>
                <a:gd name="f37" fmla="val 33"/>
                <a:gd name="f38" fmla="val 118"/>
                <a:gd name="f39" fmla="val 42"/>
                <a:gd name="f40" fmla="val 101"/>
                <a:gd name="f41" fmla="val 52"/>
                <a:gd name="f42" fmla="val 85"/>
                <a:gd name="f43" fmla="val 64"/>
                <a:gd name="f44" fmla="val 66"/>
                <a:gd name="f45" fmla="val 80"/>
                <a:gd name="f46" fmla="val 48"/>
                <a:gd name="f47" fmla="val 94"/>
                <a:gd name="f48" fmla="val 29"/>
                <a:gd name="f49" fmla="val 108"/>
                <a:gd name="f50" fmla="val 127"/>
                <a:gd name="f51" fmla="val 150"/>
                <a:gd name="f52" fmla="val 229"/>
                <a:gd name="f53" fmla="val 308"/>
                <a:gd name="f54" fmla="val 386"/>
                <a:gd name="f55" fmla="val 410"/>
                <a:gd name="f56" fmla="val 1"/>
                <a:gd name="f57" fmla="val 429"/>
                <a:gd name="f58" fmla="val 443"/>
                <a:gd name="f59" fmla="val 30"/>
                <a:gd name="f60" fmla="val 444"/>
                <a:gd name="f61" fmla="val 503"/>
                <a:gd name="f62" fmla="val 511"/>
                <a:gd name="f63" fmla="val 157"/>
                <a:gd name="f64" fmla="val 516"/>
                <a:gd name="f65" fmla="val 231"/>
                <a:gd name="f66" fmla="val 521"/>
                <a:gd name="f67" fmla="val 298"/>
                <a:gd name="f68" fmla="val 529"/>
                <a:gd name="f69" fmla="val 364"/>
                <a:gd name="f70" fmla="val 536"/>
                <a:gd name="f71" fmla="val 430"/>
                <a:gd name="f72" fmla="val 435"/>
                <a:gd name="f73" fmla="val 440"/>
                <a:gd name="f74" fmla="val 462"/>
                <a:gd name="f75" fmla="val 389"/>
                <a:gd name="f76" fmla="val 267"/>
                <a:gd name="f77" fmla="val 96"/>
                <a:gd name="f78" fmla="val 310"/>
                <a:gd name="f79" fmla="val 354"/>
                <a:gd name="f80" fmla="val 95"/>
                <a:gd name="f81" fmla="val 397"/>
                <a:gd name="f82" fmla="val 416"/>
                <a:gd name="f83" fmla="val 91"/>
                <a:gd name="f84" fmla="val 418"/>
                <a:gd name="f85" fmla="val 79"/>
                <a:gd name="f86" fmla="val 424"/>
                <a:gd name="f87" fmla="val 35"/>
                <a:gd name="f88" fmla="val 380"/>
                <a:gd name="f89" fmla="val 34"/>
                <a:gd name="f90" fmla="val 306"/>
                <a:gd name="f91" fmla="val 232"/>
                <a:gd name="f92" fmla="val 158"/>
                <a:gd name="f93" fmla="val 152"/>
                <a:gd name="f94" fmla="val 147"/>
                <a:gd name="f95" fmla="val 142"/>
                <a:gd name="f96" fmla="val 36"/>
                <a:gd name="f97" fmla="val 124"/>
                <a:gd name="f98" fmla="val 40"/>
                <a:gd name="f99" fmla="val 116"/>
                <a:gd name="f100" fmla="val 55"/>
                <a:gd name="f101" fmla="val 117"/>
                <a:gd name="f102" fmla="val 74"/>
                <a:gd name="f103" fmla="val 119"/>
                <a:gd name="f104" fmla="val 93"/>
                <a:gd name="f105" fmla="val 130"/>
                <a:gd name="f106" fmla="val 97"/>
                <a:gd name="f107" fmla="val 187"/>
                <a:gd name="f108" fmla="val 227"/>
                <a:gd name="f109" fmla="val 87"/>
                <a:gd name="f110" fmla="val 100"/>
                <a:gd name="f111" fmla="val 99"/>
                <a:gd name="f112" fmla="val 83"/>
                <a:gd name="f113" fmla="val 98"/>
                <a:gd name="f114" fmla="val 81"/>
                <a:gd name="f115" fmla="val 76"/>
                <a:gd name="f116" fmla="val 112"/>
                <a:gd name="f117" fmla="val 67"/>
                <a:gd name="f118" fmla="val 65"/>
                <a:gd name="f119" fmla="val 59"/>
                <a:gd name="f120" fmla="val 188"/>
                <a:gd name="f121" fmla="val 50"/>
                <a:gd name="f122" fmla="val 281"/>
                <a:gd name="f123" fmla="val 47"/>
                <a:gd name="f124" fmla="val 45"/>
                <a:gd name="f125" fmla="val 338"/>
                <a:gd name="f126" fmla="val 41"/>
                <a:gd name="f127" fmla="val 372"/>
                <a:gd name="f128" fmla="val 89"/>
                <a:gd name="f129" fmla="val 132"/>
                <a:gd name="f130" fmla="val 176"/>
                <a:gd name="f131" fmla="val 262"/>
                <a:gd name="f132" fmla="val 146"/>
                <a:gd name="f133" fmla="val 207"/>
                <a:gd name="f134" fmla="val 153"/>
                <a:gd name="f135" fmla="val 494"/>
                <a:gd name="f136" fmla="val 371"/>
                <a:gd name="f137" fmla="val 363"/>
                <a:gd name="f138" fmla="val 357"/>
                <a:gd name="f139" fmla="val 486"/>
                <a:gd name="f140" fmla="val 284"/>
                <a:gd name="f141" fmla="val 480"/>
                <a:gd name="f142" fmla="val 211"/>
                <a:gd name="f143" fmla="val 471"/>
                <a:gd name="f144" fmla="val 138"/>
                <a:gd name="f145" fmla="val 470"/>
                <a:gd name="f146" fmla="val 460"/>
                <a:gd name="f147" fmla="val 111"/>
                <a:gd name="f148" fmla="val 453"/>
                <a:gd name="f149" fmla="val 420"/>
                <a:gd name="f150" fmla="val 391"/>
                <a:gd name="f151" fmla="val 404"/>
                <a:gd name="f152" fmla="val 447"/>
                <a:gd name="f153" fmla="+- 0 0 -90"/>
                <a:gd name="f154" fmla="*/ f4 1 537"/>
                <a:gd name="f155" fmla="*/ f5 1 450"/>
                <a:gd name="f156" fmla="val f6"/>
                <a:gd name="f157" fmla="val f7"/>
                <a:gd name="f158" fmla="val f8"/>
                <a:gd name="f159" fmla="*/ f153 f0 1"/>
                <a:gd name="f160" fmla="+- f158 0 f156"/>
                <a:gd name="f161" fmla="+- f157 0 f156"/>
                <a:gd name="f162" fmla="*/ f159 1 f3"/>
                <a:gd name="f163" fmla="*/ f161 1 537"/>
                <a:gd name="f164" fmla="*/ f160 1 450"/>
                <a:gd name="f165" fmla="*/ 316 f161 1"/>
                <a:gd name="f166" fmla="*/ 271 f160 1"/>
                <a:gd name="f167" fmla="*/ 393 f161 1"/>
                <a:gd name="f168" fmla="*/ 131 f160 1"/>
                <a:gd name="f169" fmla="*/ 143 f161 1"/>
                <a:gd name="f170" fmla="*/ 221 f161 1"/>
                <a:gd name="f171" fmla="*/ 0 f161 1"/>
                <a:gd name="f172" fmla="*/ 450 f160 1"/>
                <a:gd name="f173" fmla="*/ 432 f160 1"/>
                <a:gd name="f174" fmla="*/ 31 f161 1"/>
                <a:gd name="f175" fmla="*/ 136 f160 1"/>
                <a:gd name="f176" fmla="*/ 52 f161 1"/>
                <a:gd name="f177" fmla="*/ 85 f160 1"/>
                <a:gd name="f178" fmla="*/ 94 f161 1"/>
                <a:gd name="f179" fmla="*/ 29 f160 1"/>
                <a:gd name="f180" fmla="*/ 150 f161 1"/>
                <a:gd name="f181" fmla="*/ 0 f160 1"/>
                <a:gd name="f182" fmla="*/ 386 f161 1"/>
                <a:gd name="f183" fmla="*/ 443 f161 1"/>
                <a:gd name="f184" fmla="*/ 444 f161 1"/>
                <a:gd name="f185" fmla="*/ 31 f160 1"/>
                <a:gd name="f186" fmla="*/ 516 f161 1"/>
                <a:gd name="f187" fmla="*/ 231 f160 1"/>
                <a:gd name="f188" fmla="*/ 536 f161 1"/>
                <a:gd name="f189" fmla="*/ 430 f160 1"/>
                <a:gd name="f190" fmla="*/ 267 f161 1"/>
                <a:gd name="f191" fmla="*/ 96 f160 1"/>
                <a:gd name="f192" fmla="*/ 397 f161 1"/>
                <a:gd name="f193" fmla="*/ 418 f161 1"/>
                <a:gd name="f194" fmla="*/ 79 f160 1"/>
                <a:gd name="f195" fmla="*/ 380 f161 1"/>
                <a:gd name="f196" fmla="*/ 34 f160 1"/>
                <a:gd name="f197" fmla="*/ 158 f161 1"/>
                <a:gd name="f198" fmla="*/ 142 f161 1"/>
                <a:gd name="f199" fmla="*/ 36 f160 1"/>
                <a:gd name="f200" fmla="*/ 117 f161 1"/>
                <a:gd name="f201" fmla="*/ 74 f160 1"/>
                <a:gd name="f202" fmla="*/ 147 f161 1"/>
                <a:gd name="f203" fmla="*/ 87 f161 1"/>
                <a:gd name="f204" fmla="*/ 100 f160 1"/>
                <a:gd name="f205" fmla="*/ 81 f161 1"/>
                <a:gd name="f206" fmla="*/ 97 f160 1"/>
                <a:gd name="f207" fmla="*/ 65 f161 1"/>
                <a:gd name="f208" fmla="*/ 142 f160 1"/>
                <a:gd name="f209" fmla="*/ 50 f161 1"/>
                <a:gd name="f210" fmla="*/ 281 f160 1"/>
                <a:gd name="f211" fmla="*/ 41 f161 1"/>
                <a:gd name="f212" fmla="*/ 372 f160 1"/>
                <a:gd name="f213" fmla="*/ 176 f161 1"/>
                <a:gd name="f214" fmla="*/ 262 f160 1"/>
                <a:gd name="f215" fmla="*/ 494 f161 1"/>
                <a:gd name="f216" fmla="*/ 371 f160 1"/>
                <a:gd name="f217" fmla="*/ 357 f160 1"/>
                <a:gd name="f218" fmla="*/ 471 f161 1"/>
                <a:gd name="f219" fmla="*/ 138 f160 1"/>
                <a:gd name="f220" fmla="*/ 453 f161 1"/>
                <a:gd name="f221" fmla="*/ 93 f160 1"/>
                <a:gd name="f222" fmla="*/ 360 f161 1"/>
                <a:gd name="f223" fmla="+- f162 0 f1"/>
                <a:gd name="f224" fmla="*/ f165 1 537"/>
                <a:gd name="f225" fmla="*/ f166 1 450"/>
                <a:gd name="f226" fmla="*/ f167 1 537"/>
                <a:gd name="f227" fmla="*/ f168 1 450"/>
                <a:gd name="f228" fmla="*/ f169 1 537"/>
                <a:gd name="f229" fmla="*/ f170 1 537"/>
                <a:gd name="f230" fmla="*/ f171 1 537"/>
                <a:gd name="f231" fmla="*/ f172 1 450"/>
                <a:gd name="f232" fmla="*/ f173 1 450"/>
                <a:gd name="f233" fmla="*/ f174 1 537"/>
                <a:gd name="f234" fmla="*/ f175 1 450"/>
                <a:gd name="f235" fmla="*/ f176 1 537"/>
                <a:gd name="f236" fmla="*/ f177 1 450"/>
                <a:gd name="f237" fmla="*/ f178 1 537"/>
                <a:gd name="f238" fmla="*/ f179 1 450"/>
                <a:gd name="f239" fmla="*/ f180 1 537"/>
                <a:gd name="f240" fmla="*/ f181 1 450"/>
                <a:gd name="f241" fmla="*/ f182 1 537"/>
                <a:gd name="f242" fmla="*/ f183 1 537"/>
                <a:gd name="f243" fmla="*/ f184 1 537"/>
                <a:gd name="f244" fmla="*/ f185 1 450"/>
                <a:gd name="f245" fmla="*/ f186 1 537"/>
                <a:gd name="f246" fmla="*/ f187 1 450"/>
                <a:gd name="f247" fmla="*/ f188 1 537"/>
                <a:gd name="f248" fmla="*/ f189 1 450"/>
                <a:gd name="f249" fmla="*/ f190 1 537"/>
                <a:gd name="f250" fmla="*/ f191 1 450"/>
                <a:gd name="f251" fmla="*/ f192 1 537"/>
                <a:gd name="f252" fmla="*/ f193 1 537"/>
                <a:gd name="f253" fmla="*/ f194 1 450"/>
                <a:gd name="f254" fmla="*/ f195 1 537"/>
                <a:gd name="f255" fmla="*/ f196 1 450"/>
                <a:gd name="f256" fmla="*/ f197 1 537"/>
                <a:gd name="f257" fmla="*/ f198 1 537"/>
                <a:gd name="f258" fmla="*/ f199 1 450"/>
                <a:gd name="f259" fmla="*/ f200 1 537"/>
                <a:gd name="f260" fmla="*/ f201 1 450"/>
                <a:gd name="f261" fmla="*/ f202 1 537"/>
                <a:gd name="f262" fmla="*/ f203 1 537"/>
                <a:gd name="f263" fmla="*/ f204 1 450"/>
                <a:gd name="f264" fmla="*/ f205 1 537"/>
                <a:gd name="f265" fmla="*/ f206 1 450"/>
                <a:gd name="f266" fmla="*/ f207 1 537"/>
                <a:gd name="f267" fmla="*/ f208 1 450"/>
                <a:gd name="f268" fmla="*/ f209 1 537"/>
                <a:gd name="f269" fmla="*/ f210 1 450"/>
                <a:gd name="f270" fmla="*/ f211 1 537"/>
                <a:gd name="f271" fmla="*/ f212 1 450"/>
                <a:gd name="f272" fmla="*/ f213 1 537"/>
                <a:gd name="f273" fmla="*/ f214 1 450"/>
                <a:gd name="f274" fmla="*/ f215 1 537"/>
                <a:gd name="f275" fmla="*/ f216 1 450"/>
                <a:gd name="f276" fmla="*/ f217 1 450"/>
                <a:gd name="f277" fmla="*/ f218 1 537"/>
                <a:gd name="f278" fmla="*/ f219 1 450"/>
                <a:gd name="f279" fmla="*/ f220 1 537"/>
                <a:gd name="f280" fmla="*/ f221 1 450"/>
                <a:gd name="f281" fmla="*/ f222 1 537"/>
                <a:gd name="f282" fmla="*/ 0 1 f163"/>
                <a:gd name="f283" fmla="*/ f157 1 f163"/>
                <a:gd name="f284" fmla="*/ 0 1 f164"/>
                <a:gd name="f285" fmla="*/ f158 1 f164"/>
                <a:gd name="f286" fmla="*/ f224 1 f163"/>
                <a:gd name="f287" fmla="*/ f225 1 f164"/>
                <a:gd name="f288" fmla="*/ f226 1 f163"/>
                <a:gd name="f289" fmla="*/ f227 1 f164"/>
                <a:gd name="f290" fmla="*/ f228 1 f163"/>
                <a:gd name="f291" fmla="*/ f229 1 f163"/>
                <a:gd name="f292" fmla="*/ f230 1 f163"/>
                <a:gd name="f293" fmla="*/ f231 1 f164"/>
                <a:gd name="f294" fmla="*/ f232 1 f164"/>
                <a:gd name="f295" fmla="*/ f233 1 f163"/>
                <a:gd name="f296" fmla="*/ f234 1 f164"/>
                <a:gd name="f297" fmla="*/ f235 1 f163"/>
                <a:gd name="f298" fmla="*/ f236 1 f164"/>
                <a:gd name="f299" fmla="*/ f237 1 f163"/>
                <a:gd name="f300" fmla="*/ f238 1 f164"/>
                <a:gd name="f301" fmla="*/ f239 1 f163"/>
                <a:gd name="f302" fmla="*/ f240 1 f164"/>
                <a:gd name="f303" fmla="*/ f241 1 f163"/>
                <a:gd name="f304" fmla="*/ f242 1 f163"/>
                <a:gd name="f305" fmla="*/ f243 1 f163"/>
                <a:gd name="f306" fmla="*/ f244 1 f164"/>
                <a:gd name="f307" fmla="*/ f245 1 f163"/>
                <a:gd name="f308" fmla="*/ f246 1 f164"/>
                <a:gd name="f309" fmla="*/ f247 1 f163"/>
                <a:gd name="f310" fmla="*/ f248 1 f164"/>
                <a:gd name="f311" fmla="*/ f249 1 f163"/>
                <a:gd name="f312" fmla="*/ f250 1 f164"/>
                <a:gd name="f313" fmla="*/ f251 1 f163"/>
                <a:gd name="f314" fmla="*/ f252 1 f163"/>
                <a:gd name="f315" fmla="*/ f253 1 f164"/>
                <a:gd name="f316" fmla="*/ f254 1 f163"/>
                <a:gd name="f317" fmla="*/ f255 1 f164"/>
                <a:gd name="f318" fmla="*/ f256 1 f163"/>
                <a:gd name="f319" fmla="*/ f257 1 f163"/>
                <a:gd name="f320" fmla="*/ f258 1 f164"/>
                <a:gd name="f321" fmla="*/ f259 1 f163"/>
                <a:gd name="f322" fmla="*/ f260 1 f164"/>
                <a:gd name="f323" fmla="*/ f261 1 f163"/>
                <a:gd name="f324" fmla="*/ f262 1 f163"/>
                <a:gd name="f325" fmla="*/ f263 1 f164"/>
                <a:gd name="f326" fmla="*/ f264 1 f163"/>
                <a:gd name="f327" fmla="*/ f265 1 f164"/>
                <a:gd name="f328" fmla="*/ f266 1 f163"/>
                <a:gd name="f329" fmla="*/ f267 1 f164"/>
                <a:gd name="f330" fmla="*/ f268 1 f163"/>
                <a:gd name="f331" fmla="*/ f269 1 f164"/>
                <a:gd name="f332" fmla="*/ f270 1 f163"/>
                <a:gd name="f333" fmla="*/ f271 1 f164"/>
                <a:gd name="f334" fmla="*/ f272 1 f163"/>
                <a:gd name="f335" fmla="*/ f273 1 f164"/>
                <a:gd name="f336" fmla="*/ f274 1 f163"/>
                <a:gd name="f337" fmla="*/ f275 1 f164"/>
                <a:gd name="f338" fmla="*/ f276 1 f164"/>
                <a:gd name="f339" fmla="*/ f277 1 f163"/>
                <a:gd name="f340" fmla="*/ f278 1 f164"/>
                <a:gd name="f341" fmla="*/ f279 1 f163"/>
                <a:gd name="f342" fmla="*/ f280 1 f164"/>
                <a:gd name="f343" fmla="*/ f281 1 f163"/>
                <a:gd name="f344" fmla="*/ f282 f154 1"/>
                <a:gd name="f345" fmla="*/ f283 f154 1"/>
                <a:gd name="f346" fmla="*/ f285 f155 1"/>
                <a:gd name="f347" fmla="*/ f284 f155 1"/>
                <a:gd name="f348" fmla="*/ f286 f154 1"/>
                <a:gd name="f349" fmla="*/ f287 f155 1"/>
                <a:gd name="f350" fmla="*/ f288 f154 1"/>
                <a:gd name="f351" fmla="*/ f289 f155 1"/>
                <a:gd name="f352" fmla="*/ f290 f154 1"/>
                <a:gd name="f353" fmla="*/ f291 f154 1"/>
                <a:gd name="f354" fmla="*/ f292 f154 1"/>
                <a:gd name="f355" fmla="*/ f293 f155 1"/>
                <a:gd name="f356" fmla="*/ f294 f155 1"/>
                <a:gd name="f357" fmla="*/ f295 f154 1"/>
                <a:gd name="f358" fmla="*/ f296 f155 1"/>
                <a:gd name="f359" fmla="*/ f297 f154 1"/>
                <a:gd name="f360" fmla="*/ f298 f155 1"/>
                <a:gd name="f361" fmla="*/ f299 f154 1"/>
                <a:gd name="f362" fmla="*/ f300 f155 1"/>
                <a:gd name="f363" fmla="*/ f301 f154 1"/>
                <a:gd name="f364" fmla="*/ f302 f155 1"/>
                <a:gd name="f365" fmla="*/ f303 f154 1"/>
                <a:gd name="f366" fmla="*/ f304 f154 1"/>
                <a:gd name="f367" fmla="*/ f305 f154 1"/>
                <a:gd name="f368" fmla="*/ f306 f155 1"/>
                <a:gd name="f369" fmla="*/ f307 f154 1"/>
                <a:gd name="f370" fmla="*/ f308 f155 1"/>
                <a:gd name="f371" fmla="*/ f309 f154 1"/>
                <a:gd name="f372" fmla="*/ f310 f155 1"/>
                <a:gd name="f373" fmla="*/ f311 f154 1"/>
                <a:gd name="f374" fmla="*/ f312 f155 1"/>
                <a:gd name="f375" fmla="*/ f313 f154 1"/>
                <a:gd name="f376" fmla="*/ f314 f154 1"/>
                <a:gd name="f377" fmla="*/ f315 f155 1"/>
                <a:gd name="f378" fmla="*/ f316 f154 1"/>
                <a:gd name="f379" fmla="*/ f317 f155 1"/>
                <a:gd name="f380" fmla="*/ f318 f154 1"/>
                <a:gd name="f381" fmla="*/ f319 f154 1"/>
                <a:gd name="f382" fmla="*/ f320 f155 1"/>
                <a:gd name="f383" fmla="*/ f321 f154 1"/>
                <a:gd name="f384" fmla="*/ f322 f155 1"/>
                <a:gd name="f385" fmla="*/ f323 f154 1"/>
                <a:gd name="f386" fmla="*/ f324 f154 1"/>
                <a:gd name="f387" fmla="*/ f325 f155 1"/>
                <a:gd name="f388" fmla="*/ f326 f154 1"/>
                <a:gd name="f389" fmla="*/ f327 f155 1"/>
                <a:gd name="f390" fmla="*/ f328 f154 1"/>
                <a:gd name="f391" fmla="*/ f329 f155 1"/>
                <a:gd name="f392" fmla="*/ f330 f154 1"/>
                <a:gd name="f393" fmla="*/ f331 f155 1"/>
                <a:gd name="f394" fmla="*/ f332 f154 1"/>
                <a:gd name="f395" fmla="*/ f333 f155 1"/>
                <a:gd name="f396" fmla="*/ f334 f154 1"/>
                <a:gd name="f397" fmla="*/ f335 f155 1"/>
                <a:gd name="f398" fmla="*/ f336 f154 1"/>
                <a:gd name="f399" fmla="*/ f337 f155 1"/>
                <a:gd name="f400" fmla="*/ f338 f155 1"/>
                <a:gd name="f401" fmla="*/ f339 f154 1"/>
                <a:gd name="f402" fmla="*/ f340 f155 1"/>
                <a:gd name="f403" fmla="*/ f341 f154 1"/>
                <a:gd name="f404" fmla="*/ f342 f155 1"/>
                <a:gd name="f405" fmla="*/ f343 f1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3">
                  <a:pos x="f348" y="f349"/>
                </a:cxn>
                <a:cxn ang="f223">
                  <a:pos x="f350" y="f351"/>
                </a:cxn>
                <a:cxn ang="f223">
                  <a:pos x="f352" y="f351"/>
                </a:cxn>
                <a:cxn ang="f223">
                  <a:pos x="f353" y="f349"/>
                </a:cxn>
                <a:cxn ang="f223">
                  <a:pos x="f354" y="f355"/>
                </a:cxn>
                <a:cxn ang="f223">
                  <a:pos x="f354" y="f356"/>
                </a:cxn>
                <a:cxn ang="f223">
                  <a:pos x="f357" y="f358"/>
                </a:cxn>
                <a:cxn ang="f223">
                  <a:pos x="f359" y="f360"/>
                </a:cxn>
                <a:cxn ang="f223">
                  <a:pos x="f361" y="f362"/>
                </a:cxn>
                <a:cxn ang="f223">
                  <a:pos x="f363" y="f364"/>
                </a:cxn>
                <a:cxn ang="f223">
                  <a:pos x="f365" y="f364"/>
                </a:cxn>
                <a:cxn ang="f223">
                  <a:pos x="f366" y="f362"/>
                </a:cxn>
                <a:cxn ang="f223">
                  <a:pos x="f367" y="f368"/>
                </a:cxn>
                <a:cxn ang="f223">
                  <a:pos x="f369" y="f370"/>
                </a:cxn>
                <a:cxn ang="f223">
                  <a:pos x="f371" y="f372"/>
                </a:cxn>
                <a:cxn ang="f223">
                  <a:pos x="f371" y="f355"/>
                </a:cxn>
                <a:cxn ang="f223">
                  <a:pos x="f348" y="f349"/>
                </a:cxn>
                <a:cxn ang="f223">
                  <a:pos x="f373" y="f374"/>
                </a:cxn>
                <a:cxn ang="f223">
                  <a:pos x="f375" y="f374"/>
                </a:cxn>
                <a:cxn ang="f223">
                  <a:pos x="f376" y="f377"/>
                </a:cxn>
                <a:cxn ang="f223">
                  <a:pos x="f378" y="f379"/>
                </a:cxn>
                <a:cxn ang="f223">
                  <a:pos x="f380" y="f379"/>
                </a:cxn>
                <a:cxn ang="f223">
                  <a:pos x="f381" y="f382"/>
                </a:cxn>
                <a:cxn ang="f223">
                  <a:pos x="f383" y="f384"/>
                </a:cxn>
                <a:cxn ang="f223">
                  <a:pos x="f385" y="f374"/>
                </a:cxn>
                <a:cxn ang="f223">
                  <a:pos x="f373" y="f374"/>
                </a:cxn>
                <a:cxn ang="f223">
                  <a:pos x="f386" y="f387"/>
                </a:cxn>
                <a:cxn ang="f223">
                  <a:pos x="f388" y="f389"/>
                </a:cxn>
                <a:cxn ang="f223">
                  <a:pos x="f390" y="f391"/>
                </a:cxn>
                <a:cxn ang="f223">
                  <a:pos x="f392" y="f393"/>
                </a:cxn>
                <a:cxn ang="f223">
                  <a:pos x="f394" y="f395"/>
                </a:cxn>
                <a:cxn ang="f223">
                  <a:pos x="f396" y="f397"/>
                </a:cxn>
                <a:cxn ang="f223">
                  <a:pos x="f386" y="f387"/>
                </a:cxn>
                <a:cxn ang="f223">
                  <a:pos x="f398" y="f399"/>
                </a:cxn>
                <a:cxn ang="f223">
                  <a:pos x="f398" y="f400"/>
                </a:cxn>
                <a:cxn ang="f223">
                  <a:pos x="f401" y="f402"/>
                </a:cxn>
                <a:cxn ang="f223">
                  <a:pos x="f403" y="f404"/>
                </a:cxn>
                <a:cxn ang="f223">
                  <a:pos x="f405" y="f397"/>
                </a:cxn>
                <a:cxn ang="f223">
                  <a:pos x="f398" y="f399"/>
                </a:cxn>
              </a:cxnLst>
              <a:rect l="f344" t="f347" r="f345" b="f346"/>
              <a:pathLst>
                <a:path w="537" h="450">
                  <a:moveTo>
                    <a:pt x="f9" y="f10"/>
                  </a:moveTo>
                  <a:cubicBezTo>
                    <a:pt x="f11" y="f12"/>
                    <a:pt x="f13" y="f14"/>
                    <a:pt x="f15" y="f16"/>
                  </a:cubicBezTo>
                  <a:cubicBezTo>
                    <a:pt x="f17" y="f16"/>
                    <a:pt x="f18" y="f16"/>
                    <a:pt x="f19" y="f16"/>
                  </a:cubicBezTo>
                  <a:cubicBezTo>
                    <a:pt x="f20" y="f21"/>
                    <a:pt x="f22" y="f12"/>
                    <a:pt x="f23" y="f10"/>
                  </a:cubicBezTo>
                  <a:cubicBezTo>
                    <a:pt x="f24" y="f25"/>
                    <a:pt x="f26" y="f27"/>
                    <a:pt x="f6" y="f8"/>
                  </a:cubicBezTo>
                  <a:cubicBezTo>
                    <a:pt x="f6" y="f28"/>
                    <a:pt x="f6" y="f29"/>
                    <a:pt x="f6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31"/>
                    <a:pt x="f50" y="f6"/>
                    <a:pt x="f51" y="f6"/>
                  </a:cubicBezTo>
                  <a:cubicBezTo>
                    <a:pt x="f52" y="f6"/>
                    <a:pt x="f53" y="f6"/>
                    <a:pt x="f54" y="f6"/>
                  </a:cubicBezTo>
                  <a:cubicBezTo>
                    <a:pt x="f55" y="f56"/>
                    <a:pt x="f57" y="f31"/>
                    <a:pt x="f58" y="f48"/>
                  </a:cubicBezTo>
                  <a:cubicBezTo>
                    <a:pt x="f58" y="f59"/>
                    <a:pt x="f58" y="f35"/>
                    <a:pt x="f60" y="f35"/>
                  </a:cubicBezTo>
                  <a:cubicBezTo>
                    <a:pt x="f61" y="f42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" y="f72"/>
                    <a:pt x="f70" y="f73"/>
                    <a:pt x="f70" y="f8"/>
                  </a:cubicBezTo>
                  <a:cubicBezTo>
                    <a:pt x="f74" y="f75"/>
                    <a:pt x="f75" y="f25"/>
                    <a:pt x="f9" y="f10"/>
                  </a:cubicBezTo>
                  <a:close/>
                  <a:moveTo>
                    <a:pt x="f76" y="f77"/>
                  </a:moveTo>
                  <a:cubicBezTo>
                    <a:pt x="f78" y="f77"/>
                    <a:pt x="f79" y="f80"/>
                    <a:pt x="f81" y="f77"/>
                  </a:cubicBezTo>
                  <a:cubicBezTo>
                    <a:pt x="f55" y="f77"/>
                    <a:pt x="f82" y="f83"/>
                    <a:pt x="f84" y="f85"/>
                  </a:cubicBezTo>
                  <a:cubicBezTo>
                    <a:pt x="f86" y="f41"/>
                    <a:pt x="f55" y="f87"/>
                    <a:pt x="f88" y="f89"/>
                  </a:cubicBezTo>
                  <a:cubicBezTo>
                    <a:pt x="f90" y="f89"/>
                    <a:pt x="f91" y="f89"/>
                    <a:pt x="f92" y="f89"/>
                  </a:cubicBezTo>
                  <a:cubicBezTo>
                    <a:pt x="f93" y="f89"/>
                    <a:pt x="f94" y="f87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94" y="f77"/>
                  </a:cubicBezTo>
                  <a:cubicBezTo>
                    <a:pt x="f107" y="f80"/>
                    <a:pt x="f108" y="f77"/>
                    <a:pt x="f76" y="f77"/>
                  </a:cubicBezTo>
                  <a:close/>
                  <a:moveTo>
                    <a:pt x="f109" y="f110"/>
                  </a:moveTo>
                  <a:cubicBezTo>
                    <a:pt x="f42" y="f111"/>
                    <a:pt x="f112" y="f113"/>
                    <a:pt x="f114" y="f106"/>
                  </a:cubicBezTo>
                  <a:cubicBezTo>
                    <a:pt x="f115" y="f116"/>
                    <a:pt x="f117" y="f50"/>
                    <a:pt x="f118" y="f95"/>
                  </a:cubicBezTo>
                  <a:cubicBezTo>
                    <a:pt x="f119" y="f120"/>
                    <a:pt x="f100" y="f34"/>
                    <a:pt x="f121" y="f122"/>
                  </a:cubicBezTo>
                  <a:cubicBezTo>
                    <a:pt x="f123" y="f78"/>
                    <a:pt x="f124" y="f125"/>
                    <a:pt x="f126" y="f127"/>
                  </a:cubicBezTo>
                  <a:cubicBezTo>
                    <a:pt x="f128" y="f32"/>
                    <a:pt x="f129" y="f67"/>
                    <a:pt x="f130" y="f131"/>
                  </a:cubicBezTo>
                  <a:cubicBezTo>
                    <a:pt x="f132" y="f133"/>
                    <a:pt x="f101" y="f134"/>
                    <a:pt x="f109" y="f110"/>
                  </a:cubicBezTo>
                  <a:close/>
                  <a:moveTo>
                    <a:pt x="f135" y="f136"/>
                  </a:moveTo>
                  <a:cubicBezTo>
                    <a:pt x="f135" y="f137"/>
                    <a:pt x="f135" y="f2"/>
                    <a:pt x="f135" y="f138"/>
                  </a:cubicBezTo>
                  <a:cubicBezTo>
                    <a:pt x="f139" y="f140"/>
                    <a:pt x="f141" y="f142"/>
                    <a:pt x="f143" y="f144"/>
                  </a:cubicBezTo>
                  <a:cubicBezTo>
                    <a:pt x="f145" y="f97"/>
                    <a:pt x="f146" y="f147"/>
                    <a:pt x="f148" y="f104"/>
                  </a:cubicBezTo>
                  <a:cubicBezTo>
                    <a:pt x="f149" y="f134"/>
                    <a:pt x="f150" y="f133"/>
                    <a:pt x="f2" y="f131"/>
                  </a:cubicBezTo>
                  <a:cubicBezTo>
                    <a:pt x="f151" y="f67"/>
                    <a:pt x="f152" y="f32"/>
                    <a:pt x="f135" y="f13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2DE038D3-CBBF-63F2-677D-212EC3D91F5B}"/>
                </a:ext>
              </a:extLst>
            </p:cNvPr>
            <p:cNvSpPr/>
            <p:nvPr/>
          </p:nvSpPr>
          <p:spPr>
            <a:xfrm>
              <a:off x="6535427" y="2439738"/>
              <a:ext cx="642512" cy="5949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4"/>
                <a:gd name="f7" fmla="val 189"/>
                <a:gd name="f8" fmla="val 94"/>
                <a:gd name="f9" fmla="val 179"/>
                <a:gd name="f10" fmla="val 64"/>
                <a:gd name="f11" fmla="val 49"/>
                <a:gd name="f12" fmla="val 171"/>
                <a:gd name="f13" fmla="val 38"/>
                <a:gd name="f14" fmla="val 140"/>
                <a:gd name="f15" fmla="val 29"/>
                <a:gd name="f16" fmla="val 115"/>
                <a:gd name="f17" fmla="val 17"/>
                <a:gd name="f18" fmla="val 92"/>
                <a:gd name="f19" fmla="val 5"/>
                <a:gd name="f20" fmla="val 68"/>
                <a:gd name="f21" fmla="val 58"/>
                <a:gd name="f22" fmla="val 1"/>
                <a:gd name="f23" fmla="val 53"/>
                <a:gd name="f24" fmla="val 10"/>
                <a:gd name="f25" fmla="val 46"/>
                <a:gd name="f26" fmla="val 26"/>
                <a:gd name="f27" fmla="val 34"/>
                <a:gd name="f28" fmla="val 41"/>
                <a:gd name="f29" fmla="val 20"/>
                <a:gd name="f30" fmla="val 7"/>
                <a:gd name="f31" fmla="val 3"/>
                <a:gd name="f32" fmla="val 72"/>
                <a:gd name="f33" fmla="val 79"/>
                <a:gd name="f34" fmla="val 102"/>
                <a:gd name="f35" fmla="val 126"/>
                <a:gd name="f36" fmla="val 146"/>
                <a:gd name="f37" fmla="val 8"/>
                <a:gd name="f38" fmla="val 165"/>
                <a:gd name="f39" fmla="val 15"/>
                <a:gd name="f40" fmla="val 178"/>
                <a:gd name="f41" fmla="val 195"/>
                <a:gd name="f42" fmla="val 59"/>
                <a:gd name="f43" fmla="val 199"/>
                <a:gd name="f44" fmla="val 183"/>
                <a:gd name="f45" fmla="val 98"/>
                <a:gd name="f46" fmla="val 167"/>
                <a:gd name="f47" fmla="val 129"/>
                <a:gd name="f48" fmla="val 153"/>
                <a:gd name="f49" fmla="val 161"/>
                <a:gd name="f50" fmla="val 147"/>
                <a:gd name="f51" fmla="val 175"/>
                <a:gd name="f52" fmla="val 138"/>
                <a:gd name="f53" fmla="val 181"/>
                <a:gd name="f54" fmla="val 123"/>
                <a:gd name="f55" fmla="val 107"/>
                <a:gd name="f56" fmla="+- 0 0 -90"/>
                <a:gd name="f57" fmla="*/ f3 1 204"/>
                <a:gd name="f58" fmla="*/ f4 1 189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04"/>
                <a:gd name="f67" fmla="*/ f63 1 189"/>
                <a:gd name="f68" fmla="*/ 94 f64 1"/>
                <a:gd name="f69" fmla="*/ 179 f63 1"/>
                <a:gd name="f70" fmla="*/ 38 f64 1"/>
                <a:gd name="f71" fmla="*/ 140 f63 1"/>
                <a:gd name="f72" fmla="*/ 5 f64 1"/>
                <a:gd name="f73" fmla="*/ 68 f63 1"/>
                <a:gd name="f74" fmla="*/ 10 f64 1"/>
                <a:gd name="f75" fmla="*/ 46 f63 1"/>
                <a:gd name="f76" fmla="*/ 58 f64 1"/>
                <a:gd name="f77" fmla="*/ 7 f63 1"/>
                <a:gd name="f78" fmla="*/ 79 f64 1"/>
                <a:gd name="f79" fmla="*/ 0 f63 1"/>
                <a:gd name="f80" fmla="*/ 146 f64 1"/>
                <a:gd name="f81" fmla="*/ 8 f63 1"/>
                <a:gd name="f82" fmla="*/ 195 f64 1"/>
                <a:gd name="f83" fmla="*/ 199 f64 1"/>
                <a:gd name="f84" fmla="*/ 153 f64 1"/>
                <a:gd name="f85" fmla="*/ 161 f63 1"/>
                <a:gd name="f86" fmla="*/ 123 f64 1"/>
                <a:gd name="f87" fmla="+- f65 0 f1"/>
                <a:gd name="f88" fmla="*/ f68 1 204"/>
                <a:gd name="f89" fmla="*/ f69 1 189"/>
                <a:gd name="f90" fmla="*/ f70 1 204"/>
                <a:gd name="f91" fmla="*/ f71 1 189"/>
                <a:gd name="f92" fmla="*/ f72 1 204"/>
                <a:gd name="f93" fmla="*/ f73 1 189"/>
                <a:gd name="f94" fmla="*/ f74 1 204"/>
                <a:gd name="f95" fmla="*/ f75 1 189"/>
                <a:gd name="f96" fmla="*/ f76 1 204"/>
                <a:gd name="f97" fmla="*/ f77 1 189"/>
                <a:gd name="f98" fmla="*/ f78 1 204"/>
                <a:gd name="f99" fmla="*/ f79 1 189"/>
                <a:gd name="f100" fmla="*/ f80 1 204"/>
                <a:gd name="f101" fmla="*/ f81 1 189"/>
                <a:gd name="f102" fmla="*/ f82 1 204"/>
                <a:gd name="f103" fmla="*/ f83 1 204"/>
                <a:gd name="f104" fmla="*/ f84 1 204"/>
                <a:gd name="f105" fmla="*/ f85 1 189"/>
                <a:gd name="f106" fmla="*/ f86 1 204"/>
                <a:gd name="f107" fmla="*/ 0 1 f66"/>
                <a:gd name="f108" fmla="*/ f60 1 f66"/>
                <a:gd name="f109" fmla="*/ 0 1 f67"/>
                <a:gd name="f110" fmla="*/ f61 1 f67"/>
                <a:gd name="f111" fmla="*/ f88 1 f66"/>
                <a:gd name="f112" fmla="*/ f89 1 f67"/>
                <a:gd name="f113" fmla="*/ f90 1 f66"/>
                <a:gd name="f114" fmla="*/ f91 1 f67"/>
                <a:gd name="f115" fmla="*/ f92 1 f66"/>
                <a:gd name="f116" fmla="*/ f93 1 f67"/>
                <a:gd name="f117" fmla="*/ f94 1 f66"/>
                <a:gd name="f118" fmla="*/ f95 1 f67"/>
                <a:gd name="f119" fmla="*/ f96 1 f66"/>
                <a:gd name="f120" fmla="*/ f97 1 f67"/>
                <a:gd name="f121" fmla="*/ f98 1 f66"/>
                <a:gd name="f122" fmla="*/ f99 1 f67"/>
                <a:gd name="f123" fmla="*/ f100 1 f66"/>
                <a:gd name="f124" fmla="*/ f101 1 f67"/>
                <a:gd name="f125" fmla="*/ f102 1 f66"/>
                <a:gd name="f126" fmla="*/ f103 1 f66"/>
                <a:gd name="f127" fmla="*/ f104 1 f66"/>
                <a:gd name="f128" fmla="*/ f105 1 f67"/>
                <a:gd name="f129" fmla="*/ f106 1 f66"/>
                <a:gd name="f130" fmla="*/ f107 f57 1"/>
                <a:gd name="f131" fmla="*/ f108 f57 1"/>
                <a:gd name="f132" fmla="*/ f110 f58 1"/>
                <a:gd name="f133" fmla="*/ f109 f58 1"/>
                <a:gd name="f134" fmla="*/ f111 f57 1"/>
                <a:gd name="f135" fmla="*/ f112 f58 1"/>
                <a:gd name="f136" fmla="*/ f113 f57 1"/>
                <a:gd name="f137" fmla="*/ f114 f58 1"/>
                <a:gd name="f138" fmla="*/ f115 f57 1"/>
                <a:gd name="f139" fmla="*/ f116 f58 1"/>
                <a:gd name="f140" fmla="*/ f117 f57 1"/>
                <a:gd name="f141" fmla="*/ f118 f58 1"/>
                <a:gd name="f142" fmla="*/ f119 f57 1"/>
                <a:gd name="f143" fmla="*/ f120 f58 1"/>
                <a:gd name="f144" fmla="*/ f121 f57 1"/>
                <a:gd name="f145" fmla="*/ f122 f58 1"/>
                <a:gd name="f146" fmla="*/ f123 f57 1"/>
                <a:gd name="f147" fmla="*/ f124 f58 1"/>
                <a:gd name="f148" fmla="*/ f125 f57 1"/>
                <a:gd name="f149" fmla="*/ f126 f57 1"/>
                <a:gd name="f150" fmla="*/ f127 f57 1"/>
                <a:gd name="f151" fmla="*/ f128 f58 1"/>
                <a:gd name="f152" fmla="*/ f129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34" y="f135"/>
                </a:cxn>
                <a:cxn ang="f87">
                  <a:pos x="f136" y="f137"/>
                </a:cxn>
                <a:cxn ang="f87">
                  <a:pos x="f138" y="f139"/>
                </a:cxn>
                <a:cxn ang="f87">
                  <a:pos x="f140" y="f141"/>
                </a:cxn>
                <a:cxn ang="f87">
                  <a:pos x="f142" y="f143"/>
                </a:cxn>
                <a:cxn ang="f87">
                  <a:pos x="f144" y="f145"/>
                </a:cxn>
                <a:cxn ang="f87">
                  <a:pos x="f146" y="f147"/>
                </a:cxn>
                <a:cxn ang="f87">
                  <a:pos x="f148" y="f141"/>
                </a:cxn>
                <a:cxn ang="f87">
                  <a:pos x="f149" y="f139"/>
                </a:cxn>
                <a:cxn ang="f87">
                  <a:pos x="f150" y="f151"/>
                </a:cxn>
                <a:cxn ang="f87">
                  <a:pos x="f152" y="f135"/>
                </a:cxn>
                <a:cxn ang="f87">
                  <a:pos x="f134" y="f135"/>
                </a:cxn>
              </a:cxnLst>
              <a:rect l="f130" t="f133" r="f131" b="f132"/>
              <a:pathLst>
                <a:path w="204" h="189">
                  <a:moveTo>
                    <a:pt x="f8" y="f9"/>
                  </a:moveTo>
                  <a:cubicBezTo>
                    <a:pt x="f10" y="f7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5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21" y="f30"/>
                  </a:cubicBezTo>
                  <a:cubicBezTo>
                    <a:pt x="f10" y="f31"/>
                    <a:pt x="f32" y="f5"/>
                    <a:pt x="f33" y="f5"/>
                  </a:cubicBezTo>
                  <a:cubicBezTo>
                    <a:pt x="f34" y="f22"/>
                    <a:pt x="f35" y="f5"/>
                    <a:pt x="f36" y="f37"/>
                  </a:cubicBezTo>
                  <a:cubicBezTo>
                    <a:pt x="f38" y="f39"/>
                    <a:pt x="f40" y="f27"/>
                    <a:pt x="f41" y="f25"/>
                  </a:cubicBezTo>
                  <a:cubicBezTo>
                    <a:pt x="f6" y="f23"/>
                    <a:pt x="f6" y="f42"/>
                    <a:pt x="f43" y="f20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9"/>
                  </a:cubicBezTo>
                  <a:cubicBezTo>
                    <a:pt x="f16" y="f40"/>
                    <a:pt x="f55" y="f9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" name="Google Shape;69;p8">
            <a:extLst>
              <a:ext uri="{FF2B5EF4-FFF2-40B4-BE49-F238E27FC236}">
                <a16:creationId xmlns:a16="http://schemas.microsoft.com/office/drawing/2014/main" id="{48DB95D5-1022-BBA9-6B81-1BEB2E477040}"/>
              </a:ext>
            </a:extLst>
          </p:cNvPr>
          <p:cNvSpPr/>
          <p:nvPr/>
        </p:nvSpPr>
        <p:spPr>
          <a:xfrm>
            <a:off x="12856" y="0"/>
            <a:ext cx="9144000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381;p31">
            <a:extLst>
              <a:ext uri="{FF2B5EF4-FFF2-40B4-BE49-F238E27FC236}">
                <a16:creationId xmlns:a16="http://schemas.microsoft.com/office/drawing/2014/main" id="{91B95682-6613-BED5-2783-4B8457AA74D0}"/>
              </a:ext>
            </a:extLst>
          </p:cNvPr>
          <p:cNvSpPr txBox="1"/>
          <p:nvPr/>
        </p:nvSpPr>
        <p:spPr>
          <a:xfrm>
            <a:off x="1053050" y="30001"/>
            <a:ext cx="3208803" cy="10287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2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rPr>
              <a:t>Let’s review some concepts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9;p8">
            <a:extLst>
              <a:ext uri="{FF2B5EF4-FFF2-40B4-BE49-F238E27FC236}">
                <a16:creationId xmlns:a16="http://schemas.microsoft.com/office/drawing/2014/main" id="{BD93A967-0516-9E91-3166-BB7741B1BDB3}"/>
              </a:ext>
            </a:extLst>
          </p:cNvPr>
          <p:cNvSpPr/>
          <p:nvPr/>
        </p:nvSpPr>
        <p:spPr>
          <a:xfrm>
            <a:off x="0" y="109371"/>
            <a:ext cx="9144000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2646F831-C575-1F5B-EAD1-800A5B2AD44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19865" y="232769"/>
            <a:ext cx="7092278" cy="576062"/>
          </a:xfrm>
        </p:spPr>
        <p:txBody>
          <a:bodyPr anchor="ctr"/>
          <a:lstStyle/>
          <a:p>
            <a:pPr marL="0" lvl="0" indent="0">
              <a:buNone/>
            </a:pPr>
            <a:r>
              <a:rPr lang="en-US" sz="3600">
                <a:solidFill>
                  <a:srgbClr val="FFFFFF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4640267-3729-BD4F-6083-0BD2B26261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19865" y="808832"/>
            <a:ext cx="7092278" cy="288036"/>
          </a:xfrm>
        </p:spPr>
        <p:txBody>
          <a:bodyPr anchor="ctr"/>
          <a:lstStyle/>
          <a:p>
            <a:pPr marL="0" lvl="0" indent="0">
              <a:buNone/>
            </a:pPr>
            <a:r>
              <a:rPr lang="en-US" sz="1400">
                <a:solidFill>
                  <a:srgbClr val="FFFFFF"/>
                </a:solidFill>
                <a:latin typeface="Arial"/>
                <a:cs typeface="Arial" pitchFamily="34"/>
              </a:rPr>
              <a:t>Insert the title of your subtitle Here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86C1FA1A-2201-9838-33A9-B964D9103C57}"/>
              </a:ext>
            </a:extLst>
          </p:cNvPr>
          <p:cNvGrpSpPr/>
          <p:nvPr/>
        </p:nvGrpSpPr>
        <p:grpSpPr>
          <a:xfrm>
            <a:off x="3493053" y="1402900"/>
            <a:ext cx="5117741" cy="3096341"/>
            <a:chOff x="3493053" y="1402900"/>
            <a:chExt cx="5117741" cy="3096341"/>
          </a:xfrm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AC072262-C105-0C54-EBC9-2ECB1B4DB86C}"/>
                </a:ext>
              </a:extLst>
            </p:cNvPr>
            <p:cNvSpPr/>
            <p:nvPr/>
          </p:nvSpPr>
          <p:spPr>
            <a:xfrm rot="5400013">
              <a:off x="6195352" y="2083799"/>
              <a:ext cx="3096341" cy="1734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60938"/>
                <a:gd name="f4" fmla="val 2554996"/>
                <a:gd name="f5" fmla="val 2315585"/>
                <a:gd name="f6" fmla="val 1351978"/>
                <a:gd name="f7" fmla="val 1608128"/>
                <a:gd name="f8" fmla="val 2332000"/>
                <a:gd name="f9" fmla="val 1604085"/>
                <a:gd name="f10" fmla="val 2347685"/>
                <a:gd name="f11" fmla="val 1596777"/>
                <a:gd name="f12" fmla="val 2361832"/>
                <a:gd name="f13" fmla="val 1586519"/>
                <a:gd name="f14" fmla="val 2403345"/>
                <a:gd name="f15" fmla="val 1556419"/>
                <a:gd name="f16" fmla="val 2424829"/>
                <a:gd name="f17" fmla="val 1505846"/>
                <a:gd name="f18" fmla="val 2417675"/>
                <a:gd name="f19" fmla="val 1455070"/>
                <a:gd name="f20" fmla="val 2409025"/>
                <a:gd name="f21" fmla="val 1388817"/>
                <a:gd name="f22" fmla="val 2368208"/>
                <a:gd name="f23" fmla="val 1366470"/>
                <a:gd name="f24" fmla="val 3612086"/>
                <a:gd name="f25" fmla="val 989467"/>
                <a:gd name="f26" fmla="val 3453010"/>
                <a:gd name="f27" fmla="val 3324054"/>
                <a:gd name="f28" fmla="val 1118423"/>
                <a:gd name="f29" fmla="val 1277499"/>
                <a:gd name="f30" fmla="val 1436575"/>
                <a:gd name="f31" fmla="val 1565531"/>
                <a:gd name="f32" fmla="val 3771162"/>
                <a:gd name="f33" fmla="val 3900118"/>
                <a:gd name="f34" fmla="val 948854"/>
                <a:gd name="f35" fmla="val 789778"/>
                <a:gd name="f36" fmla="val 660822"/>
                <a:gd name="f37" fmla="val 1107930"/>
                <a:gd name="f38" fmla="val 1236886"/>
                <a:gd name="f39" fmla="val 2247651"/>
                <a:gd name="f40" fmla="val 946230"/>
                <a:gd name="f41" fmla="val 2230469"/>
                <a:gd name="f42" fmla="val 950266"/>
                <a:gd name="f43" fmla="val 2214012"/>
                <a:gd name="f44" fmla="val 957763"/>
                <a:gd name="f45" fmla="val 2199233"/>
                <a:gd name="f46" fmla="val 968479"/>
                <a:gd name="f47" fmla="val 2157721"/>
                <a:gd name="f48" fmla="val 998579"/>
                <a:gd name="f49" fmla="val 2136236"/>
                <a:gd name="f50" fmla="val 1049152"/>
                <a:gd name="f51" fmla="val 2143390"/>
                <a:gd name="f52" fmla="val 1099928"/>
                <a:gd name="f53" fmla="val 2157154"/>
                <a:gd name="f54" fmla="val 1167662"/>
                <a:gd name="f55" fmla="val 2197550"/>
                <a:gd name="f56" fmla="val 1197656"/>
                <a:gd name="f57" fmla="val 1217102"/>
                <a:gd name="f58" fmla="val 785264"/>
                <a:gd name="f59" fmla="val 832380"/>
                <a:gd name="f60" fmla="val 2341411"/>
                <a:gd name="f61" fmla="val 835890"/>
                <a:gd name="f62" fmla="val 2366862"/>
                <a:gd name="f63" fmla="val 843587"/>
                <a:gd name="f64" fmla="val 2390991"/>
                <a:gd name="f65" fmla="val 855423"/>
                <a:gd name="f66" fmla="val 2474360"/>
                <a:gd name="f67" fmla="val 896319"/>
                <a:gd name="f68" fmla="val 2528313"/>
                <a:gd name="f69" fmla="val 979930"/>
                <a:gd name="f70" fmla="val 2531223"/>
                <a:gd name="f71" fmla="val 1072743"/>
                <a:gd name="f72" fmla="val 2418963"/>
                <a:gd name="f73" fmla="val 1076264"/>
                <a:gd name="f74" fmla="val 2417356"/>
                <a:gd name="f75" fmla="val 1025012"/>
                <a:gd name="f76" fmla="val 2387564"/>
                <a:gd name="f77" fmla="val 978842"/>
                <a:gd name="f78" fmla="val 2341528"/>
                <a:gd name="f79" fmla="val 956260"/>
                <a:gd name="f80" fmla="val 2333151"/>
                <a:gd name="f81" fmla="val 952151"/>
                <a:gd name="f82" fmla="val 2324486"/>
                <a:gd name="f83" fmla="val 948946"/>
                <a:gd name="f84" fmla="val 946938"/>
                <a:gd name="f85" fmla="val 1239083"/>
                <a:gd name="f86" fmla="val 2404308"/>
                <a:gd name="f87" fmla="val 1264638"/>
                <a:gd name="f88" fmla="val 2499083"/>
                <a:gd name="f89" fmla="val 1293869"/>
                <a:gd name="f90" fmla="val 2528899"/>
                <a:gd name="f91" fmla="val 1441205"/>
                <a:gd name="f92" fmla="val 2541347"/>
                <a:gd name="f93" fmla="val 1532528"/>
                <a:gd name="f94" fmla="val 2502457"/>
                <a:gd name="f95" fmla="val 1623287"/>
                <a:gd name="f96" fmla="val 2427762"/>
                <a:gd name="f97" fmla="val 1677447"/>
                <a:gd name="f98" fmla="val 2394006"/>
                <a:gd name="f99" fmla="val 1701923"/>
                <a:gd name="f100" fmla="val 2355419"/>
                <a:gd name="f101" fmla="val 1717125"/>
                <a:gd name="f102" fmla="val 1722661"/>
                <a:gd name="f103" fmla="val 1769734"/>
                <a:gd name="f104" fmla="val 1722944"/>
                <a:gd name="f105" fmla="val 2221084"/>
                <a:gd name="f106" fmla="val 1719537"/>
                <a:gd name="f107" fmla="val 2194881"/>
                <a:gd name="f108" fmla="val 1711743"/>
                <a:gd name="f109" fmla="val 2170074"/>
                <a:gd name="f110" fmla="val 1699575"/>
                <a:gd name="f111" fmla="val 2086705"/>
                <a:gd name="f112" fmla="val 1658679"/>
                <a:gd name="f113" fmla="val 2032752"/>
                <a:gd name="f114" fmla="val 1575069"/>
                <a:gd name="f115" fmla="val 2029842"/>
                <a:gd name="f116" fmla="val 1482255"/>
                <a:gd name="f117" fmla="val 2142102"/>
                <a:gd name="f118" fmla="val 1478734"/>
                <a:gd name="f119" fmla="val 2143709"/>
                <a:gd name="f120" fmla="val 1529986"/>
                <a:gd name="f121" fmla="val 2173501"/>
                <a:gd name="f122" fmla="val 1576156"/>
                <a:gd name="f123" fmla="val 2219537"/>
                <a:gd name="f124" fmla="val 1598738"/>
                <a:gd name="f125" fmla="val 2228602"/>
                <a:gd name="f126" fmla="val 1603184"/>
                <a:gd name="f127" fmla="val 2238004"/>
                <a:gd name="f128" fmla="val 1606573"/>
                <a:gd name="f129" fmla="val 1608616"/>
                <a:gd name="f130" fmla="val 1335176"/>
                <a:gd name="f131" fmla="val 2162261"/>
                <a:gd name="f132" fmla="val 1314127"/>
                <a:gd name="f133" fmla="val 2069489"/>
                <a:gd name="f134" fmla="val 1278142"/>
                <a:gd name="f135" fmla="val 2032173"/>
                <a:gd name="f136" fmla="val 1115597"/>
                <a:gd name="f137" fmla="val 2019217"/>
                <a:gd name="f138" fmla="val 1023646"/>
                <a:gd name="f139" fmla="val 2058125"/>
                <a:gd name="f140" fmla="val 932061"/>
                <a:gd name="f141" fmla="val 2133303"/>
                <a:gd name="f142" fmla="val 877552"/>
                <a:gd name="f143" fmla="val 2167670"/>
                <a:gd name="f144" fmla="val 852632"/>
                <a:gd name="f145" fmla="val 2207046"/>
                <a:gd name="f146" fmla="val 837325"/>
                <a:gd name="f147" fmla="val 832077"/>
                <a:gd name="f148" fmla="val 2280470"/>
                <a:gd name="f149" fmla="val 617534"/>
                <a:gd name="f150" fmla="val 1915981"/>
                <a:gd name="f151" fmla="val 1620504"/>
                <a:gd name="f152" fmla="val 913011"/>
                <a:gd name="f153" fmla="val 1277500"/>
                <a:gd name="f154" fmla="val 1641989"/>
                <a:gd name="f155" fmla="val 1937466"/>
                <a:gd name="f156" fmla="val 2644959"/>
                <a:gd name="f157" fmla="val 2940436"/>
                <a:gd name="f158" fmla="val 284505"/>
                <a:gd name="f159" fmla="val 265281"/>
                <a:gd name="f160" fmla="val 4276434"/>
                <a:gd name="f161" fmla="val 2289716"/>
                <a:gd name="f162" fmla="val 180344"/>
                <a:gd name="f163" fmla="val 148161"/>
                <a:gd name="f164" fmla="val 2406836"/>
                <a:gd name="f165" fmla="val 4380595"/>
                <a:gd name="f166" fmla="*/ f0 1 4560938"/>
                <a:gd name="f167" fmla="*/ f1 1 2554996"/>
                <a:gd name="f168" fmla="val f2"/>
                <a:gd name="f169" fmla="val f3"/>
                <a:gd name="f170" fmla="val f4"/>
                <a:gd name="f171" fmla="+- f170 0 f168"/>
                <a:gd name="f172" fmla="+- f169 0 f168"/>
                <a:gd name="f173" fmla="*/ f172 1 4560938"/>
                <a:gd name="f174" fmla="*/ f171 1 2554996"/>
                <a:gd name="f175" fmla="*/ f168 1 f173"/>
                <a:gd name="f176" fmla="*/ f169 1 f173"/>
                <a:gd name="f177" fmla="*/ f168 1 f174"/>
                <a:gd name="f178" fmla="*/ f170 1 f174"/>
                <a:gd name="f179" fmla="*/ f175 f166 1"/>
                <a:gd name="f180" fmla="*/ f176 f166 1"/>
                <a:gd name="f181" fmla="*/ f178 f167 1"/>
                <a:gd name="f182" fmla="*/ f177 f1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9" t="f182" r="f180" b="f181"/>
              <a:pathLst>
                <a:path w="4560938" h="2554996">
                  <a:moveTo>
                    <a:pt x="f5" y="f6"/>
                  </a:moveTo>
                  <a:lnTo>
                    <a:pt x="f5" y="f7"/>
                  </a:ln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5" y="f6"/>
                  </a:cubicBezTo>
                  <a:close/>
                  <a:moveTo>
                    <a:pt x="f24" y="f25"/>
                  </a:moveTo>
                  <a:cubicBezTo>
                    <a:pt x="f26" y="f25"/>
                    <a:pt x="f27" y="f28"/>
                    <a:pt x="f27" y="f29"/>
                  </a:cubicBezTo>
                  <a:cubicBezTo>
                    <a:pt x="f27" y="f30"/>
                    <a:pt x="f26" y="f31"/>
                    <a:pt x="f24" y="f31"/>
                  </a:cubicBezTo>
                  <a:cubicBezTo>
                    <a:pt x="f32" y="f31"/>
                    <a:pt x="f33" y="f30"/>
                    <a:pt x="f33" y="f29"/>
                  </a:cubicBezTo>
                  <a:cubicBezTo>
                    <a:pt x="f33" y="f28"/>
                    <a:pt x="f32" y="f25"/>
                    <a:pt x="f24" y="f25"/>
                  </a:cubicBezTo>
                  <a:close/>
                  <a:moveTo>
                    <a:pt x="f34" y="f25"/>
                  </a:moveTo>
                  <a:cubicBezTo>
                    <a:pt x="f35" y="f25"/>
                    <a:pt x="f36" y="f28"/>
                    <a:pt x="f36" y="f29"/>
                  </a:cubicBezTo>
                  <a:cubicBezTo>
                    <a:pt x="f36" y="f30"/>
                    <a:pt x="f35" y="f31"/>
                    <a:pt x="f34" y="f31"/>
                  </a:cubicBezTo>
                  <a:cubicBezTo>
                    <a:pt x="f37" y="f31"/>
                    <a:pt x="f38" y="f30"/>
                    <a:pt x="f38" y="f29"/>
                  </a:cubicBezTo>
                  <a:cubicBezTo>
                    <a:pt x="f38" y="f28"/>
                    <a:pt x="f37" y="f25"/>
                    <a:pt x="f34" y="f25"/>
                  </a:cubicBezTo>
                  <a:close/>
                  <a:moveTo>
                    <a:pt x="f39" y="f40"/>
                  </a:move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39" y="f57"/>
                  </a:cubicBezTo>
                  <a:close/>
                  <a:moveTo>
                    <a:pt x="f39" y="f58"/>
                  </a:moveTo>
                  <a:lnTo>
                    <a:pt x="f5" y="f58"/>
                  </a:lnTo>
                  <a:lnTo>
                    <a:pt x="f5" y="f59"/>
                  </a:ln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lnTo>
                    <a:pt x="f72" y="f73"/>
                  </a:ln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5" y="f84"/>
                  </a:cubicBezTo>
                  <a:lnTo>
                    <a:pt x="f5" y="f85"/>
                  </a:lnTo>
                  <a:cubicBezTo>
                    <a:pt x="f86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5" y="f102"/>
                  </a:cubicBezTo>
                  <a:lnTo>
                    <a:pt x="f5" y="f103"/>
                  </a:lnTo>
                  <a:lnTo>
                    <a:pt x="f39" y="f103"/>
                  </a:lnTo>
                  <a:lnTo>
                    <a:pt x="f39" y="f104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6"/>
                  </a:cubicBezTo>
                  <a:lnTo>
                    <a:pt x="f117" y="f118"/>
                  </a:lnTo>
                  <a:cubicBezTo>
                    <a:pt x="f119" y="f120"/>
                    <a:pt x="f121" y="f122"/>
                    <a:pt x="f123" y="f124"/>
                  </a:cubicBezTo>
                  <a:cubicBezTo>
                    <a:pt x="f125" y="f126"/>
                    <a:pt x="f127" y="f128"/>
                    <a:pt x="f39" y="f129"/>
                  </a:cubicBezTo>
                  <a:lnTo>
                    <a:pt x="f39" y="f130"/>
                  </a:lnTo>
                  <a:cubicBezTo>
                    <a:pt x="f131" y="f132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141" y="f142"/>
                  </a:cubicBezTo>
                  <a:cubicBezTo>
                    <a:pt x="f143" y="f144"/>
                    <a:pt x="f145" y="f146"/>
                    <a:pt x="f39" y="f147"/>
                  </a:cubicBezTo>
                  <a:close/>
                  <a:moveTo>
                    <a:pt x="f148" y="f149"/>
                  </a:moveTo>
                  <a:cubicBezTo>
                    <a:pt x="f150" y="f149"/>
                    <a:pt x="f151" y="f152"/>
                    <a:pt x="f151" y="f153"/>
                  </a:cubicBezTo>
                  <a:cubicBezTo>
                    <a:pt x="f151" y="f154"/>
                    <a:pt x="f150" y="f155"/>
                    <a:pt x="f148" y="f155"/>
                  </a:cubicBezTo>
                  <a:cubicBezTo>
                    <a:pt x="f156" y="f155"/>
                    <a:pt x="f157" y="f154"/>
                    <a:pt x="f157" y="f153"/>
                  </a:cubicBezTo>
                  <a:cubicBezTo>
                    <a:pt x="f157" y="f152"/>
                    <a:pt x="f156" y="f149"/>
                    <a:pt x="f148" y="f149"/>
                  </a:cubicBezTo>
                  <a:close/>
                  <a:moveTo>
                    <a:pt x="f158" y="f159"/>
                  </a:moveTo>
                  <a:lnTo>
                    <a:pt x="f160" y="f159"/>
                  </a:lnTo>
                  <a:lnTo>
                    <a:pt x="f160" y="f161"/>
                  </a:lnTo>
                  <a:lnTo>
                    <a:pt x="f158" y="f161"/>
                  </a:lnTo>
                  <a:close/>
                  <a:moveTo>
                    <a:pt x="f162" y="f163"/>
                  </a:moveTo>
                  <a:lnTo>
                    <a:pt x="f162" y="f164"/>
                  </a:lnTo>
                  <a:lnTo>
                    <a:pt x="f165" y="f164"/>
                  </a:lnTo>
                  <a:lnTo>
                    <a:pt x="f165" y="f163"/>
                  </a:lnTo>
                  <a:close/>
                  <a:moveTo>
                    <a:pt x="f2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18637B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0" i="0" u="none" strike="noStrike" kern="0" cap="none" spc="0" baseline="0">
                <a:solidFill>
                  <a:srgbClr val="17375E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DA3891FE-1EBF-9326-74AB-0B34BB2BC1F6}"/>
                </a:ext>
              </a:extLst>
            </p:cNvPr>
            <p:cNvSpPr/>
            <p:nvPr/>
          </p:nvSpPr>
          <p:spPr>
            <a:xfrm>
              <a:off x="3493053" y="1726935"/>
              <a:ext cx="3383206" cy="24482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83203"/>
                <a:gd name="f4" fmla="val 2448272"/>
                <a:gd name="f5" fmla="val 413"/>
                <a:gd name="f6" fmla="val 665030"/>
                <a:gd name="f7" fmla="val 1223756"/>
                <a:gd name="f8" fmla="*/ f0 1 3383203"/>
                <a:gd name="f9" fmla="*/ f1 1 244827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383203"/>
                <a:gd name="f16" fmla="*/ f13 1 244827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383203" h="2448272">
                  <a:moveTo>
                    <a:pt x="f5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2" y="f4"/>
                  </a:lnTo>
                  <a:lnTo>
                    <a:pt x="f6" y="f7"/>
                  </a:lnTo>
                  <a:close/>
                </a:path>
              </a:pathLst>
            </a:custGeom>
            <a:solidFill>
              <a:srgbClr val="FFFFFF">
                <a:alpha val="85000"/>
              </a:srgbClr>
            </a:solidFill>
            <a:ln w="25402" cap="flat">
              <a:solidFill>
                <a:srgbClr val="18637B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0" i="0" u="none" strike="noStrike" kern="0" cap="none" spc="0" baseline="0">
                <a:solidFill>
                  <a:srgbClr val="17375E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</p:grpSp>
      <p:sp>
        <p:nvSpPr>
          <p:cNvPr id="8" name="TextBox 11">
            <a:extLst>
              <a:ext uri="{FF2B5EF4-FFF2-40B4-BE49-F238E27FC236}">
                <a16:creationId xmlns:a16="http://schemas.microsoft.com/office/drawing/2014/main" id="{B995EDC4-653C-574D-EAB0-130B1E05940D}"/>
              </a:ext>
            </a:extLst>
          </p:cNvPr>
          <p:cNvSpPr txBox="1"/>
          <p:nvPr/>
        </p:nvSpPr>
        <p:spPr>
          <a:xfrm>
            <a:off x="4765688" y="2100797"/>
            <a:ext cx="1556839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0" u="none" strike="noStrike" kern="0" cap="none" spc="0" baseline="0">
                <a:solidFill>
                  <a:srgbClr val="18637B"/>
                </a:solidFill>
                <a:uFillTx/>
                <a:latin typeface="Arial" pitchFamily="34"/>
                <a:ea typeface="Arial"/>
                <a:cs typeface="Arial" pitchFamily="34"/>
              </a:rPr>
              <a:t>$500</a:t>
            </a: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4DD09556-0309-D8D3-02A8-FCC52A9D5296}"/>
              </a:ext>
            </a:extLst>
          </p:cNvPr>
          <p:cNvSpPr txBox="1"/>
          <p:nvPr/>
        </p:nvSpPr>
        <p:spPr>
          <a:xfrm>
            <a:off x="4427981" y="2964887"/>
            <a:ext cx="2232251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404040"/>
                </a:solidFill>
                <a:uFillTx/>
                <a:latin typeface="Arial" pitchFamily="34"/>
                <a:ea typeface="Arial"/>
                <a:cs typeface="Arial" pitchFamily="34"/>
              </a:rPr>
              <a:t>You can simply impress your audience and add a unique zing and appeal to your Presentations. </a:t>
            </a:r>
          </a:p>
        </p:txBody>
      </p:sp>
      <p:grpSp>
        <p:nvGrpSpPr>
          <p:cNvPr id="10" name="Grupo 3">
            <a:extLst>
              <a:ext uri="{FF2B5EF4-FFF2-40B4-BE49-F238E27FC236}">
                <a16:creationId xmlns:a16="http://schemas.microsoft.com/office/drawing/2014/main" id="{6D8D9233-81D6-8C5A-8B99-C6AA857F5AA4}"/>
              </a:ext>
            </a:extLst>
          </p:cNvPr>
          <p:cNvGrpSpPr/>
          <p:nvPr/>
        </p:nvGrpSpPr>
        <p:grpSpPr>
          <a:xfrm>
            <a:off x="758823" y="1644648"/>
            <a:ext cx="2268534" cy="3070226"/>
            <a:chOff x="758823" y="1644648"/>
            <a:chExt cx="2268534" cy="3070226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3A2E0DDB-14FE-52DA-DAE9-E3115101726E}"/>
                </a:ext>
              </a:extLst>
            </p:cNvPr>
            <p:cNvSpPr/>
            <p:nvPr/>
          </p:nvSpPr>
          <p:spPr>
            <a:xfrm>
              <a:off x="758823" y="1644648"/>
              <a:ext cx="2268534" cy="30702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70"/>
                <a:gd name="f7" fmla="val 2125"/>
                <a:gd name="f8" fmla="val 281"/>
                <a:gd name="f9" fmla="val 759"/>
                <a:gd name="f10" fmla="val 237"/>
                <a:gd name="f11" fmla="val 1102"/>
                <a:gd name="f12" fmla="val 224"/>
                <a:gd name="f13" fmla="val 1447"/>
                <a:gd name="f14" fmla="val 199"/>
                <a:gd name="f15" fmla="val 1801"/>
                <a:gd name="f16" fmla="val 140"/>
                <a:gd name="f17" fmla="val 1804"/>
                <a:gd name="f18" fmla="val 81"/>
                <a:gd name="f19" fmla="val 1808"/>
                <a:gd name="f20" fmla="val 21"/>
                <a:gd name="f21" fmla="val 1809"/>
                <a:gd name="f22" fmla="val 15"/>
                <a:gd name="f23" fmla="val 3"/>
                <a:gd name="f24" fmla="val 1789"/>
                <a:gd name="f25" fmla="val 1778"/>
                <a:gd name="f26" fmla="val 1"/>
                <a:gd name="f27" fmla="val 1647"/>
                <a:gd name="f28" fmla="val 1516"/>
                <a:gd name="f29" fmla="val 1386"/>
                <a:gd name="f30" fmla="val 2"/>
                <a:gd name="f31" fmla="val 1132"/>
                <a:gd name="f32" fmla="val 20"/>
                <a:gd name="f33" fmla="val 880"/>
                <a:gd name="f34" fmla="val 60"/>
                <a:gd name="f35" fmla="val 630"/>
                <a:gd name="f36" fmla="val 502"/>
                <a:gd name="f37" fmla="val 112"/>
                <a:gd name="f38" fmla="val 377"/>
                <a:gd name="f39" fmla="val 139"/>
                <a:gd name="f40" fmla="val 250"/>
                <a:gd name="f41" fmla="val 145"/>
                <a:gd name="f42" fmla="val 222"/>
                <a:gd name="f43" fmla="val 161"/>
                <a:gd name="f44" fmla="val 207"/>
                <a:gd name="f45" fmla="val 188"/>
                <a:gd name="f46" fmla="val 196"/>
                <a:gd name="f47" fmla="val 271"/>
                <a:gd name="f48" fmla="val 164"/>
                <a:gd name="f49" fmla="val 354"/>
                <a:gd name="f50" fmla="val 131"/>
                <a:gd name="f51" fmla="val 434"/>
                <a:gd name="f52" fmla="val 94"/>
                <a:gd name="f53" fmla="val 484"/>
                <a:gd name="f54" fmla="val 71"/>
                <a:gd name="f55" fmla="val 531"/>
                <a:gd name="f56" fmla="val 39"/>
                <a:gd name="f57" fmla="val 579"/>
                <a:gd name="f58" fmla="val 11"/>
                <a:gd name="f59" fmla="val 577"/>
                <a:gd name="f60" fmla="val 18"/>
                <a:gd name="f61" fmla="val 576"/>
                <a:gd name="f62" fmla="val 28"/>
                <a:gd name="f63" fmla="val 572"/>
                <a:gd name="f64" fmla="val 37"/>
                <a:gd name="f65" fmla="val 528"/>
                <a:gd name="f66" fmla="val 142"/>
                <a:gd name="f67" fmla="val 530"/>
                <a:gd name="f68" fmla="val 249"/>
                <a:gd name="f69" fmla="val 553"/>
                <a:gd name="f70" fmla="val 359"/>
                <a:gd name="f71" fmla="val 604"/>
                <a:gd name="f72" fmla="val 599"/>
                <a:gd name="f73" fmla="val 666"/>
                <a:gd name="f74" fmla="val 836"/>
                <a:gd name="f75" fmla="val 768"/>
                <a:gd name="f76" fmla="val 1061"/>
                <a:gd name="f77" fmla="val 773"/>
                <a:gd name="f78" fmla="val 1074"/>
                <a:gd name="f79" fmla="val 777"/>
                <a:gd name="f80" fmla="val 1088"/>
                <a:gd name="f81" fmla="val 784"/>
                <a:gd name="f82" fmla="val 1108"/>
                <a:gd name="f83" fmla="val 793"/>
                <a:gd name="f84" fmla="val 1085"/>
                <a:gd name="f85" fmla="val 798"/>
                <a:gd name="f86" fmla="val 1066"/>
                <a:gd name="f87" fmla="val 806"/>
                <a:gd name="f88" fmla="val 1049"/>
                <a:gd name="f89" fmla="val 907"/>
                <a:gd name="f90" fmla="val 817"/>
                <a:gd name="f91" fmla="val 972"/>
                <a:gd name="f92" fmla="val 574"/>
                <a:gd name="f93" fmla="val 1017"/>
                <a:gd name="f94" fmla="val 326"/>
                <a:gd name="f95" fmla="val 1040"/>
                <a:gd name="f96" fmla="val 200"/>
                <a:gd name="f97" fmla="val 1054"/>
                <a:gd name="f98" fmla="val 210"/>
                <a:gd name="f99" fmla="val 987"/>
                <a:gd name="f100" fmla="val 1094"/>
                <a:gd name="f101" fmla="val 105"/>
                <a:gd name="f102" fmla="val 1237"/>
                <a:gd name="f103" fmla="val 129"/>
                <a:gd name="f104" fmla="val 1365"/>
                <a:gd name="f105" fmla="val 184"/>
                <a:gd name="f106" fmla="val 1398"/>
                <a:gd name="f107" fmla="val 1417"/>
                <a:gd name="f108" fmla="val 217"/>
                <a:gd name="f109" fmla="val 1427"/>
                <a:gd name="f110" fmla="val 253"/>
                <a:gd name="f111" fmla="val 1475"/>
                <a:gd name="f112" fmla="val 432"/>
                <a:gd name="f113" fmla="val 1506"/>
                <a:gd name="f114" fmla="val 614"/>
                <a:gd name="f115" fmla="val 1527"/>
                <a:gd name="f116" fmla="val 1561"/>
                <a:gd name="f117" fmla="val 1100"/>
                <a:gd name="f118" fmla="val 1403"/>
                <a:gd name="f119" fmla="val 1562"/>
                <a:gd name="f120" fmla="val 1706"/>
                <a:gd name="f121" fmla="val 1737"/>
                <a:gd name="f122" fmla="val 1558"/>
                <a:gd name="f123" fmla="val 1767"/>
                <a:gd name="f124" fmla="val 1556"/>
                <a:gd name="f125" fmla="val 1807"/>
                <a:gd name="f126" fmla="val 1492"/>
                <a:gd name="f127" fmla="val 1802"/>
                <a:gd name="f128" fmla="val 1429"/>
                <a:gd name="f129" fmla="val 1798"/>
                <a:gd name="f130" fmla="val 1364"/>
                <a:gd name="f131" fmla="val 1794"/>
                <a:gd name="f132" fmla="val 1339"/>
                <a:gd name="f133" fmla="val 1443"/>
                <a:gd name="f134" fmla="val 1325"/>
                <a:gd name="f135" fmla="val 1098"/>
                <a:gd name="f136" fmla="val 1282"/>
                <a:gd name="f137" fmla="val 755"/>
                <a:gd name="f138" fmla="val 1278"/>
                <a:gd name="f139" fmla="val 1273"/>
                <a:gd name="f140" fmla="val 754"/>
                <a:gd name="f141" fmla="val 1269"/>
                <a:gd name="f142" fmla="val 1253"/>
                <a:gd name="f143" fmla="val 833"/>
                <a:gd name="f144" fmla="val 1234"/>
                <a:gd name="f145" fmla="val 912"/>
                <a:gd name="f146" fmla="val 1223"/>
                <a:gd name="f147" fmla="val 992"/>
                <a:gd name="f148" fmla="val 1197"/>
                <a:gd name="f149" fmla="val 1181"/>
                <a:gd name="f150" fmla="val 1248"/>
                <a:gd name="f151" fmla="val 1361"/>
                <a:gd name="f152" fmla="val 1296"/>
                <a:gd name="f153" fmla="val 1542"/>
                <a:gd name="f154" fmla="val 1318"/>
                <a:gd name="f155" fmla="val 1623"/>
                <a:gd name="f156" fmla="val 1337"/>
                <a:gd name="f157" fmla="val 1705"/>
                <a:gd name="f158" fmla="val 1355"/>
                <a:gd name="f159" fmla="val 1787"/>
                <a:gd name="f160" fmla="val 1384"/>
                <a:gd name="f161" fmla="val 1927"/>
                <a:gd name="f162" fmla="val 1302"/>
                <a:gd name="f163" fmla="val 2006"/>
                <a:gd name="f164" fmla="val 1187"/>
                <a:gd name="f165" fmla="val 2045"/>
                <a:gd name="f166" fmla="val 1081"/>
                <a:gd name="f167" fmla="val 2081"/>
                <a:gd name="f168" fmla="val 2046"/>
                <a:gd name="f169" fmla="val 920"/>
                <a:gd name="f170" fmla="val 1956"/>
                <a:gd name="f171" fmla="val 854"/>
                <a:gd name="f172" fmla="val 1866"/>
                <a:gd name="f173" fmla="val 820"/>
                <a:gd name="f174" fmla="val 1762"/>
                <a:gd name="f175" fmla="val 794"/>
                <a:gd name="f176" fmla="val 1656"/>
                <a:gd name="f177" fmla="val 792"/>
                <a:gd name="f178" fmla="val 1649"/>
                <a:gd name="f179" fmla="val 790"/>
                <a:gd name="f180" fmla="val 1642"/>
                <a:gd name="f181" fmla="val 788"/>
                <a:gd name="f182" fmla="val 1635"/>
                <a:gd name="f183" fmla="val 1633"/>
                <a:gd name="f184" fmla="val 785"/>
                <a:gd name="f185" fmla="val 1632"/>
                <a:gd name="f186" fmla="val 1636"/>
                <a:gd name="f187" fmla="val 756"/>
                <a:gd name="f188" fmla="val 1722"/>
                <a:gd name="f189" fmla="val 722"/>
                <a:gd name="f190" fmla="val 1811"/>
                <a:gd name="f191" fmla="val 684"/>
                <a:gd name="f192" fmla="val 1899"/>
                <a:gd name="f193" fmla="val 674"/>
                <a:gd name="f194" fmla="val 1925"/>
                <a:gd name="f195" fmla="val 655"/>
                <a:gd name="f196" fmla="val 1948"/>
                <a:gd name="f197" fmla="val 638"/>
                <a:gd name="f198" fmla="val 1971"/>
                <a:gd name="f199" fmla="val 296"/>
                <a:gd name="f200" fmla="val 2078"/>
                <a:gd name="f201" fmla="val 219"/>
                <a:gd name="f202" fmla="val 1920"/>
                <a:gd name="f203" fmla="val 201"/>
                <a:gd name="f204" fmla="val 1883"/>
                <a:gd name="f205" fmla="val 205"/>
                <a:gd name="f206" fmla="val 1828"/>
                <a:gd name="f207" fmla="val 214"/>
                <a:gd name="f208" fmla="val 1785"/>
                <a:gd name="f209" fmla="val 243"/>
                <a:gd name="f210" fmla="val 1650"/>
                <a:gd name="f211" fmla="val 278"/>
                <a:gd name="f212" fmla="val 1517"/>
                <a:gd name="f213" fmla="val 312"/>
                <a:gd name="f214" fmla="val 364"/>
                <a:gd name="f215" fmla="val 1178"/>
                <a:gd name="f216" fmla="val 361"/>
                <a:gd name="f217" fmla="val 973"/>
                <a:gd name="f218" fmla="val 294"/>
                <a:gd name="f219" fmla="val 770"/>
                <a:gd name="f220" fmla="val 293"/>
                <a:gd name="f221" fmla="val 766"/>
                <a:gd name="f222" fmla="val 291"/>
                <a:gd name="f223" fmla="val 762"/>
                <a:gd name="f224" fmla="val 290"/>
                <a:gd name="f225" fmla="val 758"/>
                <a:gd name="f226" fmla="val 287"/>
                <a:gd name="f227" fmla="val 284"/>
                <a:gd name="f228" fmla="+- 0 0 -90"/>
                <a:gd name="f229" fmla="*/ f3 1 1570"/>
                <a:gd name="f230" fmla="*/ f4 1 2125"/>
                <a:gd name="f231" fmla="val f5"/>
                <a:gd name="f232" fmla="val f6"/>
                <a:gd name="f233" fmla="val f7"/>
                <a:gd name="f234" fmla="*/ f228 f0 1"/>
                <a:gd name="f235" fmla="+- f233 0 f231"/>
                <a:gd name="f236" fmla="+- f232 0 f231"/>
                <a:gd name="f237" fmla="*/ f234 1 f2"/>
                <a:gd name="f238" fmla="*/ f236 1 1570"/>
                <a:gd name="f239" fmla="*/ f235 1 2125"/>
                <a:gd name="f240" fmla="*/ 281 f236 1"/>
                <a:gd name="f241" fmla="*/ 759 f235 1"/>
                <a:gd name="f242" fmla="*/ 199 f236 1"/>
                <a:gd name="f243" fmla="*/ 1801 f235 1"/>
                <a:gd name="f244" fmla="*/ 21 f236 1"/>
                <a:gd name="f245" fmla="*/ 1809 f235 1"/>
                <a:gd name="f246" fmla="*/ 3 f236 1"/>
                <a:gd name="f247" fmla="*/ 1778 f235 1"/>
                <a:gd name="f248" fmla="*/ 0 f236 1"/>
                <a:gd name="f249" fmla="*/ 1386 f235 1"/>
                <a:gd name="f250" fmla="*/ 60 f236 1"/>
                <a:gd name="f251" fmla="*/ 630 f235 1"/>
                <a:gd name="f252" fmla="*/ 139 f236 1"/>
                <a:gd name="f253" fmla="*/ 250 f235 1"/>
                <a:gd name="f254" fmla="*/ 188 f236 1"/>
                <a:gd name="f255" fmla="*/ 196 f235 1"/>
                <a:gd name="f256" fmla="*/ 434 f236 1"/>
                <a:gd name="f257" fmla="*/ 94 f235 1"/>
                <a:gd name="f258" fmla="*/ 579 f236 1"/>
                <a:gd name="f259" fmla="*/ 11 f235 1"/>
                <a:gd name="f260" fmla="*/ 572 f236 1"/>
                <a:gd name="f261" fmla="*/ 37 f235 1"/>
                <a:gd name="f262" fmla="*/ 553 f236 1"/>
                <a:gd name="f263" fmla="*/ 359 f235 1"/>
                <a:gd name="f264" fmla="*/ 768 f236 1"/>
                <a:gd name="f265" fmla="*/ 1061 f235 1"/>
                <a:gd name="f266" fmla="*/ 784 f236 1"/>
                <a:gd name="f267" fmla="*/ 1108 f235 1"/>
                <a:gd name="f268" fmla="*/ 806 f236 1"/>
                <a:gd name="f269" fmla="*/ 1049 f235 1"/>
                <a:gd name="f270" fmla="*/ 1017 f236 1"/>
                <a:gd name="f271" fmla="*/ 326 f235 1"/>
                <a:gd name="f272" fmla="*/ 987 f236 1"/>
                <a:gd name="f273" fmla="*/ 0 f235 1"/>
                <a:gd name="f274" fmla="*/ 1365 f236 1"/>
                <a:gd name="f275" fmla="*/ 184 f235 1"/>
                <a:gd name="f276" fmla="*/ 1427 f236 1"/>
                <a:gd name="f277" fmla="*/ 253 f235 1"/>
                <a:gd name="f278" fmla="*/ 1527 f236 1"/>
                <a:gd name="f279" fmla="*/ 798 f235 1"/>
                <a:gd name="f280" fmla="*/ 1562 f236 1"/>
                <a:gd name="f281" fmla="*/ 1706 f235 1"/>
                <a:gd name="f282" fmla="*/ 1556 f236 1"/>
                <a:gd name="f283" fmla="*/ 1807 f235 1"/>
                <a:gd name="f284" fmla="*/ 1364 f236 1"/>
                <a:gd name="f285" fmla="*/ 1794 f235 1"/>
                <a:gd name="f286" fmla="*/ 1282 f236 1"/>
                <a:gd name="f287" fmla="*/ 755 f235 1"/>
                <a:gd name="f288" fmla="*/ 1269 f236 1"/>
                <a:gd name="f289" fmla="*/ 754 f235 1"/>
                <a:gd name="f290" fmla="*/ 1223 f236 1"/>
                <a:gd name="f291" fmla="*/ 992 f235 1"/>
                <a:gd name="f292" fmla="*/ 1296 f236 1"/>
                <a:gd name="f293" fmla="*/ 1542 f235 1"/>
                <a:gd name="f294" fmla="*/ 1355 f236 1"/>
                <a:gd name="f295" fmla="*/ 1787 f235 1"/>
                <a:gd name="f296" fmla="*/ 1187 f236 1"/>
                <a:gd name="f297" fmla="*/ 2045 f235 1"/>
                <a:gd name="f298" fmla="*/ 920 f236 1"/>
                <a:gd name="f299" fmla="*/ 1956 f235 1"/>
                <a:gd name="f300" fmla="*/ 794 f236 1"/>
                <a:gd name="f301" fmla="*/ 1656 f235 1"/>
                <a:gd name="f302" fmla="*/ 788 f236 1"/>
                <a:gd name="f303" fmla="*/ 1635 f235 1"/>
                <a:gd name="f304" fmla="*/ 790 f236 1"/>
                <a:gd name="f305" fmla="*/ 1636 f235 1"/>
                <a:gd name="f306" fmla="*/ 684 f236 1"/>
                <a:gd name="f307" fmla="*/ 1899 f235 1"/>
                <a:gd name="f308" fmla="*/ 638 f236 1"/>
                <a:gd name="f309" fmla="*/ 1971 f235 1"/>
                <a:gd name="f310" fmla="*/ 219 f236 1"/>
                <a:gd name="f311" fmla="*/ 1920 f235 1"/>
                <a:gd name="f312" fmla="*/ 214 f236 1"/>
                <a:gd name="f313" fmla="*/ 1785 f235 1"/>
                <a:gd name="f314" fmla="*/ 312 f236 1"/>
                <a:gd name="f315" fmla="*/ 1384 f235 1"/>
                <a:gd name="f316" fmla="*/ 294 f236 1"/>
                <a:gd name="f317" fmla="*/ 770 f235 1"/>
                <a:gd name="f318" fmla="*/ 290 f236 1"/>
                <a:gd name="f319" fmla="*/ 758 f235 1"/>
                <a:gd name="f320" fmla="+- f237 0 f1"/>
                <a:gd name="f321" fmla="*/ f240 1 1570"/>
                <a:gd name="f322" fmla="*/ f241 1 2125"/>
                <a:gd name="f323" fmla="*/ f242 1 1570"/>
                <a:gd name="f324" fmla="*/ f243 1 2125"/>
                <a:gd name="f325" fmla="*/ f244 1 1570"/>
                <a:gd name="f326" fmla="*/ f245 1 2125"/>
                <a:gd name="f327" fmla="*/ f246 1 1570"/>
                <a:gd name="f328" fmla="*/ f247 1 2125"/>
                <a:gd name="f329" fmla="*/ f248 1 1570"/>
                <a:gd name="f330" fmla="*/ f249 1 2125"/>
                <a:gd name="f331" fmla="*/ f250 1 1570"/>
                <a:gd name="f332" fmla="*/ f251 1 2125"/>
                <a:gd name="f333" fmla="*/ f252 1 1570"/>
                <a:gd name="f334" fmla="*/ f253 1 2125"/>
                <a:gd name="f335" fmla="*/ f254 1 1570"/>
                <a:gd name="f336" fmla="*/ f255 1 2125"/>
                <a:gd name="f337" fmla="*/ f256 1 1570"/>
                <a:gd name="f338" fmla="*/ f257 1 2125"/>
                <a:gd name="f339" fmla="*/ f258 1 1570"/>
                <a:gd name="f340" fmla="*/ f259 1 2125"/>
                <a:gd name="f341" fmla="*/ f260 1 1570"/>
                <a:gd name="f342" fmla="*/ f261 1 2125"/>
                <a:gd name="f343" fmla="*/ f262 1 1570"/>
                <a:gd name="f344" fmla="*/ f263 1 2125"/>
                <a:gd name="f345" fmla="*/ f264 1 1570"/>
                <a:gd name="f346" fmla="*/ f265 1 2125"/>
                <a:gd name="f347" fmla="*/ f266 1 1570"/>
                <a:gd name="f348" fmla="*/ f267 1 2125"/>
                <a:gd name="f349" fmla="*/ f268 1 1570"/>
                <a:gd name="f350" fmla="*/ f269 1 2125"/>
                <a:gd name="f351" fmla="*/ f270 1 1570"/>
                <a:gd name="f352" fmla="*/ f271 1 2125"/>
                <a:gd name="f353" fmla="*/ f272 1 1570"/>
                <a:gd name="f354" fmla="*/ f273 1 2125"/>
                <a:gd name="f355" fmla="*/ f274 1 1570"/>
                <a:gd name="f356" fmla="*/ f275 1 2125"/>
                <a:gd name="f357" fmla="*/ f276 1 1570"/>
                <a:gd name="f358" fmla="*/ f277 1 2125"/>
                <a:gd name="f359" fmla="*/ f278 1 1570"/>
                <a:gd name="f360" fmla="*/ f279 1 2125"/>
                <a:gd name="f361" fmla="*/ f280 1 1570"/>
                <a:gd name="f362" fmla="*/ f281 1 2125"/>
                <a:gd name="f363" fmla="*/ f282 1 1570"/>
                <a:gd name="f364" fmla="*/ f283 1 2125"/>
                <a:gd name="f365" fmla="*/ f284 1 1570"/>
                <a:gd name="f366" fmla="*/ f285 1 2125"/>
                <a:gd name="f367" fmla="*/ f286 1 1570"/>
                <a:gd name="f368" fmla="*/ f287 1 2125"/>
                <a:gd name="f369" fmla="*/ f288 1 1570"/>
                <a:gd name="f370" fmla="*/ f289 1 2125"/>
                <a:gd name="f371" fmla="*/ f290 1 1570"/>
                <a:gd name="f372" fmla="*/ f291 1 2125"/>
                <a:gd name="f373" fmla="*/ f292 1 1570"/>
                <a:gd name="f374" fmla="*/ f293 1 2125"/>
                <a:gd name="f375" fmla="*/ f294 1 1570"/>
                <a:gd name="f376" fmla="*/ f295 1 2125"/>
                <a:gd name="f377" fmla="*/ f296 1 1570"/>
                <a:gd name="f378" fmla="*/ f297 1 2125"/>
                <a:gd name="f379" fmla="*/ f298 1 1570"/>
                <a:gd name="f380" fmla="*/ f299 1 2125"/>
                <a:gd name="f381" fmla="*/ f300 1 1570"/>
                <a:gd name="f382" fmla="*/ f301 1 2125"/>
                <a:gd name="f383" fmla="*/ f302 1 1570"/>
                <a:gd name="f384" fmla="*/ f303 1 2125"/>
                <a:gd name="f385" fmla="*/ f304 1 1570"/>
                <a:gd name="f386" fmla="*/ f305 1 2125"/>
                <a:gd name="f387" fmla="*/ f306 1 1570"/>
                <a:gd name="f388" fmla="*/ f307 1 2125"/>
                <a:gd name="f389" fmla="*/ f308 1 1570"/>
                <a:gd name="f390" fmla="*/ f309 1 2125"/>
                <a:gd name="f391" fmla="*/ f310 1 1570"/>
                <a:gd name="f392" fmla="*/ f311 1 2125"/>
                <a:gd name="f393" fmla="*/ f312 1 1570"/>
                <a:gd name="f394" fmla="*/ f313 1 2125"/>
                <a:gd name="f395" fmla="*/ f314 1 1570"/>
                <a:gd name="f396" fmla="*/ f315 1 2125"/>
                <a:gd name="f397" fmla="*/ f316 1 1570"/>
                <a:gd name="f398" fmla="*/ f317 1 2125"/>
                <a:gd name="f399" fmla="*/ f318 1 1570"/>
                <a:gd name="f400" fmla="*/ f319 1 2125"/>
                <a:gd name="f401" fmla="*/ 0 1 f238"/>
                <a:gd name="f402" fmla="*/ f232 1 f238"/>
                <a:gd name="f403" fmla="*/ 0 1 f239"/>
                <a:gd name="f404" fmla="*/ f233 1 f239"/>
                <a:gd name="f405" fmla="*/ f321 1 f238"/>
                <a:gd name="f406" fmla="*/ f322 1 f239"/>
                <a:gd name="f407" fmla="*/ f323 1 f238"/>
                <a:gd name="f408" fmla="*/ f324 1 f239"/>
                <a:gd name="f409" fmla="*/ f325 1 f238"/>
                <a:gd name="f410" fmla="*/ f326 1 f239"/>
                <a:gd name="f411" fmla="*/ f327 1 f238"/>
                <a:gd name="f412" fmla="*/ f328 1 f239"/>
                <a:gd name="f413" fmla="*/ f329 1 f238"/>
                <a:gd name="f414" fmla="*/ f330 1 f239"/>
                <a:gd name="f415" fmla="*/ f331 1 f238"/>
                <a:gd name="f416" fmla="*/ f332 1 f239"/>
                <a:gd name="f417" fmla="*/ f333 1 f238"/>
                <a:gd name="f418" fmla="*/ f334 1 f239"/>
                <a:gd name="f419" fmla="*/ f335 1 f238"/>
                <a:gd name="f420" fmla="*/ f336 1 f239"/>
                <a:gd name="f421" fmla="*/ f337 1 f238"/>
                <a:gd name="f422" fmla="*/ f338 1 f239"/>
                <a:gd name="f423" fmla="*/ f339 1 f238"/>
                <a:gd name="f424" fmla="*/ f340 1 f239"/>
                <a:gd name="f425" fmla="*/ f341 1 f238"/>
                <a:gd name="f426" fmla="*/ f342 1 f239"/>
                <a:gd name="f427" fmla="*/ f343 1 f238"/>
                <a:gd name="f428" fmla="*/ f344 1 f239"/>
                <a:gd name="f429" fmla="*/ f345 1 f238"/>
                <a:gd name="f430" fmla="*/ f346 1 f239"/>
                <a:gd name="f431" fmla="*/ f347 1 f238"/>
                <a:gd name="f432" fmla="*/ f348 1 f239"/>
                <a:gd name="f433" fmla="*/ f349 1 f238"/>
                <a:gd name="f434" fmla="*/ f350 1 f239"/>
                <a:gd name="f435" fmla="*/ f351 1 f238"/>
                <a:gd name="f436" fmla="*/ f352 1 f239"/>
                <a:gd name="f437" fmla="*/ f353 1 f238"/>
                <a:gd name="f438" fmla="*/ f354 1 f239"/>
                <a:gd name="f439" fmla="*/ f355 1 f238"/>
                <a:gd name="f440" fmla="*/ f356 1 f239"/>
                <a:gd name="f441" fmla="*/ f357 1 f238"/>
                <a:gd name="f442" fmla="*/ f358 1 f239"/>
                <a:gd name="f443" fmla="*/ f359 1 f238"/>
                <a:gd name="f444" fmla="*/ f360 1 f239"/>
                <a:gd name="f445" fmla="*/ f361 1 f238"/>
                <a:gd name="f446" fmla="*/ f362 1 f239"/>
                <a:gd name="f447" fmla="*/ f363 1 f238"/>
                <a:gd name="f448" fmla="*/ f364 1 f239"/>
                <a:gd name="f449" fmla="*/ f365 1 f238"/>
                <a:gd name="f450" fmla="*/ f366 1 f239"/>
                <a:gd name="f451" fmla="*/ f367 1 f238"/>
                <a:gd name="f452" fmla="*/ f368 1 f239"/>
                <a:gd name="f453" fmla="*/ f369 1 f238"/>
                <a:gd name="f454" fmla="*/ f370 1 f239"/>
                <a:gd name="f455" fmla="*/ f371 1 f238"/>
                <a:gd name="f456" fmla="*/ f372 1 f239"/>
                <a:gd name="f457" fmla="*/ f373 1 f238"/>
                <a:gd name="f458" fmla="*/ f374 1 f239"/>
                <a:gd name="f459" fmla="*/ f375 1 f238"/>
                <a:gd name="f460" fmla="*/ f376 1 f239"/>
                <a:gd name="f461" fmla="*/ f377 1 f238"/>
                <a:gd name="f462" fmla="*/ f378 1 f239"/>
                <a:gd name="f463" fmla="*/ f379 1 f238"/>
                <a:gd name="f464" fmla="*/ f380 1 f239"/>
                <a:gd name="f465" fmla="*/ f381 1 f238"/>
                <a:gd name="f466" fmla="*/ f382 1 f239"/>
                <a:gd name="f467" fmla="*/ f383 1 f238"/>
                <a:gd name="f468" fmla="*/ f384 1 f239"/>
                <a:gd name="f469" fmla="*/ f385 1 f238"/>
                <a:gd name="f470" fmla="*/ f386 1 f239"/>
                <a:gd name="f471" fmla="*/ f387 1 f238"/>
                <a:gd name="f472" fmla="*/ f388 1 f239"/>
                <a:gd name="f473" fmla="*/ f389 1 f238"/>
                <a:gd name="f474" fmla="*/ f390 1 f239"/>
                <a:gd name="f475" fmla="*/ f391 1 f238"/>
                <a:gd name="f476" fmla="*/ f392 1 f239"/>
                <a:gd name="f477" fmla="*/ f393 1 f238"/>
                <a:gd name="f478" fmla="*/ f394 1 f239"/>
                <a:gd name="f479" fmla="*/ f395 1 f238"/>
                <a:gd name="f480" fmla="*/ f396 1 f239"/>
                <a:gd name="f481" fmla="*/ f397 1 f238"/>
                <a:gd name="f482" fmla="*/ f398 1 f239"/>
                <a:gd name="f483" fmla="*/ f399 1 f238"/>
                <a:gd name="f484" fmla="*/ f400 1 f239"/>
                <a:gd name="f485" fmla="*/ f401 f229 1"/>
                <a:gd name="f486" fmla="*/ f402 f229 1"/>
                <a:gd name="f487" fmla="*/ f404 f230 1"/>
                <a:gd name="f488" fmla="*/ f403 f230 1"/>
                <a:gd name="f489" fmla="*/ f405 f229 1"/>
                <a:gd name="f490" fmla="*/ f406 f230 1"/>
                <a:gd name="f491" fmla="*/ f407 f229 1"/>
                <a:gd name="f492" fmla="*/ f408 f230 1"/>
                <a:gd name="f493" fmla="*/ f409 f229 1"/>
                <a:gd name="f494" fmla="*/ f410 f230 1"/>
                <a:gd name="f495" fmla="*/ f411 f229 1"/>
                <a:gd name="f496" fmla="*/ f412 f230 1"/>
                <a:gd name="f497" fmla="*/ f413 f229 1"/>
                <a:gd name="f498" fmla="*/ f414 f230 1"/>
                <a:gd name="f499" fmla="*/ f415 f229 1"/>
                <a:gd name="f500" fmla="*/ f416 f230 1"/>
                <a:gd name="f501" fmla="*/ f417 f229 1"/>
                <a:gd name="f502" fmla="*/ f418 f230 1"/>
                <a:gd name="f503" fmla="*/ f419 f229 1"/>
                <a:gd name="f504" fmla="*/ f420 f230 1"/>
                <a:gd name="f505" fmla="*/ f421 f229 1"/>
                <a:gd name="f506" fmla="*/ f422 f230 1"/>
                <a:gd name="f507" fmla="*/ f423 f229 1"/>
                <a:gd name="f508" fmla="*/ f424 f230 1"/>
                <a:gd name="f509" fmla="*/ f425 f229 1"/>
                <a:gd name="f510" fmla="*/ f426 f230 1"/>
                <a:gd name="f511" fmla="*/ f427 f229 1"/>
                <a:gd name="f512" fmla="*/ f428 f230 1"/>
                <a:gd name="f513" fmla="*/ f429 f229 1"/>
                <a:gd name="f514" fmla="*/ f430 f230 1"/>
                <a:gd name="f515" fmla="*/ f431 f229 1"/>
                <a:gd name="f516" fmla="*/ f432 f230 1"/>
                <a:gd name="f517" fmla="*/ f433 f229 1"/>
                <a:gd name="f518" fmla="*/ f434 f230 1"/>
                <a:gd name="f519" fmla="*/ f435 f229 1"/>
                <a:gd name="f520" fmla="*/ f436 f230 1"/>
                <a:gd name="f521" fmla="*/ f437 f229 1"/>
                <a:gd name="f522" fmla="*/ f438 f230 1"/>
                <a:gd name="f523" fmla="*/ f439 f229 1"/>
                <a:gd name="f524" fmla="*/ f440 f230 1"/>
                <a:gd name="f525" fmla="*/ f441 f229 1"/>
                <a:gd name="f526" fmla="*/ f442 f230 1"/>
                <a:gd name="f527" fmla="*/ f443 f229 1"/>
                <a:gd name="f528" fmla="*/ f444 f230 1"/>
                <a:gd name="f529" fmla="*/ f445 f229 1"/>
                <a:gd name="f530" fmla="*/ f446 f230 1"/>
                <a:gd name="f531" fmla="*/ f447 f229 1"/>
                <a:gd name="f532" fmla="*/ f448 f230 1"/>
                <a:gd name="f533" fmla="*/ f449 f229 1"/>
                <a:gd name="f534" fmla="*/ f450 f230 1"/>
                <a:gd name="f535" fmla="*/ f451 f229 1"/>
                <a:gd name="f536" fmla="*/ f452 f230 1"/>
                <a:gd name="f537" fmla="*/ f453 f229 1"/>
                <a:gd name="f538" fmla="*/ f454 f230 1"/>
                <a:gd name="f539" fmla="*/ f455 f229 1"/>
                <a:gd name="f540" fmla="*/ f456 f230 1"/>
                <a:gd name="f541" fmla="*/ f457 f229 1"/>
                <a:gd name="f542" fmla="*/ f458 f230 1"/>
                <a:gd name="f543" fmla="*/ f459 f229 1"/>
                <a:gd name="f544" fmla="*/ f460 f230 1"/>
                <a:gd name="f545" fmla="*/ f461 f229 1"/>
                <a:gd name="f546" fmla="*/ f462 f230 1"/>
                <a:gd name="f547" fmla="*/ f463 f229 1"/>
                <a:gd name="f548" fmla="*/ f464 f230 1"/>
                <a:gd name="f549" fmla="*/ f465 f229 1"/>
                <a:gd name="f550" fmla="*/ f466 f230 1"/>
                <a:gd name="f551" fmla="*/ f467 f229 1"/>
                <a:gd name="f552" fmla="*/ f468 f230 1"/>
                <a:gd name="f553" fmla="*/ f469 f229 1"/>
                <a:gd name="f554" fmla="*/ f470 f230 1"/>
                <a:gd name="f555" fmla="*/ f471 f229 1"/>
                <a:gd name="f556" fmla="*/ f472 f230 1"/>
                <a:gd name="f557" fmla="*/ f473 f229 1"/>
                <a:gd name="f558" fmla="*/ f474 f230 1"/>
                <a:gd name="f559" fmla="*/ f475 f229 1"/>
                <a:gd name="f560" fmla="*/ f476 f230 1"/>
                <a:gd name="f561" fmla="*/ f477 f229 1"/>
                <a:gd name="f562" fmla="*/ f478 f230 1"/>
                <a:gd name="f563" fmla="*/ f479 f229 1"/>
                <a:gd name="f564" fmla="*/ f480 f230 1"/>
                <a:gd name="f565" fmla="*/ f481 f229 1"/>
                <a:gd name="f566" fmla="*/ f482 f230 1"/>
                <a:gd name="f567" fmla="*/ f483 f229 1"/>
                <a:gd name="f568" fmla="*/ f484 f2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0">
                  <a:pos x="f489" y="f490"/>
                </a:cxn>
                <a:cxn ang="f320">
                  <a:pos x="f491" y="f492"/>
                </a:cxn>
                <a:cxn ang="f320">
                  <a:pos x="f493" y="f494"/>
                </a:cxn>
                <a:cxn ang="f320">
                  <a:pos x="f495" y="f496"/>
                </a:cxn>
                <a:cxn ang="f320">
                  <a:pos x="f497" y="f498"/>
                </a:cxn>
                <a:cxn ang="f320">
                  <a:pos x="f499" y="f500"/>
                </a:cxn>
                <a:cxn ang="f320">
                  <a:pos x="f501" y="f502"/>
                </a:cxn>
                <a:cxn ang="f320">
                  <a:pos x="f503" y="f504"/>
                </a:cxn>
                <a:cxn ang="f320">
                  <a:pos x="f505" y="f506"/>
                </a:cxn>
                <a:cxn ang="f320">
                  <a:pos x="f507" y="f508"/>
                </a:cxn>
                <a:cxn ang="f320">
                  <a:pos x="f509" y="f510"/>
                </a:cxn>
                <a:cxn ang="f320">
                  <a:pos x="f511" y="f512"/>
                </a:cxn>
                <a:cxn ang="f320">
                  <a:pos x="f513" y="f514"/>
                </a:cxn>
                <a:cxn ang="f320">
                  <a:pos x="f515" y="f516"/>
                </a:cxn>
                <a:cxn ang="f320">
                  <a:pos x="f517" y="f518"/>
                </a:cxn>
                <a:cxn ang="f320">
                  <a:pos x="f519" y="f520"/>
                </a:cxn>
                <a:cxn ang="f320">
                  <a:pos x="f521" y="f522"/>
                </a:cxn>
                <a:cxn ang="f320">
                  <a:pos x="f523" y="f524"/>
                </a:cxn>
                <a:cxn ang="f320">
                  <a:pos x="f525" y="f526"/>
                </a:cxn>
                <a:cxn ang="f320">
                  <a:pos x="f527" y="f528"/>
                </a:cxn>
                <a:cxn ang="f320">
                  <a:pos x="f529" y="f530"/>
                </a:cxn>
                <a:cxn ang="f320">
                  <a:pos x="f531" y="f532"/>
                </a:cxn>
                <a:cxn ang="f320">
                  <a:pos x="f533" y="f534"/>
                </a:cxn>
                <a:cxn ang="f320">
                  <a:pos x="f535" y="f536"/>
                </a:cxn>
                <a:cxn ang="f320">
                  <a:pos x="f537" y="f538"/>
                </a:cxn>
                <a:cxn ang="f320">
                  <a:pos x="f539" y="f540"/>
                </a:cxn>
                <a:cxn ang="f320">
                  <a:pos x="f541" y="f542"/>
                </a:cxn>
                <a:cxn ang="f320">
                  <a:pos x="f543" y="f544"/>
                </a:cxn>
                <a:cxn ang="f320">
                  <a:pos x="f545" y="f546"/>
                </a:cxn>
                <a:cxn ang="f320">
                  <a:pos x="f547" y="f548"/>
                </a:cxn>
                <a:cxn ang="f320">
                  <a:pos x="f549" y="f550"/>
                </a:cxn>
                <a:cxn ang="f320">
                  <a:pos x="f551" y="f552"/>
                </a:cxn>
                <a:cxn ang="f320">
                  <a:pos x="f553" y="f554"/>
                </a:cxn>
                <a:cxn ang="f320">
                  <a:pos x="f555" y="f556"/>
                </a:cxn>
                <a:cxn ang="f320">
                  <a:pos x="f557" y="f558"/>
                </a:cxn>
                <a:cxn ang="f320">
                  <a:pos x="f559" y="f560"/>
                </a:cxn>
                <a:cxn ang="f320">
                  <a:pos x="f561" y="f562"/>
                </a:cxn>
                <a:cxn ang="f320">
                  <a:pos x="f563" y="f564"/>
                </a:cxn>
                <a:cxn ang="f320">
                  <a:pos x="f565" y="f566"/>
                </a:cxn>
                <a:cxn ang="f320">
                  <a:pos x="f567" y="f568"/>
                </a:cxn>
                <a:cxn ang="f320">
                  <a:pos x="f489" y="f490"/>
                </a:cxn>
              </a:cxnLst>
              <a:rect l="f485" t="f488" r="f486" b="f487"/>
              <a:pathLst>
                <a:path w="1570" h="212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1"/>
                    <a:pt x="f23" y="f24"/>
                    <a:pt x="f23" y="f25"/>
                  </a:cubicBezTo>
                  <a:cubicBezTo>
                    <a:pt x="f26" y="f27"/>
                    <a:pt x="f5" y="f28"/>
                    <a:pt x="f5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18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4"/>
                  </a:cubicBezTo>
                  <a:cubicBezTo>
                    <a:pt x="f95" y="f96"/>
                    <a:pt x="f97" y="f98"/>
                    <a:pt x="f99" y="f5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4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85"/>
                  </a:cubicBezTo>
                  <a:cubicBezTo>
                    <a:pt x="f116" y="f117"/>
                    <a:pt x="f6" y="f118"/>
                    <a:pt x="f119" y="f120"/>
                  </a:cubicBezTo>
                  <a:cubicBezTo>
                    <a:pt x="f116" y="f121"/>
                    <a:pt x="f122" y="f123"/>
                    <a:pt x="f124" y="f125"/>
                  </a:cubicBezTo>
                  <a:cubicBezTo>
                    <a:pt x="f126" y="f127"/>
                    <a:pt x="f128" y="f129"/>
                    <a:pt x="f130" y="f131"/>
                  </a:cubicBezTo>
                  <a:cubicBezTo>
                    <a:pt x="f132" y="f133"/>
                    <a:pt x="f134" y="f135"/>
                    <a:pt x="f136" y="f137"/>
                  </a:cubicBezTo>
                  <a:cubicBezTo>
                    <a:pt x="f138" y="f137"/>
                    <a:pt x="f139" y="f140"/>
                    <a:pt x="f141" y="f140"/>
                  </a:cubicBezTo>
                  <a:cubicBezTo>
                    <a:pt x="f142" y="f143"/>
                    <a:pt x="f144" y="f145"/>
                    <a:pt x="f146" y="f147"/>
                  </a:cubicBezTo>
                  <a:cubicBezTo>
                    <a:pt x="f148" y="f149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159"/>
                  </a:cubicBez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99" y="f168"/>
                    <a:pt x="f169" y="f170"/>
                  </a:cubicBezTo>
                  <a:cubicBezTo>
                    <a:pt x="f171" y="f172"/>
                    <a:pt x="f173" y="f174"/>
                    <a:pt x="f175" y="f176"/>
                  </a:cubicBezTo>
                  <a:cubicBezTo>
                    <a:pt x="f177" y="f178"/>
                    <a:pt x="f179" y="f180"/>
                    <a:pt x="f181" y="f182"/>
                  </a:cubicBezTo>
                  <a:cubicBezTo>
                    <a:pt x="f181" y="f183"/>
                    <a:pt x="f184" y="f185"/>
                    <a:pt x="f179" y="f186"/>
                  </a:cubicBezTo>
                  <a:cubicBezTo>
                    <a:pt x="f187" y="f188"/>
                    <a:pt x="f189" y="f190"/>
                    <a:pt x="f191" y="f192"/>
                  </a:cubicBezTo>
                  <a:cubicBezTo>
                    <a:pt x="f193" y="f194"/>
                    <a:pt x="f195" y="f196"/>
                    <a:pt x="f197" y="f198"/>
                  </a:cubicBezTo>
                  <a:cubicBezTo>
                    <a:pt x="f65" y="f7"/>
                    <a:pt x="f199" y="f200"/>
                    <a:pt x="f201" y="f202"/>
                  </a:cubicBezTo>
                  <a:cubicBezTo>
                    <a:pt x="f203" y="f204"/>
                    <a:pt x="f205" y="f206"/>
                    <a:pt x="f207" y="f208"/>
                  </a:cubicBezTo>
                  <a:cubicBezTo>
                    <a:pt x="f209" y="f210"/>
                    <a:pt x="f211" y="f212"/>
                    <a:pt x="f213" y="f160"/>
                  </a:cubicBezTo>
                  <a:cubicBezTo>
                    <a:pt x="f214" y="f215"/>
                    <a:pt x="f216" y="f217"/>
                    <a:pt x="f218" y="f219"/>
                  </a:cubicBezTo>
                  <a:cubicBezTo>
                    <a:pt x="f220" y="f221"/>
                    <a:pt x="f222" y="f223"/>
                    <a:pt x="f224" y="f225"/>
                  </a:cubicBezTo>
                  <a:cubicBezTo>
                    <a:pt x="f226" y="f225"/>
                    <a:pt x="f227" y="f9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7A31E33-15AE-8DC7-C320-948ADAFB1F52}"/>
                </a:ext>
              </a:extLst>
            </p:cNvPr>
            <p:cNvSpPr/>
            <p:nvPr/>
          </p:nvSpPr>
          <p:spPr>
            <a:xfrm>
              <a:off x="1787523" y="1751011"/>
              <a:ext cx="219071" cy="14017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2"/>
                <a:gd name="f7" fmla="val 970"/>
                <a:gd name="f8" fmla="val 70"/>
                <a:gd name="f9" fmla="val 969"/>
                <a:gd name="f10" fmla="val 34"/>
                <a:gd name="f11" fmla="val 893"/>
                <a:gd name="f12" fmla="val 6"/>
                <a:gd name="f13" fmla="val 814"/>
                <a:gd name="f14" fmla="val 4"/>
                <a:gd name="f15" fmla="val 728"/>
                <a:gd name="f16" fmla="val 528"/>
                <a:gd name="f17" fmla="val 1"/>
                <a:gd name="f18" fmla="val 327"/>
                <a:gd name="f19" fmla="val 38"/>
                <a:gd name="f20" fmla="val 128"/>
                <a:gd name="f21" fmla="val 42"/>
                <a:gd name="f22" fmla="val 109"/>
                <a:gd name="f23" fmla="val 33"/>
                <a:gd name="f24" fmla="val 87"/>
                <a:gd name="f25" fmla="val 27"/>
                <a:gd name="f26" fmla="val 68"/>
                <a:gd name="f27" fmla="val 20"/>
                <a:gd name="f28" fmla="val 46"/>
                <a:gd name="f29" fmla="val 10"/>
                <a:gd name="f30" fmla="val 25"/>
                <a:gd name="f31" fmla="val 132"/>
                <a:gd name="f32" fmla="val 127"/>
                <a:gd name="f33" fmla="val 16"/>
                <a:gd name="f34" fmla="val 126"/>
                <a:gd name="f35" fmla="val 117"/>
                <a:gd name="f36" fmla="val 89"/>
                <a:gd name="f37" fmla="val 85"/>
                <a:gd name="f38" fmla="val 95"/>
                <a:gd name="f39" fmla="val 124"/>
                <a:gd name="f40" fmla="val 104"/>
                <a:gd name="f41" fmla="val 167"/>
                <a:gd name="f42" fmla="val 148"/>
                <a:gd name="f43" fmla="val 373"/>
                <a:gd name="f44" fmla="val 582"/>
                <a:gd name="f45" fmla="val 136"/>
                <a:gd name="f46" fmla="val 791"/>
                <a:gd name="f47" fmla="val 131"/>
                <a:gd name="f48" fmla="val 852"/>
                <a:gd name="f49" fmla="val 102"/>
                <a:gd name="f50" fmla="val 910"/>
                <a:gd name="f51" fmla="val 83"/>
                <a:gd name="f52" fmla="val 79"/>
                <a:gd name="f53" fmla="val 74"/>
                <a:gd name="f54" fmla="+- 0 0 -90"/>
                <a:gd name="f55" fmla="*/ f3 1 152"/>
                <a:gd name="f56" fmla="*/ f4 1 970"/>
                <a:gd name="f57" fmla="val f5"/>
                <a:gd name="f58" fmla="val f6"/>
                <a:gd name="f59" fmla="val f7"/>
                <a:gd name="f60" fmla="*/ f54 f0 1"/>
                <a:gd name="f61" fmla="+- f59 0 f57"/>
                <a:gd name="f62" fmla="+- f58 0 f57"/>
                <a:gd name="f63" fmla="*/ f60 1 f2"/>
                <a:gd name="f64" fmla="*/ f62 1 152"/>
                <a:gd name="f65" fmla="*/ f61 1 970"/>
                <a:gd name="f66" fmla="*/ 70 f62 1"/>
                <a:gd name="f67" fmla="*/ 969 f61 1"/>
                <a:gd name="f68" fmla="*/ 4 f62 1"/>
                <a:gd name="f69" fmla="*/ 728 f61 1"/>
                <a:gd name="f70" fmla="*/ 38 f62 1"/>
                <a:gd name="f71" fmla="*/ 128 f61 1"/>
                <a:gd name="f72" fmla="*/ 27 f62 1"/>
                <a:gd name="f73" fmla="*/ 68 f61 1"/>
                <a:gd name="f74" fmla="*/ 0 f62 1"/>
                <a:gd name="f75" fmla="*/ 0 f61 1"/>
                <a:gd name="f76" fmla="*/ 132 f62 1"/>
                <a:gd name="f77" fmla="*/ 117 f62 1"/>
                <a:gd name="f78" fmla="*/ 46 f61 1"/>
                <a:gd name="f79" fmla="*/ 104 f62 1"/>
                <a:gd name="f80" fmla="*/ 167 f61 1"/>
                <a:gd name="f81" fmla="*/ 136 f62 1"/>
                <a:gd name="f82" fmla="*/ 791 f61 1"/>
                <a:gd name="f83" fmla="*/ 83 f62 1"/>
                <a:gd name="f84" fmla="*/ 970 f61 1"/>
                <a:gd name="f85" fmla="+- f63 0 f1"/>
                <a:gd name="f86" fmla="*/ f66 1 152"/>
                <a:gd name="f87" fmla="*/ f67 1 970"/>
                <a:gd name="f88" fmla="*/ f68 1 152"/>
                <a:gd name="f89" fmla="*/ f69 1 970"/>
                <a:gd name="f90" fmla="*/ f70 1 152"/>
                <a:gd name="f91" fmla="*/ f71 1 970"/>
                <a:gd name="f92" fmla="*/ f72 1 152"/>
                <a:gd name="f93" fmla="*/ f73 1 970"/>
                <a:gd name="f94" fmla="*/ f74 1 152"/>
                <a:gd name="f95" fmla="*/ f75 1 970"/>
                <a:gd name="f96" fmla="*/ f76 1 152"/>
                <a:gd name="f97" fmla="*/ f77 1 152"/>
                <a:gd name="f98" fmla="*/ f78 1 970"/>
                <a:gd name="f99" fmla="*/ f79 1 152"/>
                <a:gd name="f100" fmla="*/ f80 1 970"/>
                <a:gd name="f101" fmla="*/ f81 1 152"/>
                <a:gd name="f102" fmla="*/ f82 1 970"/>
                <a:gd name="f103" fmla="*/ f83 1 152"/>
                <a:gd name="f104" fmla="*/ f84 1 970"/>
                <a:gd name="f105" fmla="*/ 0 1 f64"/>
                <a:gd name="f106" fmla="*/ f58 1 f64"/>
                <a:gd name="f107" fmla="*/ 0 1 f65"/>
                <a:gd name="f108" fmla="*/ f59 1 f65"/>
                <a:gd name="f109" fmla="*/ f86 1 f64"/>
                <a:gd name="f110" fmla="*/ f87 1 f65"/>
                <a:gd name="f111" fmla="*/ f88 1 f64"/>
                <a:gd name="f112" fmla="*/ f89 1 f65"/>
                <a:gd name="f113" fmla="*/ f90 1 f64"/>
                <a:gd name="f114" fmla="*/ f91 1 f65"/>
                <a:gd name="f115" fmla="*/ f92 1 f64"/>
                <a:gd name="f116" fmla="*/ f93 1 f65"/>
                <a:gd name="f117" fmla="*/ f94 1 f64"/>
                <a:gd name="f118" fmla="*/ f95 1 f65"/>
                <a:gd name="f119" fmla="*/ f96 1 f64"/>
                <a:gd name="f120" fmla="*/ f97 1 f64"/>
                <a:gd name="f121" fmla="*/ f98 1 f65"/>
                <a:gd name="f122" fmla="*/ f99 1 f64"/>
                <a:gd name="f123" fmla="*/ f100 1 f65"/>
                <a:gd name="f124" fmla="*/ f101 1 f64"/>
                <a:gd name="f125" fmla="*/ f102 1 f65"/>
                <a:gd name="f126" fmla="*/ f103 1 f64"/>
                <a:gd name="f127" fmla="*/ f104 1 f65"/>
                <a:gd name="f128" fmla="*/ f105 f55 1"/>
                <a:gd name="f129" fmla="*/ f106 f55 1"/>
                <a:gd name="f130" fmla="*/ f108 f56 1"/>
                <a:gd name="f131" fmla="*/ f107 f56 1"/>
                <a:gd name="f132" fmla="*/ f109 f55 1"/>
                <a:gd name="f133" fmla="*/ f110 f56 1"/>
                <a:gd name="f134" fmla="*/ f111 f55 1"/>
                <a:gd name="f135" fmla="*/ f112 f56 1"/>
                <a:gd name="f136" fmla="*/ f113 f55 1"/>
                <a:gd name="f137" fmla="*/ f114 f56 1"/>
                <a:gd name="f138" fmla="*/ f115 f55 1"/>
                <a:gd name="f139" fmla="*/ f116 f56 1"/>
                <a:gd name="f140" fmla="*/ f117 f55 1"/>
                <a:gd name="f141" fmla="*/ f118 f56 1"/>
                <a:gd name="f142" fmla="*/ f119 f55 1"/>
                <a:gd name="f143" fmla="*/ f120 f55 1"/>
                <a:gd name="f144" fmla="*/ f121 f56 1"/>
                <a:gd name="f145" fmla="*/ f122 f55 1"/>
                <a:gd name="f146" fmla="*/ f123 f56 1"/>
                <a:gd name="f147" fmla="*/ f124 f55 1"/>
                <a:gd name="f148" fmla="*/ f125 f56 1"/>
                <a:gd name="f149" fmla="*/ f126 f55 1"/>
                <a:gd name="f150" fmla="*/ f127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5">
                  <a:pos x="f132" y="f133"/>
                </a:cxn>
                <a:cxn ang="f85">
                  <a:pos x="f134" y="f135"/>
                </a:cxn>
                <a:cxn ang="f85">
                  <a:pos x="f136" y="f137"/>
                </a:cxn>
                <a:cxn ang="f85">
                  <a:pos x="f138" y="f139"/>
                </a:cxn>
                <a:cxn ang="f85">
                  <a:pos x="f140" y="f141"/>
                </a:cxn>
                <a:cxn ang="f85">
                  <a:pos x="f142" y="f141"/>
                </a:cxn>
                <a:cxn ang="f85">
                  <a:pos x="f143" y="f144"/>
                </a:cxn>
                <a:cxn ang="f85">
                  <a:pos x="f145" y="f146"/>
                </a:cxn>
                <a:cxn ang="f85">
                  <a:pos x="f147" y="f148"/>
                </a:cxn>
                <a:cxn ang="f85">
                  <a:pos x="f149" y="f150"/>
                </a:cxn>
                <a:cxn ang="f85">
                  <a:pos x="f132" y="f133"/>
                </a:cxn>
              </a:cxnLst>
              <a:rect l="f128" t="f131" r="f129" b="f130"/>
              <a:pathLst>
                <a:path w="152" h="970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5" y="f5"/>
                  </a:cubicBezTo>
                  <a:cubicBezTo>
                    <a:pt x="f28" y="f5"/>
                    <a:pt x="f24" y="f5"/>
                    <a:pt x="f31" y="f5"/>
                  </a:cubicBezTo>
                  <a:cubicBezTo>
                    <a:pt x="f32" y="f33"/>
                    <a:pt x="f34" y="f10"/>
                    <a:pt x="f35" y="f28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6" y="f44"/>
                    <a:pt x="f45" y="f46"/>
                  </a:cubicBezTo>
                  <a:cubicBezTo>
                    <a:pt x="f47" y="f48"/>
                    <a:pt x="f49" y="f50"/>
                    <a:pt x="f51" y="f7"/>
                  </a:cubicBezTo>
                  <a:cubicBezTo>
                    <a:pt x="f52" y="f7"/>
                    <a:pt x="f53" y="f9"/>
                    <a:pt x="f8" y="f9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ombre con camisa de vestir blanca y corbata negra">
            <a:extLst>
              <a:ext uri="{FF2B5EF4-FFF2-40B4-BE49-F238E27FC236}">
                <a16:creationId xmlns:a16="http://schemas.microsoft.com/office/drawing/2014/main" id="{CA84E50A-0030-4472-39D3-DF8A03436604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t="9860" b="9860"/>
          <a:stretch>
            <a:fillRect/>
          </a:stretch>
        </p:blipFill>
        <p:spPr>
          <a:xfrm>
            <a:off x="1187622" y="529794"/>
            <a:ext cx="4067946" cy="4083920"/>
          </a:xfrm>
          <a:ln w="57150">
            <a:solidFill>
              <a:srgbClr val="18637B"/>
            </a:solidFill>
            <a:prstDash val="solid"/>
          </a:ln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6974DC18-A0C5-4487-7F30-74A2DE70AF59}"/>
              </a:ext>
            </a:extLst>
          </p:cNvPr>
          <p:cNvSpPr/>
          <p:nvPr/>
        </p:nvSpPr>
        <p:spPr>
          <a:xfrm>
            <a:off x="361032" y="1743660"/>
            <a:ext cx="1656179" cy="165617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63A3DA59-2F02-703C-4251-7C6ED45241E1}"/>
              </a:ext>
            </a:extLst>
          </p:cNvPr>
          <p:cNvGrpSpPr/>
          <p:nvPr/>
        </p:nvGrpSpPr>
        <p:grpSpPr>
          <a:xfrm>
            <a:off x="565675" y="1969837"/>
            <a:ext cx="1246894" cy="1232692"/>
            <a:chOff x="565675" y="1969837"/>
            <a:chExt cx="1246894" cy="1232692"/>
          </a:xfrm>
        </p:grpSpPr>
        <p:sp>
          <p:nvSpPr>
            <p:cNvPr id="5" name="TextBox 10">
              <a:extLst>
                <a:ext uri="{FF2B5EF4-FFF2-40B4-BE49-F238E27FC236}">
                  <a16:creationId xmlns:a16="http://schemas.microsoft.com/office/drawing/2014/main" id="{09BD4088-7AB7-4854-876E-E69F0DD3BFE6}"/>
                </a:ext>
              </a:extLst>
            </p:cNvPr>
            <p:cNvSpPr txBox="1"/>
            <p:nvPr/>
          </p:nvSpPr>
          <p:spPr>
            <a:xfrm>
              <a:off x="565675" y="2186869"/>
              <a:ext cx="1246894" cy="101566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zing. </a:t>
              </a:r>
            </a:p>
          </p:txBody>
        </p:sp>
        <p:sp>
          <p:nvSpPr>
            <p:cNvPr id="6" name="TextBox 11">
              <a:extLst>
                <a:ext uri="{FF2B5EF4-FFF2-40B4-BE49-F238E27FC236}">
                  <a16:creationId xmlns:a16="http://schemas.microsoft.com/office/drawing/2014/main" id="{9A10379C-DF76-0E91-86E3-35C6DCBBBEA7}"/>
                </a:ext>
              </a:extLst>
            </p:cNvPr>
            <p:cNvSpPr txBox="1"/>
            <p:nvPr/>
          </p:nvSpPr>
          <p:spPr>
            <a:xfrm>
              <a:off x="565675" y="1969837"/>
              <a:ext cx="1246894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Your Text</a:t>
              </a:r>
            </a:p>
          </p:txBody>
        </p:sp>
      </p:grpSp>
      <p:sp>
        <p:nvSpPr>
          <p:cNvPr id="7" name="TextBox 12">
            <a:extLst>
              <a:ext uri="{FF2B5EF4-FFF2-40B4-BE49-F238E27FC236}">
                <a16:creationId xmlns:a16="http://schemas.microsoft.com/office/drawing/2014/main" id="{FAFBCF31-B8D0-9759-6333-2080AE711B36}"/>
              </a:ext>
            </a:extLst>
          </p:cNvPr>
          <p:cNvSpPr txBox="1"/>
          <p:nvPr/>
        </p:nvSpPr>
        <p:spPr>
          <a:xfrm>
            <a:off x="6156179" y="483516"/>
            <a:ext cx="2592287" cy="1384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itchFamily="34"/>
              </a:rPr>
              <a:t>Modern  </a:t>
            </a:r>
            <a:r>
              <a:rPr lang="en-US" sz="2800" b="1" i="0" u="none" strike="noStrike" kern="0" cap="none" spc="0" baseline="0">
                <a:solidFill>
                  <a:srgbClr val="18637B"/>
                </a:solidFill>
                <a:uFillTx/>
                <a:latin typeface="Arial"/>
                <a:ea typeface="Arial"/>
                <a:cs typeface="Arial" pitchFamily="34"/>
              </a:rPr>
              <a:t>PowerPoint</a:t>
            </a:r>
            <a:r>
              <a:rPr lang="en-US" sz="2800" b="1" i="0" u="none" strike="noStrike" kern="0" cap="none" spc="0" baseline="0">
                <a:solidFill>
                  <a:srgbClr val="D89F39"/>
                </a:solidFill>
                <a:uFillTx/>
                <a:latin typeface="Arial"/>
                <a:ea typeface="Arial"/>
                <a:cs typeface="Arial" pitchFamily="34"/>
              </a:rPr>
              <a:t>  </a:t>
            </a:r>
            <a:r>
              <a:rPr lang="en-US" sz="2800" b="1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itchFamily="34"/>
              </a:rPr>
              <a:t>Presentation</a:t>
            </a: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8242B499-51D1-83D0-D87F-83743C68CB6C}"/>
              </a:ext>
            </a:extLst>
          </p:cNvPr>
          <p:cNvSpPr txBox="1"/>
          <p:nvPr/>
        </p:nvSpPr>
        <p:spPr>
          <a:xfrm>
            <a:off x="5652116" y="1969837"/>
            <a:ext cx="3129817" cy="267765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itchFamily="34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Get a modern PowerPoint  Presentation that is beautifully designed.  Easy to change colors, photos and Text.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404040"/>
              </a:solidFill>
              <a:uFillTx/>
              <a:latin typeface="Arial"/>
              <a:ea typeface="Arial"/>
              <a:cs typeface="Arial" pitchFamily="34"/>
            </a:endParaRP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itchFamily="34"/>
              </a:rPr>
              <a:t>You can simply impress your audience and add a unique zing and appeal to your Presentations. </a:t>
            </a:r>
          </a:p>
        </p:txBody>
      </p:sp>
      <p:sp>
        <p:nvSpPr>
          <p:cNvPr id="9" name="Google Shape;85;p10">
            <a:extLst>
              <a:ext uri="{FF2B5EF4-FFF2-40B4-BE49-F238E27FC236}">
                <a16:creationId xmlns:a16="http://schemas.microsoft.com/office/drawing/2014/main" id="{9C5AEF4B-5AAB-8CC7-B0E0-BEB8860E2EEC}"/>
              </a:ext>
            </a:extLst>
          </p:cNvPr>
          <p:cNvSpPr/>
          <p:nvPr/>
        </p:nvSpPr>
        <p:spPr>
          <a:xfrm>
            <a:off x="8896801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86;p10">
            <a:extLst>
              <a:ext uri="{FF2B5EF4-FFF2-40B4-BE49-F238E27FC236}">
                <a16:creationId xmlns:a16="http://schemas.microsoft.com/office/drawing/2014/main" id="{10DCE6EB-334B-C8B6-4007-1F90F3BF6C3D}"/>
              </a:ext>
            </a:extLst>
          </p:cNvPr>
          <p:cNvSpPr/>
          <p:nvPr/>
        </p:nvSpPr>
        <p:spPr>
          <a:xfrm>
            <a:off x="8896801" y="500624"/>
            <a:ext cx="247198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87;p10">
            <a:extLst>
              <a:ext uri="{FF2B5EF4-FFF2-40B4-BE49-F238E27FC236}">
                <a16:creationId xmlns:a16="http://schemas.microsoft.com/office/drawing/2014/main" id="{8AEF195A-0E96-6D6A-919B-C145409AAD85}"/>
              </a:ext>
            </a:extLst>
          </p:cNvPr>
          <p:cNvSpPr/>
          <p:nvPr/>
        </p:nvSpPr>
        <p:spPr>
          <a:xfrm>
            <a:off x="8896801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88;p10">
            <a:extLst>
              <a:ext uri="{FF2B5EF4-FFF2-40B4-BE49-F238E27FC236}">
                <a16:creationId xmlns:a16="http://schemas.microsoft.com/office/drawing/2014/main" id="{73D1EC7C-F603-A411-6D4A-B6194135A5B3}"/>
              </a:ext>
            </a:extLst>
          </p:cNvPr>
          <p:cNvSpPr/>
          <p:nvPr/>
        </p:nvSpPr>
        <p:spPr>
          <a:xfrm>
            <a:off x="8896801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89;p10">
            <a:extLst>
              <a:ext uri="{FF2B5EF4-FFF2-40B4-BE49-F238E27FC236}">
                <a16:creationId xmlns:a16="http://schemas.microsoft.com/office/drawing/2014/main" id="{11768A97-778B-6F8E-9999-A3734D99E06B}"/>
              </a:ext>
            </a:extLst>
          </p:cNvPr>
          <p:cNvSpPr/>
          <p:nvPr/>
        </p:nvSpPr>
        <p:spPr>
          <a:xfrm>
            <a:off x="8896801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4" name="Grupo 1">
            <a:extLst>
              <a:ext uri="{FF2B5EF4-FFF2-40B4-BE49-F238E27FC236}">
                <a16:creationId xmlns:a16="http://schemas.microsoft.com/office/drawing/2014/main" id="{20C74E60-6A78-F540-F6DC-7CAAC0FD9D2E}"/>
              </a:ext>
            </a:extLst>
          </p:cNvPr>
          <p:cNvGrpSpPr/>
          <p:nvPr/>
        </p:nvGrpSpPr>
        <p:grpSpPr>
          <a:xfrm>
            <a:off x="0" y="-9"/>
            <a:ext cx="247198" cy="5143508"/>
            <a:chOff x="0" y="-9"/>
            <a:chExt cx="247198" cy="5143508"/>
          </a:xfrm>
        </p:grpSpPr>
        <p:sp>
          <p:nvSpPr>
            <p:cNvPr id="15" name="Google Shape;85;p10">
              <a:extLst>
                <a:ext uri="{FF2B5EF4-FFF2-40B4-BE49-F238E27FC236}">
                  <a16:creationId xmlns:a16="http://schemas.microsoft.com/office/drawing/2014/main" id="{8A616042-A2B3-F6F2-6655-2E549150B701}"/>
                </a:ext>
              </a:extLst>
            </p:cNvPr>
            <p:cNvSpPr/>
            <p:nvPr/>
          </p:nvSpPr>
          <p:spPr>
            <a:xfrm rot="10799991">
              <a:off x="0" y="4612800"/>
              <a:ext cx="247198" cy="530699"/>
            </a:xfrm>
            <a:prstGeom prst="rect">
              <a:avLst/>
            </a:pr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11445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86;p10">
              <a:extLst>
                <a:ext uri="{FF2B5EF4-FFF2-40B4-BE49-F238E27FC236}">
                  <a16:creationId xmlns:a16="http://schemas.microsoft.com/office/drawing/2014/main" id="{7B67C829-FFB3-F628-E5E2-D491CBAABEAE}"/>
                </a:ext>
              </a:extLst>
            </p:cNvPr>
            <p:cNvSpPr/>
            <p:nvPr/>
          </p:nvSpPr>
          <p:spPr>
            <a:xfrm rot="10799991">
              <a:off x="0" y="3584173"/>
              <a:ext cx="247198" cy="1058701"/>
            </a:xfrm>
            <a:prstGeom prst="rect">
              <a:avLst/>
            </a:prstGeom>
            <a:solidFill>
              <a:srgbClr val="124057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87;p10">
              <a:extLst>
                <a:ext uri="{FF2B5EF4-FFF2-40B4-BE49-F238E27FC236}">
                  <a16:creationId xmlns:a16="http://schemas.microsoft.com/office/drawing/2014/main" id="{DBDFA8C6-C245-DA5A-1FA4-71906FAC93E4}"/>
                </a:ext>
              </a:extLst>
            </p:cNvPr>
            <p:cNvSpPr/>
            <p:nvPr/>
          </p:nvSpPr>
          <p:spPr>
            <a:xfrm rot="10799991">
              <a:off x="0" y="2057391"/>
              <a:ext cx="247198" cy="1532698"/>
            </a:xfrm>
            <a:prstGeom prst="rect">
              <a:avLst/>
            </a:pr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88;p10">
              <a:extLst>
                <a:ext uri="{FF2B5EF4-FFF2-40B4-BE49-F238E27FC236}">
                  <a16:creationId xmlns:a16="http://schemas.microsoft.com/office/drawing/2014/main" id="{C9F0C5BB-A459-90DF-9072-48E835799874}"/>
                </a:ext>
              </a:extLst>
            </p:cNvPr>
            <p:cNvSpPr/>
            <p:nvPr/>
          </p:nvSpPr>
          <p:spPr>
            <a:xfrm rot="10799991">
              <a:off x="0" y="1452003"/>
              <a:ext cx="247198" cy="605396"/>
            </a:xfrm>
            <a:prstGeom prst="rect">
              <a:avLst/>
            </a:prstGeom>
            <a:solidFill>
              <a:srgbClr val="3B8D6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89;p10">
              <a:extLst>
                <a:ext uri="{FF2B5EF4-FFF2-40B4-BE49-F238E27FC236}">
                  <a16:creationId xmlns:a16="http://schemas.microsoft.com/office/drawing/2014/main" id="{AB3D7AA0-EDE1-04CF-E57B-0405870F43C6}"/>
                </a:ext>
              </a:extLst>
            </p:cNvPr>
            <p:cNvSpPr/>
            <p:nvPr/>
          </p:nvSpPr>
          <p:spPr>
            <a:xfrm rot="10799991">
              <a:off x="0" y="-9"/>
              <a:ext cx="247198" cy="1452003"/>
            </a:xfrm>
            <a:prstGeom prst="rect">
              <a:avLst/>
            </a:prstGeom>
            <a:solidFill>
              <a:srgbClr val="94BF6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" name="Grupo 34">
            <a:extLst>
              <a:ext uri="{FF2B5EF4-FFF2-40B4-BE49-F238E27FC236}">
                <a16:creationId xmlns:a16="http://schemas.microsoft.com/office/drawing/2014/main" id="{21B7FBCC-3AC1-5AE5-DB6D-B89B08A7EC45}"/>
              </a:ext>
            </a:extLst>
          </p:cNvPr>
          <p:cNvGrpSpPr/>
          <p:nvPr/>
        </p:nvGrpSpPr>
        <p:grpSpPr>
          <a:xfrm>
            <a:off x="8071335" y="170352"/>
            <a:ext cx="677131" cy="718874"/>
            <a:chOff x="8071335" y="170352"/>
            <a:chExt cx="677131" cy="718874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133C3B28-E4EF-C149-1586-68364C7FA3FB}"/>
                </a:ext>
              </a:extLst>
            </p:cNvPr>
            <p:cNvSpPr/>
            <p:nvPr/>
          </p:nvSpPr>
          <p:spPr>
            <a:xfrm>
              <a:off x="8338788" y="170352"/>
              <a:ext cx="142216" cy="7083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0"/>
                <a:gd name="f7" fmla="val 648"/>
                <a:gd name="f8" fmla="val 65"/>
                <a:gd name="f9" fmla="val 57"/>
                <a:gd name="f10" fmla="val 634"/>
                <a:gd name="f11" fmla="val 49"/>
                <a:gd name="f12" fmla="val 621"/>
                <a:gd name="f13" fmla="val 42"/>
                <a:gd name="f14" fmla="val 607"/>
                <a:gd name="f15" fmla="val 32"/>
                <a:gd name="f16" fmla="val 591"/>
                <a:gd name="f17" fmla="val 23"/>
                <a:gd name="f18" fmla="val 574"/>
                <a:gd name="f19" fmla="val 14"/>
                <a:gd name="f20" fmla="val 558"/>
                <a:gd name="f21" fmla="val 12"/>
                <a:gd name="f22" fmla="val 555"/>
                <a:gd name="f23" fmla="val 552"/>
                <a:gd name="f24" fmla="val 549"/>
                <a:gd name="f25" fmla="val 13"/>
                <a:gd name="f26" fmla="val 531"/>
                <a:gd name="f27" fmla="val 513"/>
                <a:gd name="f28" fmla="val 15"/>
                <a:gd name="f29" fmla="val 494"/>
                <a:gd name="f30" fmla="val 17"/>
                <a:gd name="f31" fmla="val 459"/>
                <a:gd name="f32" fmla="val 18"/>
                <a:gd name="f33" fmla="val 424"/>
                <a:gd name="f34" fmla="val 20"/>
                <a:gd name="f35" fmla="val 389"/>
                <a:gd name="f36" fmla="val 386"/>
                <a:gd name="f37" fmla="val 22"/>
                <a:gd name="f38" fmla="val 385"/>
                <a:gd name="f39" fmla="val 25"/>
                <a:gd name="f40" fmla="val 39"/>
                <a:gd name="f41" fmla="val 52"/>
                <a:gd name="f42" fmla="val 66"/>
                <a:gd name="f43" fmla="val 71"/>
                <a:gd name="f44" fmla="val 72"/>
                <a:gd name="f45" fmla="val 384"/>
                <a:gd name="f46" fmla="val 379"/>
                <a:gd name="f47" fmla="val 374"/>
                <a:gd name="f48" fmla="val 372"/>
                <a:gd name="f49" fmla="val 53"/>
                <a:gd name="f50" fmla="val 26"/>
                <a:gd name="f51" fmla="val 21"/>
                <a:gd name="f52" fmla="val 371"/>
                <a:gd name="f53" fmla="val 367"/>
                <a:gd name="f54" fmla="val 330"/>
                <a:gd name="f55" fmla="val 292"/>
                <a:gd name="f56" fmla="val 28"/>
                <a:gd name="f57" fmla="val 255"/>
                <a:gd name="f58" fmla="val 29"/>
                <a:gd name="f59" fmla="val 232"/>
                <a:gd name="f60" fmla="val 30"/>
                <a:gd name="f61" fmla="val 208"/>
                <a:gd name="f62" fmla="val 31"/>
                <a:gd name="f63" fmla="val 185"/>
                <a:gd name="f64" fmla="val 33"/>
                <a:gd name="f65" fmla="val 146"/>
                <a:gd name="f66" fmla="val 35"/>
                <a:gd name="f67" fmla="val 107"/>
                <a:gd name="f68" fmla="val 37"/>
                <a:gd name="f69" fmla="val 69"/>
                <a:gd name="f70" fmla="val 64"/>
                <a:gd name="f71" fmla="val 63"/>
                <a:gd name="f72" fmla="val 48"/>
                <a:gd name="f73" fmla="val 5"/>
                <a:gd name="f74" fmla="val 2"/>
                <a:gd name="f75" fmla="val 10"/>
                <a:gd name="f76" fmla="val 1"/>
                <a:gd name="f77" fmla="val 4"/>
                <a:gd name="f78" fmla="val 7"/>
                <a:gd name="f79" fmla="val 8"/>
                <a:gd name="f80" fmla="val 46"/>
                <a:gd name="f81" fmla="val 83"/>
                <a:gd name="f82" fmla="val 121"/>
                <a:gd name="f83" fmla="val 123"/>
                <a:gd name="f84" fmla="val 128"/>
                <a:gd name="f85" fmla="val 129"/>
                <a:gd name="f86" fmla="val 3"/>
                <a:gd name="f87" fmla="val 11"/>
                <a:gd name="f88" fmla="val 127"/>
                <a:gd name="f89" fmla="val 118"/>
                <a:gd name="f90" fmla="val 109"/>
                <a:gd name="f91" fmla="val 43"/>
                <a:gd name="f92" fmla="val 99"/>
                <a:gd name="f93" fmla="val 56"/>
                <a:gd name="f94" fmla="val 93"/>
                <a:gd name="f95" fmla="val 92"/>
                <a:gd name="f96" fmla="val 80"/>
                <a:gd name="f97" fmla="val 94"/>
                <a:gd name="f98" fmla="val 98"/>
                <a:gd name="f99" fmla="val 95"/>
                <a:gd name="f100" fmla="val 117"/>
                <a:gd name="f101" fmla="val 96"/>
                <a:gd name="f102" fmla="val 136"/>
                <a:gd name="f103" fmla="val 174"/>
                <a:gd name="f104" fmla="val 100"/>
                <a:gd name="f105" fmla="val 212"/>
                <a:gd name="f106" fmla="val 102"/>
                <a:gd name="f107" fmla="val 251"/>
                <a:gd name="f108" fmla="val 103"/>
                <a:gd name="f109" fmla="val 272"/>
                <a:gd name="f110" fmla="val 105"/>
                <a:gd name="f111" fmla="val 294"/>
                <a:gd name="f112" fmla="val 106"/>
                <a:gd name="f113" fmla="val 316"/>
                <a:gd name="f114" fmla="val 108"/>
                <a:gd name="f115" fmla="val 357"/>
                <a:gd name="f116" fmla="val 110"/>
                <a:gd name="f117" fmla="val 397"/>
                <a:gd name="f118" fmla="val 112"/>
                <a:gd name="f119" fmla="val 438"/>
                <a:gd name="f120" fmla="val 113"/>
                <a:gd name="f121" fmla="val 463"/>
                <a:gd name="f122" fmla="val 115"/>
                <a:gd name="f123" fmla="val 488"/>
                <a:gd name="f124" fmla="val 116"/>
                <a:gd name="f125" fmla="val 512"/>
                <a:gd name="f126" fmla="val 525"/>
                <a:gd name="f127" fmla="val 537"/>
                <a:gd name="f128" fmla="val 550"/>
                <a:gd name="f129" fmla="val 553"/>
                <a:gd name="f130" fmla="val 557"/>
                <a:gd name="f131" fmla="val 587"/>
                <a:gd name="f132" fmla="val 84"/>
                <a:gd name="f133" fmla="val 616"/>
                <a:gd name="f134" fmla="val 67"/>
                <a:gd name="f135" fmla="val 645"/>
                <a:gd name="f136" fmla="val 646"/>
                <a:gd name="f137" fmla="+- 0 0 -90"/>
                <a:gd name="f138" fmla="*/ f3 1 130"/>
                <a:gd name="f139" fmla="*/ f4 1 648"/>
                <a:gd name="f140" fmla="val f5"/>
                <a:gd name="f141" fmla="val f6"/>
                <a:gd name="f142" fmla="val f7"/>
                <a:gd name="f143" fmla="*/ f137 f0 1"/>
                <a:gd name="f144" fmla="+- f142 0 f140"/>
                <a:gd name="f145" fmla="+- f141 0 f140"/>
                <a:gd name="f146" fmla="*/ f143 1 f2"/>
                <a:gd name="f147" fmla="*/ f145 1 130"/>
                <a:gd name="f148" fmla="*/ f144 1 648"/>
                <a:gd name="f149" fmla="*/ 65 f145 1"/>
                <a:gd name="f150" fmla="*/ 648 f144 1"/>
                <a:gd name="f151" fmla="*/ 42 f145 1"/>
                <a:gd name="f152" fmla="*/ 607 f144 1"/>
                <a:gd name="f153" fmla="*/ 14 f145 1"/>
                <a:gd name="f154" fmla="*/ 558 f144 1"/>
                <a:gd name="f155" fmla="*/ 12 f145 1"/>
                <a:gd name="f156" fmla="*/ 549 f144 1"/>
                <a:gd name="f157" fmla="*/ 15 f145 1"/>
                <a:gd name="f158" fmla="*/ 494 f144 1"/>
                <a:gd name="f159" fmla="*/ 20 f145 1"/>
                <a:gd name="f160" fmla="*/ 389 f144 1"/>
                <a:gd name="f161" fmla="*/ 25 f145 1"/>
                <a:gd name="f162" fmla="*/ 385 f144 1"/>
                <a:gd name="f163" fmla="*/ 66 f145 1"/>
                <a:gd name="f164" fmla="*/ 72 f145 1"/>
                <a:gd name="f165" fmla="*/ 379 f144 1"/>
                <a:gd name="f166" fmla="*/ 372 f144 1"/>
                <a:gd name="f167" fmla="*/ 26 f145 1"/>
                <a:gd name="f168" fmla="*/ 21 f145 1"/>
                <a:gd name="f169" fmla="*/ 367 f144 1"/>
                <a:gd name="f170" fmla="*/ 28 f145 1"/>
                <a:gd name="f171" fmla="*/ 255 f144 1"/>
                <a:gd name="f172" fmla="*/ 31 f145 1"/>
                <a:gd name="f173" fmla="*/ 185 f144 1"/>
                <a:gd name="f174" fmla="*/ 37 f145 1"/>
                <a:gd name="f175" fmla="*/ 69 f144 1"/>
                <a:gd name="f176" fmla="*/ 35 f145 1"/>
                <a:gd name="f177" fmla="*/ 63 f144 1"/>
                <a:gd name="f178" fmla="*/ 5 f145 1"/>
                <a:gd name="f179" fmla="*/ 18 f144 1"/>
                <a:gd name="f180" fmla="*/ 0 f145 1"/>
                <a:gd name="f181" fmla="*/ 5 f144 1"/>
                <a:gd name="f182" fmla="*/ 4 f145 1"/>
                <a:gd name="f183" fmla="*/ 1 f144 1"/>
                <a:gd name="f184" fmla="*/ 8 f145 1"/>
                <a:gd name="f185" fmla="*/ 121 f145 1"/>
                <a:gd name="f186" fmla="*/ 2 f144 1"/>
                <a:gd name="f187" fmla="*/ 129 f145 1"/>
                <a:gd name="f188" fmla="*/ 3 f144 1"/>
                <a:gd name="f189" fmla="*/ 127 f145 1"/>
                <a:gd name="f190" fmla="*/ 15 f144 1"/>
                <a:gd name="f191" fmla="*/ 99 f145 1"/>
                <a:gd name="f192" fmla="*/ 56 f144 1"/>
                <a:gd name="f193" fmla="*/ 93 f145 1"/>
                <a:gd name="f194" fmla="*/ 80 f144 1"/>
                <a:gd name="f195" fmla="*/ 96 f145 1"/>
                <a:gd name="f196" fmla="*/ 136 f144 1"/>
                <a:gd name="f197" fmla="*/ 102 f145 1"/>
                <a:gd name="f198" fmla="*/ 251 f144 1"/>
                <a:gd name="f199" fmla="*/ 106 f145 1"/>
                <a:gd name="f200" fmla="*/ 316 f144 1"/>
                <a:gd name="f201" fmla="*/ 112 f145 1"/>
                <a:gd name="f202" fmla="*/ 438 f144 1"/>
                <a:gd name="f203" fmla="*/ 116 f145 1"/>
                <a:gd name="f204" fmla="*/ 512 f144 1"/>
                <a:gd name="f205" fmla="*/ 118 f145 1"/>
                <a:gd name="f206" fmla="*/ 550 f144 1"/>
                <a:gd name="f207" fmla="*/ 557 f144 1"/>
                <a:gd name="f208" fmla="*/ 67 f145 1"/>
                <a:gd name="f209" fmla="*/ 645 f144 1"/>
                <a:gd name="f210" fmla="+- f146 0 f1"/>
                <a:gd name="f211" fmla="*/ f149 1 130"/>
                <a:gd name="f212" fmla="*/ f150 1 648"/>
                <a:gd name="f213" fmla="*/ f151 1 130"/>
                <a:gd name="f214" fmla="*/ f152 1 648"/>
                <a:gd name="f215" fmla="*/ f153 1 130"/>
                <a:gd name="f216" fmla="*/ f154 1 648"/>
                <a:gd name="f217" fmla="*/ f155 1 130"/>
                <a:gd name="f218" fmla="*/ f156 1 648"/>
                <a:gd name="f219" fmla="*/ f157 1 130"/>
                <a:gd name="f220" fmla="*/ f158 1 648"/>
                <a:gd name="f221" fmla="*/ f159 1 130"/>
                <a:gd name="f222" fmla="*/ f160 1 648"/>
                <a:gd name="f223" fmla="*/ f161 1 130"/>
                <a:gd name="f224" fmla="*/ f162 1 648"/>
                <a:gd name="f225" fmla="*/ f163 1 130"/>
                <a:gd name="f226" fmla="*/ f164 1 130"/>
                <a:gd name="f227" fmla="*/ f165 1 648"/>
                <a:gd name="f228" fmla="*/ f166 1 648"/>
                <a:gd name="f229" fmla="*/ f167 1 130"/>
                <a:gd name="f230" fmla="*/ f168 1 130"/>
                <a:gd name="f231" fmla="*/ f169 1 648"/>
                <a:gd name="f232" fmla="*/ f170 1 130"/>
                <a:gd name="f233" fmla="*/ f171 1 648"/>
                <a:gd name="f234" fmla="*/ f172 1 130"/>
                <a:gd name="f235" fmla="*/ f173 1 648"/>
                <a:gd name="f236" fmla="*/ f174 1 130"/>
                <a:gd name="f237" fmla="*/ f175 1 648"/>
                <a:gd name="f238" fmla="*/ f176 1 130"/>
                <a:gd name="f239" fmla="*/ f177 1 648"/>
                <a:gd name="f240" fmla="*/ f178 1 130"/>
                <a:gd name="f241" fmla="*/ f179 1 648"/>
                <a:gd name="f242" fmla="*/ f180 1 130"/>
                <a:gd name="f243" fmla="*/ f181 1 648"/>
                <a:gd name="f244" fmla="*/ f182 1 130"/>
                <a:gd name="f245" fmla="*/ f183 1 648"/>
                <a:gd name="f246" fmla="*/ f184 1 130"/>
                <a:gd name="f247" fmla="*/ f185 1 130"/>
                <a:gd name="f248" fmla="*/ f186 1 648"/>
                <a:gd name="f249" fmla="*/ f187 1 130"/>
                <a:gd name="f250" fmla="*/ f188 1 648"/>
                <a:gd name="f251" fmla="*/ f189 1 130"/>
                <a:gd name="f252" fmla="*/ f190 1 648"/>
                <a:gd name="f253" fmla="*/ f191 1 130"/>
                <a:gd name="f254" fmla="*/ f192 1 648"/>
                <a:gd name="f255" fmla="*/ f193 1 130"/>
                <a:gd name="f256" fmla="*/ f194 1 648"/>
                <a:gd name="f257" fmla="*/ f195 1 130"/>
                <a:gd name="f258" fmla="*/ f196 1 648"/>
                <a:gd name="f259" fmla="*/ f197 1 130"/>
                <a:gd name="f260" fmla="*/ f198 1 648"/>
                <a:gd name="f261" fmla="*/ f199 1 130"/>
                <a:gd name="f262" fmla="*/ f200 1 648"/>
                <a:gd name="f263" fmla="*/ f201 1 130"/>
                <a:gd name="f264" fmla="*/ f202 1 648"/>
                <a:gd name="f265" fmla="*/ f203 1 130"/>
                <a:gd name="f266" fmla="*/ f204 1 648"/>
                <a:gd name="f267" fmla="*/ f205 1 130"/>
                <a:gd name="f268" fmla="*/ f206 1 648"/>
                <a:gd name="f269" fmla="*/ f207 1 648"/>
                <a:gd name="f270" fmla="*/ f208 1 130"/>
                <a:gd name="f271" fmla="*/ f209 1 648"/>
                <a:gd name="f272" fmla="*/ 0 1 f147"/>
                <a:gd name="f273" fmla="*/ f141 1 f147"/>
                <a:gd name="f274" fmla="*/ 0 1 f148"/>
                <a:gd name="f275" fmla="*/ f142 1 f148"/>
                <a:gd name="f276" fmla="*/ f211 1 f147"/>
                <a:gd name="f277" fmla="*/ f212 1 f148"/>
                <a:gd name="f278" fmla="*/ f213 1 f147"/>
                <a:gd name="f279" fmla="*/ f214 1 f148"/>
                <a:gd name="f280" fmla="*/ f215 1 f147"/>
                <a:gd name="f281" fmla="*/ f216 1 f148"/>
                <a:gd name="f282" fmla="*/ f217 1 f147"/>
                <a:gd name="f283" fmla="*/ f218 1 f148"/>
                <a:gd name="f284" fmla="*/ f219 1 f147"/>
                <a:gd name="f285" fmla="*/ f220 1 f148"/>
                <a:gd name="f286" fmla="*/ f221 1 f147"/>
                <a:gd name="f287" fmla="*/ f222 1 f148"/>
                <a:gd name="f288" fmla="*/ f223 1 f147"/>
                <a:gd name="f289" fmla="*/ f224 1 f148"/>
                <a:gd name="f290" fmla="*/ f225 1 f147"/>
                <a:gd name="f291" fmla="*/ f226 1 f147"/>
                <a:gd name="f292" fmla="*/ f227 1 f148"/>
                <a:gd name="f293" fmla="*/ f228 1 f148"/>
                <a:gd name="f294" fmla="*/ f229 1 f147"/>
                <a:gd name="f295" fmla="*/ f230 1 f147"/>
                <a:gd name="f296" fmla="*/ f231 1 f148"/>
                <a:gd name="f297" fmla="*/ f232 1 f147"/>
                <a:gd name="f298" fmla="*/ f233 1 f148"/>
                <a:gd name="f299" fmla="*/ f234 1 f147"/>
                <a:gd name="f300" fmla="*/ f235 1 f148"/>
                <a:gd name="f301" fmla="*/ f236 1 f147"/>
                <a:gd name="f302" fmla="*/ f237 1 f148"/>
                <a:gd name="f303" fmla="*/ f238 1 f147"/>
                <a:gd name="f304" fmla="*/ f239 1 f148"/>
                <a:gd name="f305" fmla="*/ f240 1 f147"/>
                <a:gd name="f306" fmla="*/ f241 1 f148"/>
                <a:gd name="f307" fmla="*/ f242 1 f147"/>
                <a:gd name="f308" fmla="*/ f243 1 f148"/>
                <a:gd name="f309" fmla="*/ f244 1 f147"/>
                <a:gd name="f310" fmla="*/ f245 1 f148"/>
                <a:gd name="f311" fmla="*/ f246 1 f147"/>
                <a:gd name="f312" fmla="*/ f247 1 f147"/>
                <a:gd name="f313" fmla="*/ f248 1 f148"/>
                <a:gd name="f314" fmla="*/ f249 1 f147"/>
                <a:gd name="f315" fmla="*/ f250 1 f148"/>
                <a:gd name="f316" fmla="*/ f251 1 f147"/>
                <a:gd name="f317" fmla="*/ f252 1 f148"/>
                <a:gd name="f318" fmla="*/ f253 1 f147"/>
                <a:gd name="f319" fmla="*/ f254 1 f148"/>
                <a:gd name="f320" fmla="*/ f255 1 f147"/>
                <a:gd name="f321" fmla="*/ f256 1 f148"/>
                <a:gd name="f322" fmla="*/ f257 1 f147"/>
                <a:gd name="f323" fmla="*/ f258 1 f148"/>
                <a:gd name="f324" fmla="*/ f259 1 f147"/>
                <a:gd name="f325" fmla="*/ f260 1 f148"/>
                <a:gd name="f326" fmla="*/ f261 1 f147"/>
                <a:gd name="f327" fmla="*/ f262 1 f148"/>
                <a:gd name="f328" fmla="*/ f263 1 f147"/>
                <a:gd name="f329" fmla="*/ f264 1 f148"/>
                <a:gd name="f330" fmla="*/ f265 1 f147"/>
                <a:gd name="f331" fmla="*/ f266 1 f148"/>
                <a:gd name="f332" fmla="*/ f267 1 f147"/>
                <a:gd name="f333" fmla="*/ f268 1 f148"/>
                <a:gd name="f334" fmla="*/ f269 1 f148"/>
                <a:gd name="f335" fmla="*/ f270 1 f147"/>
                <a:gd name="f336" fmla="*/ f271 1 f148"/>
                <a:gd name="f337" fmla="*/ f272 f138 1"/>
                <a:gd name="f338" fmla="*/ f273 f138 1"/>
                <a:gd name="f339" fmla="*/ f275 f139 1"/>
                <a:gd name="f340" fmla="*/ f274 f139 1"/>
                <a:gd name="f341" fmla="*/ f276 f138 1"/>
                <a:gd name="f342" fmla="*/ f277 f139 1"/>
                <a:gd name="f343" fmla="*/ f278 f138 1"/>
                <a:gd name="f344" fmla="*/ f279 f139 1"/>
                <a:gd name="f345" fmla="*/ f280 f138 1"/>
                <a:gd name="f346" fmla="*/ f281 f139 1"/>
                <a:gd name="f347" fmla="*/ f282 f138 1"/>
                <a:gd name="f348" fmla="*/ f283 f139 1"/>
                <a:gd name="f349" fmla="*/ f284 f138 1"/>
                <a:gd name="f350" fmla="*/ f285 f139 1"/>
                <a:gd name="f351" fmla="*/ f286 f138 1"/>
                <a:gd name="f352" fmla="*/ f287 f139 1"/>
                <a:gd name="f353" fmla="*/ f288 f138 1"/>
                <a:gd name="f354" fmla="*/ f289 f139 1"/>
                <a:gd name="f355" fmla="*/ f290 f138 1"/>
                <a:gd name="f356" fmla="*/ f291 f138 1"/>
                <a:gd name="f357" fmla="*/ f292 f139 1"/>
                <a:gd name="f358" fmla="*/ f293 f139 1"/>
                <a:gd name="f359" fmla="*/ f294 f138 1"/>
                <a:gd name="f360" fmla="*/ f295 f138 1"/>
                <a:gd name="f361" fmla="*/ f296 f139 1"/>
                <a:gd name="f362" fmla="*/ f297 f138 1"/>
                <a:gd name="f363" fmla="*/ f298 f139 1"/>
                <a:gd name="f364" fmla="*/ f299 f138 1"/>
                <a:gd name="f365" fmla="*/ f300 f139 1"/>
                <a:gd name="f366" fmla="*/ f301 f138 1"/>
                <a:gd name="f367" fmla="*/ f302 f139 1"/>
                <a:gd name="f368" fmla="*/ f303 f138 1"/>
                <a:gd name="f369" fmla="*/ f304 f139 1"/>
                <a:gd name="f370" fmla="*/ f305 f138 1"/>
                <a:gd name="f371" fmla="*/ f306 f139 1"/>
                <a:gd name="f372" fmla="*/ f307 f138 1"/>
                <a:gd name="f373" fmla="*/ f308 f139 1"/>
                <a:gd name="f374" fmla="*/ f309 f138 1"/>
                <a:gd name="f375" fmla="*/ f310 f139 1"/>
                <a:gd name="f376" fmla="*/ f311 f138 1"/>
                <a:gd name="f377" fmla="*/ f312 f138 1"/>
                <a:gd name="f378" fmla="*/ f313 f139 1"/>
                <a:gd name="f379" fmla="*/ f314 f138 1"/>
                <a:gd name="f380" fmla="*/ f315 f139 1"/>
                <a:gd name="f381" fmla="*/ f316 f138 1"/>
                <a:gd name="f382" fmla="*/ f317 f139 1"/>
                <a:gd name="f383" fmla="*/ f318 f138 1"/>
                <a:gd name="f384" fmla="*/ f319 f139 1"/>
                <a:gd name="f385" fmla="*/ f320 f138 1"/>
                <a:gd name="f386" fmla="*/ f321 f139 1"/>
                <a:gd name="f387" fmla="*/ f322 f138 1"/>
                <a:gd name="f388" fmla="*/ f323 f139 1"/>
                <a:gd name="f389" fmla="*/ f324 f138 1"/>
                <a:gd name="f390" fmla="*/ f325 f139 1"/>
                <a:gd name="f391" fmla="*/ f326 f138 1"/>
                <a:gd name="f392" fmla="*/ f327 f139 1"/>
                <a:gd name="f393" fmla="*/ f328 f138 1"/>
                <a:gd name="f394" fmla="*/ f329 f139 1"/>
                <a:gd name="f395" fmla="*/ f330 f138 1"/>
                <a:gd name="f396" fmla="*/ f331 f139 1"/>
                <a:gd name="f397" fmla="*/ f332 f138 1"/>
                <a:gd name="f398" fmla="*/ f333 f139 1"/>
                <a:gd name="f399" fmla="*/ f334 f139 1"/>
                <a:gd name="f400" fmla="*/ f335 f138 1"/>
                <a:gd name="f401" fmla="*/ f336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0">
                  <a:pos x="f341" y="f342"/>
                </a:cxn>
                <a:cxn ang="f210">
                  <a:pos x="f343" y="f344"/>
                </a:cxn>
                <a:cxn ang="f210">
                  <a:pos x="f345" y="f346"/>
                </a:cxn>
                <a:cxn ang="f210">
                  <a:pos x="f347" y="f348"/>
                </a:cxn>
                <a:cxn ang="f210">
                  <a:pos x="f349" y="f350"/>
                </a:cxn>
                <a:cxn ang="f210">
                  <a:pos x="f351" y="f352"/>
                </a:cxn>
                <a:cxn ang="f210">
                  <a:pos x="f353" y="f354"/>
                </a:cxn>
                <a:cxn ang="f210">
                  <a:pos x="f355" y="f354"/>
                </a:cxn>
                <a:cxn ang="f210">
                  <a:pos x="f356" y="f357"/>
                </a:cxn>
                <a:cxn ang="f210">
                  <a:pos x="f355" y="f358"/>
                </a:cxn>
                <a:cxn ang="f210">
                  <a:pos x="f359" y="f358"/>
                </a:cxn>
                <a:cxn ang="f210">
                  <a:pos x="f360" y="f361"/>
                </a:cxn>
                <a:cxn ang="f210">
                  <a:pos x="f362" y="f363"/>
                </a:cxn>
                <a:cxn ang="f210">
                  <a:pos x="f364" y="f365"/>
                </a:cxn>
                <a:cxn ang="f210">
                  <a:pos x="f366" y="f367"/>
                </a:cxn>
                <a:cxn ang="f210">
                  <a:pos x="f368" y="f369"/>
                </a:cxn>
                <a:cxn ang="f210">
                  <a:pos x="f370" y="f371"/>
                </a:cxn>
                <a:cxn ang="f210">
                  <a:pos x="f372" y="f373"/>
                </a:cxn>
                <a:cxn ang="f210">
                  <a:pos x="f374" y="f375"/>
                </a:cxn>
                <a:cxn ang="f210">
                  <a:pos x="f376" y="f375"/>
                </a:cxn>
                <a:cxn ang="f210">
                  <a:pos x="f377" y="f378"/>
                </a:cxn>
                <a:cxn ang="f210">
                  <a:pos x="f379" y="f380"/>
                </a:cxn>
                <a:cxn ang="f210">
                  <a:pos x="f381" y="f382"/>
                </a:cxn>
                <a:cxn ang="f210">
                  <a:pos x="f383" y="f384"/>
                </a:cxn>
                <a:cxn ang="f210">
                  <a:pos x="f385" y="f386"/>
                </a:cxn>
                <a:cxn ang="f210">
                  <a:pos x="f387" y="f388"/>
                </a:cxn>
                <a:cxn ang="f210">
                  <a:pos x="f389" y="f390"/>
                </a:cxn>
                <a:cxn ang="f210">
                  <a:pos x="f391" y="f392"/>
                </a:cxn>
                <a:cxn ang="f210">
                  <a:pos x="f393" y="f394"/>
                </a:cxn>
                <a:cxn ang="f210">
                  <a:pos x="f395" y="f396"/>
                </a:cxn>
                <a:cxn ang="f210">
                  <a:pos x="f397" y="f398"/>
                </a:cxn>
                <a:cxn ang="f210">
                  <a:pos x="f395" y="f399"/>
                </a:cxn>
                <a:cxn ang="f210">
                  <a:pos x="f400" y="f401"/>
                </a:cxn>
                <a:cxn ang="f210">
                  <a:pos x="f341" y="f342"/>
                </a:cxn>
              </a:cxnLst>
              <a:rect l="f337" t="f340" r="f338" b="f339"/>
              <a:pathLst>
                <a:path w="130" h="648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1" y="f23"/>
                    <a:pt x="f21" y="f24"/>
                  </a:cubicBezTo>
                  <a:cubicBezTo>
                    <a:pt x="f25" y="f26"/>
                    <a:pt x="f19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4" y="f36"/>
                    <a:pt x="f37" y="f38"/>
                    <a:pt x="f39" y="f38"/>
                  </a:cubicBezTo>
                  <a:cubicBezTo>
                    <a:pt x="f40" y="f38"/>
                    <a:pt x="f41" y="f38"/>
                    <a:pt x="f42" y="f38"/>
                  </a:cubicBezTo>
                  <a:cubicBezTo>
                    <a:pt x="f43" y="f38"/>
                    <a:pt x="f44" y="f45"/>
                    <a:pt x="f44" y="f46"/>
                  </a:cubicBezTo>
                  <a:cubicBezTo>
                    <a:pt x="f44" y="f47"/>
                    <a:pt x="f44" y="f48"/>
                    <a:pt x="f42" y="f48"/>
                  </a:cubicBezTo>
                  <a:cubicBezTo>
                    <a:pt x="f49" y="f48"/>
                    <a:pt x="f40" y="f48"/>
                    <a:pt x="f50" y="f48"/>
                  </a:cubicBezTo>
                  <a:cubicBezTo>
                    <a:pt x="f37" y="f48"/>
                    <a:pt x="f51" y="f52"/>
                    <a:pt x="f51" y="f53"/>
                  </a:cubicBezTo>
                  <a:cubicBezTo>
                    <a:pt x="f17" y="f54"/>
                    <a:pt x="f50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68" y="f42"/>
                    <a:pt x="f68" y="f70"/>
                    <a:pt x="f66" y="f71"/>
                  </a:cubicBezTo>
                  <a:cubicBezTo>
                    <a:pt x="f39" y="f72"/>
                    <a:pt x="f28" y="f64"/>
                    <a:pt x="f73" y="f32"/>
                  </a:cubicBezTo>
                  <a:cubicBezTo>
                    <a:pt x="f74" y="f19"/>
                    <a:pt x="f5" y="f75"/>
                    <a:pt x="f5" y="f73"/>
                  </a:cubicBezTo>
                  <a:cubicBezTo>
                    <a:pt x="f76" y="f74"/>
                    <a:pt x="f74" y="f76"/>
                    <a:pt x="f77" y="f76"/>
                  </a:cubicBezTo>
                  <a:cubicBezTo>
                    <a:pt x="f73" y="f74"/>
                    <a:pt x="f78" y="f76"/>
                    <a:pt x="f79" y="f76"/>
                  </a:cubicBezTo>
                  <a:cubicBezTo>
                    <a:pt x="f80" y="f76"/>
                    <a:pt x="f81" y="f76"/>
                    <a:pt x="f82" y="f74"/>
                  </a:cubicBezTo>
                  <a:cubicBezTo>
                    <a:pt x="f83" y="f74"/>
                    <a:pt x="f84" y="f5"/>
                    <a:pt x="f85" y="f86"/>
                  </a:cubicBezTo>
                  <a:cubicBezTo>
                    <a:pt x="f6" y="f78"/>
                    <a:pt x="f6" y="f87"/>
                    <a:pt x="f88" y="f28"/>
                  </a:cubicBezTo>
                  <a:cubicBezTo>
                    <a:pt x="f89" y="f58"/>
                    <a:pt x="f90" y="f91"/>
                    <a:pt x="f92" y="f93"/>
                  </a:cubicBezTo>
                  <a:cubicBezTo>
                    <a:pt x="f94" y="f71"/>
                    <a:pt x="f95" y="f43"/>
                    <a:pt x="f94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98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4" y="f126"/>
                    <a:pt x="f100" y="f127"/>
                    <a:pt x="f89" y="f128"/>
                  </a:cubicBezTo>
                  <a:cubicBezTo>
                    <a:pt x="f89" y="f129"/>
                    <a:pt x="f89" y="f22"/>
                    <a:pt x="f124" y="f130"/>
                  </a:cubicBezTo>
                  <a:cubicBezTo>
                    <a:pt x="f104" y="f131"/>
                    <a:pt x="f132" y="f133"/>
                    <a:pt x="f134" y="f135"/>
                  </a:cubicBezTo>
                  <a:cubicBezTo>
                    <a:pt x="f134" y="f136"/>
                    <a:pt x="f42" y="f136"/>
                    <a:pt x="f8" y="f7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C672ECB-FDF1-5D8B-43F2-D1DBD5173989}"/>
                </a:ext>
              </a:extLst>
            </p:cNvPr>
            <p:cNvSpPr/>
            <p:nvPr/>
          </p:nvSpPr>
          <p:spPr>
            <a:xfrm>
              <a:off x="8428710" y="224942"/>
              <a:ext cx="319756" cy="6624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3"/>
                <a:gd name="f7" fmla="val 606"/>
                <a:gd name="f8" fmla="val 152"/>
                <a:gd name="f9" fmla="val 199"/>
                <a:gd name="f10" fmla="val 46"/>
                <a:gd name="f11" fmla="val 245"/>
                <a:gd name="f12" fmla="val 91"/>
                <a:gd name="f13" fmla="val 138"/>
                <a:gd name="f14" fmla="val 275"/>
                <a:gd name="f15" fmla="val 143"/>
                <a:gd name="f16" fmla="val 258"/>
                <a:gd name="f17" fmla="val 147"/>
                <a:gd name="f18" fmla="val 240"/>
                <a:gd name="f19" fmla="val 246"/>
                <a:gd name="f20" fmla="val 158"/>
                <a:gd name="f21" fmla="val 251"/>
                <a:gd name="f22" fmla="val 164"/>
                <a:gd name="f23" fmla="val 257"/>
                <a:gd name="f24" fmla="val 170"/>
                <a:gd name="f25" fmla="val 268"/>
                <a:gd name="f26" fmla="val 182"/>
                <a:gd name="f27" fmla="val 279"/>
                <a:gd name="f28" fmla="val 195"/>
                <a:gd name="f29" fmla="val 290"/>
                <a:gd name="f30" fmla="val 206"/>
                <a:gd name="f31" fmla="val 292"/>
                <a:gd name="f32" fmla="val 209"/>
                <a:gd name="f33" fmla="val 211"/>
                <a:gd name="f34" fmla="val 291"/>
                <a:gd name="f35" fmla="val 214"/>
                <a:gd name="f36" fmla="val 260"/>
                <a:gd name="f37" fmla="val 241"/>
                <a:gd name="f38" fmla="val 304"/>
                <a:gd name="f39" fmla="val 212"/>
                <a:gd name="f40" fmla="val 346"/>
                <a:gd name="f41" fmla="val 150"/>
                <a:gd name="f42" fmla="val 437"/>
                <a:gd name="f43" fmla="val 80"/>
                <a:gd name="f44" fmla="val 522"/>
                <a:gd name="f45" fmla="val 5"/>
                <a:gd name="f46" fmla="val 603"/>
                <a:gd name="f47" fmla="val 4"/>
                <a:gd name="f48" fmla="val 604"/>
                <a:gd name="f49" fmla="val 3"/>
                <a:gd name="f50" fmla="val 605"/>
                <a:gd name="f51" fmla="val 2"/>
                <a:gd name="f52" fmla="val 1"/>
                <a:gd name="f53" fmla="val 115"/>
                <a:gd name="f54" fmla="val 420"/>
                <a:gd name="f55" fmla="val 218"/>
                <a:gd name="f56" fmla="+- 0 0 -90"/>
                <a:gd name="f57" fmla="*/ f3 1 293"/>
                <a:gd name="f58" fmla="*/ f4 1 606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3"/>
                <a:gd name="f67" fmla="*/ f63 1 606"/>
                <a:gd name="f68" fmla="*/ 152 f64 1"/>
                <a:gd name="f69" fmla="*/ 0 f63 1"/>
                <a:gd name="f70" fmla="*/ 293 f64 1"/>
                <a:gd name="f71" fmla="*/ 138 f63 1"/>
                <a:gd name="f72" fmla="*/ 240 f64 1"/>
                <a:gd name="f73" fmla="*/ 152 f63 1"/>
                <a:gd name="f74" fmla="*/ 257 f64 1"/>
                <a:gd name="f75" fmla="*/ 170 f63 1"/>
                <a:gd name="f76" fmla="*/ 290 f64 1"/>
                <a:gd name="f77" fmla="*/ 206 f63 1"/>
                <a:gd name="f78" fmla="*/ 291 f64 1"/>
                <a:gd name="f79" fmla="*/ 214 f63 1"/>
                <a:gd name="f80" fmla="*/ 212 f64 1"/>
                <a:gd name="f81" fmla="*/ 346 f63 1"/>
                <a:gd name="f82" fmla="*/ 5 f64 1"/>
                <a:gd name="f83" fmla="*/ 603 f63 1"/>
                <a:gd name="f84" fmla="*/ 2 f64 1"/>
                <a:gd name="f85" fmla="*/ 606 f63 1"/>
                <a:gd name="f86" fmla="*/ 0 f64 1"/>
                <a:gd name="f87" fmla="+- f65 0 f1"/>
                <a:gd name="f88" fmla="*/ f68 1 293"/>
                <a:gd name="f89" fmla="*/ f69 1 606"/>
                <a:gd name="f90" fmla="*/ f70 1 293"/>
                <a:gd name="f91" fmla="*/ f71 1 606"/>
                <a:gd name="f92" fmla="*/ f72 1 293"/>
                <a:gd name="f93" fmla="*/ f73 1 606"/>
                <a:gd name="f94" fmla="*/ f74 1 293"/>
                <a:gd name="f95" fmla="*/ f75 1 606"/>
                <a:gd name="f96" fmla="*/ f76 1 293"/>
                <a:gd name="f97" fmla="*/ f77 1 606"/>
                <a:gd name="f98" fmla="*/ f78 1 293"/>
                <a:gd name="f99" fmla="*/ f79 1 606"/>
                <a:gd name="f100" fmla="*/ f80 1 293"/>
                <a:gd name="f101" fmla="*/ f81 1 606"/>
                <a:gd name="f102" fmla="*/ f82 1 293"/>
                <a:gd name="f103" fmla="*/ f83 1 606"/>
                <a:gd name="f104" fmla="*/ f84 1 293"/>
                <a:gd name="f105" fmla="*/ f85 1 606"/>
                <a:gd name="f106" fmla="*/ f86 1 293"/>
                <a:gd name="f107" fmla="*/ 0 1 f66"/>
                <a:gd name="f108" fmla="*/ f60 1 f66"/>
                <a:gd name="f109" fmla="*/ 0 1 f67"/>
                <a:gd name="f110" fmla="*/ f61 1 f67"/>
                <a:gd name="f111" fmla="*/ f88 1 f66"/>
                <a:gd name="f112" fmla="*/ f89 1 f67"/>
                <a:gd name="f113" fmla="*/ f90 1 f66"/>
                <a:gd name="f114" fmla="*/ f91 1 f67"/>
                <a:gd name="f115" fmla="*/ f92 1 f66"/>
                <a:gd name="f116" fmla="*/ f93 1 f67"/>
                <a:gd name="f117" fmla="*/ f94 1 f66"/>
                <a:gd name="f118" fmla="*/ f95 1 f67"/>
                <a:gd name="f119" fmla="*/ f96 1 f66"/>
                <a:gd name="f120" fmla="*/ f97 1 f67"/>
                <a:gd name="f121" fmla="*/ f98 1 f66"/>
                <a:gd name="f122" fmla="*/ f99 1 f67"/>
                <a:gd name="f123" fmla="*/ f100 1 f66"/>
                <a:gd name="f124" fmla="*/ f101 1 f67"/>
                <a:gd name="f125" fmla="*/ f102 1 f66"/>
                <a:gd name="f126" fmla="*/ f103 1 f67"/>
                <a:gd name="f127" fmla="*/ f104 1 f66"/>
                <a:gd name="f128" fmla="*/ f105 1 f67"/>
                <a:gd name="f129" fmla="*/ f106 1 f66"/>
                <a:gd name="f130" fmla="*/ f107 f57 1"/>
                <a:gd name="f131" fmla="*/ f108 f57 1"/>
                <a:gd name="f132" fmla="*/ f110 f58 1"/>
                <a:gd name="f133" fmla="*/ f109 f58 1"/>
                <a:gd name="f134" fmla="*/ f111 f57 1"/>
                <a:gd name="f135" fmla="*/ f112 f58 1"/>
                <a:gd name="f136" fmla="*/ f113 f57 1"/>
                <a:gd name="f137" fmla="*/ f114 f58 1"/>
                <a:gd name="f138" fmla="*/ f115 f57 1"/>
                <a:gd name="f139" fmla="*/ f116 f58 1"/>
                <a:gd name="f140" fmla="*/ f117 f57 1"/>
                <a:gd name="f141" fmla="*/ f118 f58 1"/>
                <a:gd name="f142" fmla="*/ f119 f57 1"/>
                <a:gd name="f143" fmla="*/ f120 f58 1"/>
                <a:gd name="f144" fmla="*/ f121 f57 1"/>
                <a:gd name="f145" fmla="*/ f122 f58 1"/>
                <a:gd name="f146" fmla="*/ f123 f57 1"/>
                <a:gd name="f147" fmla="*/ f124 f58 1"/>
                <a:gd name="f148" fmla="*/ f125 f57 1"/>
                <a:gd name="f149" fmla="*/ f126 f58 1"/>
                <a:gd name="f150" fmla="*/ f127 f57 1"/>
                <a:gd name="f151" fmla="*/ f128 f58 1"/>
                <a:gd name="f152" fmla="*/ f129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34" y="f135"/>
                </a:cxn>
                <a:cxn ang="f87">
                  <a:pos x="f136" y="f137"/>
                </a:cxn>
                <a:cxn ang="f87">
                  <a:pos x="f138" y="f139"/>
                </a:cxn>
                <a:cxn ang="f87">
                  <a:pos x="f140" y="f141"/>
                </a:cxn>
                <a:cxn ang="f87">
                  <a:pos x="f142" y="f143"/>
                </a:cxn>
                <a:cxn ang="f87">
                  <a:pos x="f144" y="f145"/>
                </a:cxn>
                <a:cxn ang="f87">
                  <a:pos x="f146" y="f147"/>
                </a:cxn>
                <a:cxn ang="f87">
                  <a:pos x="f148" y="f149"/>
                </a:cxn>
                <a:cxn ang="f87">
                  <a:pos x="f150" y="f151"/>
                </a:cxn>
                <a:cxn ang="f87">
                  <a:pos x="f152" y="f151"/>
                </a:cxn>
                <a:cxn ang="f87">
                  <a:pos x="f134" y="f135"/>
                </a:cxn>
              </a:cxnLst>
              <a:rect l="f130" t="f133" r="f131" b="f132"/>
              <a:pathLst>
                <a:path w="293" h="606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17"/>
                    <a:pt x="f18" y="f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6" y="f33"/>
                    <a:pt x="f34" y="f35"/>
                  </a:cubicBezTo>
                  <a:cubicBezTo>
                    <a:pt x="f2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7"/>
                  </a:cubicBezTo>
                  <a:cubicBezTo>
                    <a:pt x="f52" y="f7"/>
                    <a:pt x="f52" y="f7"/>
                    <a:pt x="f5" y="f7"/>
                  </a:cubicBezTo>
                  <a:cubicBezTo>
                    <a:pt x="f53" y="f54"/>
                    <a:pt x="f22" y="f55"/>
                    <a:pt x="f8" y="f5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4A488AC3-6F79-D8D7-6E7E-89CDF2669693}"/>
                </a:ext>
              </a:extLst>
            </p:cNvPr>
            <p:cNvSpPr/>
            <p:nvPr/>
          </p:nvSpPr>
          <p:spPr>
            <a:xfrm>
              <a:off x="8071335" y="224942"/>
              <a:ext cx="321128" cy="6642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4"/>
                <a:gd name="f7" fmla="val 608"/>
                <a:gd name="f8" fmla="val 53"/>
                <a:gd name="f9" fmla="val 152"/>
                <a:gd name="f10" fmla="val 35"/>
                <a:gd name="f11" fmla="val 147"/>
                <a:gd name="f12" fmla="val 18"/>
                <a:gd name="f13" fmla="val 143"/>
                <a:gd name="f14" fmla="val 138"/>
                <a:gd name="f15" fmla="val 47"/>
                <a:gd name="f16" fmla="val 91"/>
                <a:gd name="f17" fmla="val 94"/>
                <a:gd name="f18" fmla="val 46"/>
                <a:gd name="f19" fmla="val 141"/>
                <a:gd name="f20" fmla="val 129"/>
                <a:gd name="f21" fmla="val 219"/>
                <a:gd name="f22" fmla="val 178"/>
                <a:gd name="f23" fmla="val 422"/>
                <a:gd name="f24" fmla="val 292"/>
                <a:gd name="f25" fmla="val 291"/>
                <a:gd name="f26" fmla="val 606"/>
                <a:gd name="f27" fmla="val 289"/>
                <a:gd name="f28" fmla="val 605"/>
                <a:gd name="f29" fmla="val 288"/>
                <a:gd name="f30" fmla="val 603"/>
                <a:gd name="f31" fmla="val 287"/>
                <a:gd name="f32" fmla="val 602"/>
                <a:gd name="f33" fmla="val 286"/>
                <a:gd name="f34" fmla="val 601"/>
                <a:gd name="f35" fmla="val 218"/>
                <a:gd name="f36" fmla="val 527"/>
                <a:gd name="f37" fmla="val 154"/>
                <a:gd name="f38" fmla="val 451"/>
                <a:gd name="f39" fmla="val 97"/>
                <a:gd name="f40" fmla="val 369"/>
                <a:gd name="f41" fmla="val 62"/>
                <a:gd name="f42" fmla="val 319"/>
                <a:gd name="f43" fmla="val 29"/>
                <a:gd name="f44" fmla="val 269"/>
                <a:gd name="f45" fmla="val 2"/>
                <a:gd name="f46" fmla="val 215"/>
                <a:gd name="f47" fmla="val 211"/>
                <a:gd name="f48" fmla="val 1"/>
                <a:gd name="f49" fmla="val 209"/>
                <a:gd name="f50" fmla="val 3"/>
                <a:gd name="f51" fmla="val 206"/>
                <a:gd name="f52" fmla="val 20"/>
                <a:gd name="f53" fmla="val 188"/>
                <a:gd name="f54" fmla="val 36"/>
                <a:gd name="f55" fmla="val 170"/>
                <a:gd name="f56" fmla="+- 0 0 -90"/>
                <a:gd name="f57" fmla="*/ f3 1 294"/>
                <a:gd name="f58" fmla="*/ f4 1 608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4"/>
                <a:gd name="f67" fmla="*/ f63 1 608"/>
                <a:gd name="f68" fmla="*/ 53 f64 1"/>
                <a:gd name="f69" fmla="*/ 152 f63 1"/>
                <a:gd name="f70" fmla="*/ 0 f64 1"/>
                <a:gd name="f71" fmla="*/ 138 f63 1"/>
                <a:gd name="f72" fmla="*/ 141 f64 1"/>
                <a:gd name="f73" fmla="*/ 0 f63 1"/>
                <a:gd name="f74" fmla="*/ 294 f64 1"/>
                <a:gd name="f75" fmla="*/ 608 f63 1"/>
                <a:gd name="f76" fmla="*/ 289 f64 1"/>
                <a:gd name="f77" fmla="*/ 605 f63 1"/>
                <a:gd name="f78" fmla="*/ 286 f64 1"/>
                <a:gd name="f79" fmla="*/ 601 f63 1"/>
                <a:gd name="f80" fmla="*/ 97 f64 1"/>
                <a:gd name="f81" fmla="*/ 369 f63 1"/>
                <a:gd name="f82" fmla="*/ 2 f64 1"/>
                <a:gd name="f83" fmla="*/ 215 f63 1"/>
                <a:gd name="f84" fmla="*/ 3 f64 1"/>
                <a:gd name="f85" fmla="*/ 206 f63 1"/>
                <a:gd name="f86" fmla="+- f65 0 f1"/>
                <a:gd name="f87" fmla="*/ f68 1 294"/>
                <a:gd name="f88" fmla="*/ f69 1 608"/>
                <a:gd name="f89" fmla="*/ f70 1 294"/>
                <a:gd name="f90" fmla="*/ f71 1 608"/>
                <a:gd name="f91" fmla="*/ f72 1 294"/>
                <a:gd name="f92" fmla="*/ f73 1 608"/>
                <a:gd name="f93" fmla="*/ f74 1 294"/>
                <a:gd name="f94" fmla="*/ f75 1 608"/>
                <a:gd name="f95" fmla="*/ f76 1 294"/>
                <a:gd name="f96" fmla="*/ f77 1 608"/>
                <a:gd name="f97" fmla="*/ f78 1 294"/>
                <a:gd name="f98" fmla="*/ f79 1 608"/>
                <a:gd name="f99" fmla="*/ f80 1 294"/>
                <a:gd name="f100" fmla="*/ f81 1 608"/>
                <a:gd name="f101" fmla="*/ f82 1 294"/>
                <a:gd name="f102" fmla="*/ f83 1 608"/>
                <a:gd name="f103" fmla="*/ f84 1 294"/>
                <a:gd name="f104" fmla="*/ f85 1 608"/>
                <a:gd name="f105" fmla="*/ 0 1 f66"/>
                <a:gd name="f106" fmla="*/ f60 1 f66"/>
                <a:gd name="f107" fmla="*/ 0 1 f67"/>
                <a:gd name="f108" fmla="*/ f61 1 f67"/>
                <a:gd name="f109" fmla="*/ f87 1 f66"/>
                <a:gd name="f110" fmla="*/ f88 1 f67"/>
                <a:gd name="f111" fmla="*/ f89 1 f66"/>
                <a:gd name="f112" fmla="*/ f90 1 f67"/>
                <a:gd name="f113" fmla="*/ f91 1 f66"/>
                <a:gd name="f114" fmla="*/ f92 1 f67"/>
                <a:gd name="f115" fmla="*/ f93 1 f66"/>
                <a:gd name="f116" fmla="*/ f94 1 f67"/>
                <a:gd name="f117" fmla="*/ f95 1 f66"/>
                <a:gd name="f118" fmla="*/ f96 1 f67"/>
                <a:gd name="f119" fmla="*/ f97 1 f66"/>
                <a:gd name="f120" fmla="*/ f98 1 f67"/>
                <a:gd name="f121" fmla="*/ f99 1 f66"/>
                <a:gd name="f122" fmla="*/ f100 1 f67"/>
                <a:gd name="f123" fmla="*/ f101 1 f66"/>
                <a:gd name="f124" fmla="*/ f102 1 f67"/>
                <a:gd name="f125" fmla="*/ f103 1 f66"/>
                <a:gd name="f126" fmla="*/ f104 1 f67"/>
                <a:gd name="f127" fmla="*/ f105 f57 1"/>
                <a:gd name="f128" fmla="*/ f106 f57 1"/>
                <a:gd name="f129" fmla="*/ f108 f58 1"/>
                <a:gd name="f130" fmla="*/ f107 f58 1"/>
                <a:gd name="f131" fmla="*/ f109 f57 1"/>
                <a:gd name="f132" fmla="*/ f110 f58 1"/>
                <a:gd name="f133" fmla="*/ f111 f57 1"/>
                <a:gd name="f134" fmla="*/ f112 f58 1"/>
                <a:gd name="f135" fmla="*/ f113 f57 1"/>
                <a:gd name="f136" fmla="*/ f114 f58 1"/>
                <a:gd name="f137" fmla="*/ f115 f57 1"/>
                <a:gd name="f138" fmla="*/ f116 f58 1"/>
                <a:gd name="f139" fmla="*/ f117 f57 1"/>
                <a:gd name="f140" fmla="*/ f118 f58 1"/>
                <a:gd name="f141" fmla="*/ f119 f57 1"/>
                <a:gd name="f142" fmla="*/ f120 f58 1"/>
                <a:gd name="f143" fmla="*/ f121 f57 1"/>
                <a:gd name="f144" fmla="*/ f122 f58 1"/>
                <a:gd name="f145" fmla="*/ f123 f57 1"/>
                <a:gd name="f146" fmla="*/ f124 f58 1"/>
                <a:gd name="f147" fmla="*/ f125 f57 1"/>
                <a:gd name="f148" fmla="*/ f126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6">
                  <a:pos x="f131" y="f132"/>
                </a:cxn>
                <a:cxn ang="f86">
                  <a:pos x="f133" y="f134"/>
                </a:cxn>
                <a:cxn ang="f86">
                  <a:pos x="f135" y="f136"/>
                </a:cxn>
                <a:cxn ang="f86">
                  <a:pos x="f137" y="f138"/>
                </a:cxn>
                <a:cxn ang="f86">
                  <a:pos x="f139" y="f140"/>
                </a:cxn>
                <a:cxn ang="f86">
                  <a:pos x="f141" y="f142"/>
                </a:cxn>
                <a:cxn ang="f86">
                  <a:pos x="f143" y="f144"/>
                </a:cxn>
                <a:cxn ang="f86">
                  <a:pos x="f145" y="f146"/>
                </a:cxn>
                <a:cxn ang="f86">
                  <a:pos x="f147" y="f148"/>
                </a:cxn>
                <a:cxn ang="f86">
                  <a:pos x="f131" y="f132"/>
                </a:cxn>
              </a:cxnLst>
              <a:rect l="f127" t="f130" r="f128" b="f129"/>
              <a:pathLst>
                <a:path w="294" h="608">
                  <a:moveTo>
                    <a:pt x="f8" y="f9"/>
                  </a:moveTo>
                  <a:cubicBezTo>
                    <a:pt x="f10" y="f11"/>
                    <a:pt x="f12" y="f13"/>
                    <a:pt x="f5" y="f14"/>
                  </a:cubicBezTo>
                  <a:cubicBezTo>
                    <a:pt x="f15" y="f16"/>
                    <a:pt x="f17" y="f18"/>
                    <a:pt x="f19" y="f5"/>
                  </a:cubicBezTo>
                  <a:cubicBezTo>
                    <a:pt x="f20" y="f21"/>
                    <a:pt x="f22" y="f23"/>
                    <a:pt x="f6" y="f7"/>
                  </a:cubicBezTo>
                  <a:cubicBezTo>
                    <a:pt x="f24" y="f7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5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8" y="f9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9;p8">
            <a:extLst>
              <a:ext uri="{FF2B5EF4-FFF2-40B4-BE49-F238E27FC236}">
                <a16:creationId xmlns:a16="http://schemas.microsoft.com/office/drawing/2014/main" id="{0F4ADA85-020B-FDAB-C1B2-C87656B88E11}"/>
              </a:ext>
            </a:extLst>
          </p:cNvPr>
          <p:cNvSpPr/>
          <p:nvPr/>
        </p:nvSpPr>
        <p:spPr>
          <a:xfrm>
            <a:off x="0" y="-5111"/>
            <a:ext cx="9144000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503B86AF-F907-48BB-8524-7249A840FB6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67927" y="139061"/>
            <a:ext cx="7092278" cy="576062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3600">
                <a:solidFill>
                  <a:srgbClr val="FFFFFF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3B4FE4C-E206-B739-569F-8CA430441EC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19051" y="741002"/>
            <a:ext cx="7092278" cy="288036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1400">
                <a:solidFill>
                  <a:srgbClr val="17375E"/>
                </a:solidFill>
                <a:latin typeface="Arial"/>
                <a:cs typeface="Arial" pitchFamily="34"/>
              </a:rPr>
              <a:t>Insert the title of your subtitle Here</a:t>
            </a: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92512ED6-E526-AED4-FB26-3C012C40181F}"/>
              </a:ext>
            </a:extLst>
          </p:cNvPr>
          <p:cNvGrpSpPr/>
          <p:nvPr/>
        </p:nvGrpSpPr>
        <p:grpSpPr>
          <a:xfrm>
            <a:off x="3305154" y="1846549"/>
            <a:ext cx="2537001" cy="2368358"/>
            <a:chOff x="3305154" y="1846549"/>
            <a:chExt cx="2537001" cy="2368358"/>
          </a:xfrm>
        </p:grpSpPr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E13A09A1-3D7F-4AFB-4BB3-5D1CA6AFAE2B}"/>
                </a:ext>
              </a:extLst>
            </p:cNvPr>
            <p:cNvGrpSpPr/>
            <p:nvPr/>
          </p:nvGrpSpPr>
          <p:grpSpPr>
            <a:xfrm>
              <a:off x="5006430" y="2250942"/>
              <a:ext cx="354375" cy="1963965"/>
              <a:chOff x="5006430" y="2250942"/>
              <a:chExt cx="354375" cy="1963965"/>
            </a:xfrm>
          </p:grpSpPr>
          <p:sp>
            <p:nvSpPr>
              <p:cNvPr id="7" name="Rectangle 25">
                <a:extLst>
                  <a:ext uri="{FF2B5EF4-FFF2-40B4-BE49-F238E27FC236}">
                    <a16:creationId xmlns:a16="http://schemas.microsoft.com/office/drawing/2014/main" id="{A4353C85-8F22-4FD8-91F1-93B25A2A445F}"/>
                  </a:ext>
                </a:extLst>
              </p:cNvPr>
              <p:cNvSpPr/>
              <p:nvPr/>
            </p:nvSpPr>
            <p:spPr>
              <a:xfrm rot="6996227">
                <a:off x="4763566" y="3574435"/>
                <a:ext cx="1157154" cy="37325"/>
              </a:xfrm>
              <a:prstGeom prst="rect">
                <a:avLst/>
              </a:pr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  <p:sp>
            <p:nvSpPr>
              <p:cNvPr id="8" name="Rectangle 26">
                <a:extLst>
                  <a:ext uri="{FF2B5EF4-FFF2-40B4-BE49-F238E27FC236}">
                    <a16:creationId xmlns:a16="http://schemas.microsoft.com/office/drawing/2014/main" id="{422CB552-7E80-2460-3457-8D7B41D7CB5D}"/>
                  </a:ext>
                </a:extLst>
              </p:cNvPr>
              <p:cNvSpPr/>
              <p:nvPr/>
            </p:nvSpPr>
            <p:spPr>
              <a:xfrm rot="13991354">
                <a:off x="4854350" y="2700365"/>
                <a:ext cx="936171" cy="37325"/>
              </a:xfrm>
              <a:prstGeom prst="rect">
                <a:avLst/>
              </a:pr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  <p:sp>
            <p:nvSpPr>
              <p:cNvPr id="9" name="Isosceles Triangle 27">
                <a:extLst>
                  <a:ext uri="{FF2B5EF4-FFF2-40B4-BE49-F238E27FC236}">
                    <a16:creationId xmlns:a16="http://schemas.microsoft.com/office/drawing/2014/main" id="{66794EFE-BDE4-FC0C-7A42-D924ABFBC313}"/>
                  </a:ext>
                </a:extLst>
              </p:cNvPr>
              <p:cNvSpPr/>
              <p:nvPr/>
            </p:nvSpPr>
            <p:spPr>
              <a:xfrm rot="12396205">
                <a:off x="5006430" y="4089744"/>
                <a:ext cx="125163" cy="125163"/>
              </a:xfrm>
              <a:custGeom>
                <a:avLst>
                  <a:gd name="f8" fmla="val 50000"/>
                </a:avLst>
                <a:gdLst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val 50000"/>
                  <a:gd name="f9" fmla="+- 0 0 -360"/>
                  <a:gd name="f10" fmla="+- 0 0 -270"/>
                  <a:gd name="f11" fmla="+- 0 0 -180"/>
                  <a:gd name="f12" fmla="+- 0 0 -90"/>
                  <a:gd name="f13" fmla="abs f4"/>
                  <a:gd name="f14" fmla="abs f5"/>
                  <a:gd name="f15" fmla="abs f6"/>
                  <a:gd name="f16" fmla="val f7"/>
                  <a:gd name="f17" fmla="val f8"/>
                  <a:gd name="f18" fmla="*/ f9 f1 1"/>
                  <a:gd name="f19" fmla="*/ f10 f1 1"/>
                  <a:gd name="f20" fmla="*/ f11 f1 1"/>
                  <a:gd name="f21" fmla="*/ f12 f1 1"/>
                  <a:gd name="f22" fmla="?: f13 f4 1"/>
                  <a:gd name="f23" fmla="?: f14 f5 1"/>
                  <a:gd name="f24" fmla="?: f15 f6 1"/>
                  <a:gd name="f25" fmla="*/ f18 1 f3"/>
                  <a:gd name="f26" fmla="*/ f19 1 f3"/>
                  <a:gd name="f27" fmla="*/ f20 1 f3"/>
                  <a:gd name="f28" fmla="*/ f21 1 f3"/>
                  <a:gd name="f29" fmla="*/ f22 1 21600"/>
                  <a:gd name="f30" fmla="*/ f23 1 21600"/>
                  <a:gd name="f31" fmla="*/ 21600 f22 1"/>
                  <a:gd name="f32" fmla="*/ 21600 f23 1"/>
                  <a:gd name="f33" fmla="+- f25 0 f2"/>
                  <a:gd name="f34" fmla="+- f26 0 f2"/>
                  <a:gd name="f35" fmla="+- f27 0 f2"/>
                  <a:gd name="f36" fmla="+- f28 0 f2"/>
                  <a:gd name="f37" fmla="min f30 f29"/>
                  <a:gd name="f38" fmla="*/ f31 1 f24"/>
                  <a:gd name="f39" fmla="*/ f32 1 f24"/>
                  <a:gd name="f40" fmla="val f38"/>
                  <a:gd name="f41" fmla="val f39"/>
                  <a:gd name="f42" fmla="*/ f16 f37 1"/>
                  <a:gd name="f43" fmla="+- f41 0 f16"/>
                  <a:gd name="f44" fmla="+- f40 0 f16"/>
                  <a:gd name="f45" fmla="*/ f41 f37 1"/>
                  <a:gd name="f46" fmla="*/ f40 f37 1"/>
                  <a:gd name="f47" fmla="*/ f43 1 2"/>
                  <a:gd name="f48" fmla="*/ f44 1 2"/>
                  <a:gd name="f49" fmla="*/ f44 f17 1"/>
                  <a:gd name="f50" fmla="+- f16 f47 0"/>
                  <a:gd name="f51" fmla="*/ f49 1 200000"/>
                  <a:gd name="f52" fmla="*/ f49 1 100000"/>
                  <a:gd name="f53" fmla="+- f51 f48 0"/>
                  <a:gd name="f54" fmla="*/ f51 f37 1"/>
                  <a:gd name="f55" fmla="*/ f50 f37 1"/>
                  <a:gd name="f56" fmla="*/ f52 f37 1"/>
                  <a:gd name="f57" fmla="*/ f53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42"/>
                  </a:cxn>
                  <a:cxn ang="f34">
                    <a:pos x="f54" y="f55"/>
                  </a:cxn>
                  <a:cxn ang="f35">
                    <a:pos x="f42" y="f45"/>
                  </a:cxn>
                  <a:cxn ang="f35">
                    <a:pos x="f56" y="f45"/>
                  </a:cxn>
                  <a:cxn ang="f35">
                    <a:pos x="f46" y="f45"/>
                  </a:cxn>
                  <a:cxn ang="f36">
                    <a:pos x="f57" y="f55"/>
                  </a:cxn>
                </a:cxnLst>
                <a:rect l="f54" t="f55" r="f57" b="f45"/>
                <a:pathLst>
                  <a:path>
                    <a:moveTo>
                      <a:pt x="f42" y="f45"/>
                    </a:moveTo>
                    <a:lnTo>
                      <a:pt x="f56" y="f42"/>
                    </a:lnTo>
                    <a:lnTo>
                      <a:pt x="f46" y="f45"/>
                    </a:lnTo>
                    <a:close/>
                  </a:path>
                </a:pathLst>
              </a:cu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</p:grpSp>
        <p:grpSp>
          <p:nvGrpSpPr>
            <p:cNvPr id="10" name="Group 5">
              <a:extLst>
                <a:ext uri="{FF2B5EF4-FFF2-40B4-BE49-F238E27FC236}">
                  <a16:creationId xmlns:a16="http://schemas.microsoft.com/office/drawing/2014/main" id="{FA2A5DAA-1282-2D13-3FC4-B2A4DDA66166}"/>
                </a:ext>
              </a:extLst>
            </p:cNvPr>
            <p:cNvGrpSpPr/>
            <p:nvPr/>
          </p:nvGrpSpPr>
          <p:grpSpPr>
            <a:xfrm>
              <a:off x="3774497" y="3079452"/>
              <a:ext cx="1478814" cy="948369"/>
              <a:chOff x="3774497" y="3079452"/>
              <a:chExt cx="1478814" cy="948369"/>
            </a:xfrm>
          </p:grpSpPr>
          <p:sp>
            <p:nvSpPr>
              <p:cNvPr id="11" name="Rectangle 22">
                <a:extLst>
                  <a:ext uri="{FF2B5EF4-FFF2-40B4-BE49-F238E27FC236}">
                    <a16:creationId xmlns:a16="http://schemas.microsoft.com/office/drawing/2014/main" id="{8E68F294-492B-5F16-10BD-0570CBBD8730}"/>
                  </a:ext>
                </a:extLst>
              </p:cNvPr>
              <p:cNvSpPr/>
              <p:nvPr/>
            </p:nvSpPr>
            <p:spPr>
              <a:xfrm rot="10778436">
                <a:off x="3884929" y="3943340"/>
                <a:ext cx="1157154" cy="37325"/>
              </a:xfrm>
              <a:prstGeom prst="rect">
                <a:avLst/>
              </a:pr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  <p:sp>
            <p:nvSpPr>
              <p:cNvPr id="12" name="Rectangle 23">
                <a:extLst>
                  <a:ext uri="{FF2B5EF4-FFF2-40B4-BE49-F238E27FC236}">
                    <a16:creationId xmlns:a16="http://schemas.microsoft.com/office/drawing/2014/main" id="{99A76DAD-6F3C-93B5-007B-86667947CA4D}"/>
                  </a:ext>
                </a:extLst>
              </p:cNvPr>
              <p:cNvSpPr/>
              <p:nvPr/>
            </p:nvSpPr>
            <p:spPr>
              <a:xfrm rot="17773598">
                <a:off x="4766563" y="3528875"/>
                <a:ext cx="936171" cy="37325"/>
              </a:xfrm>
              <a:prstGeom prst="rect">
                <a:avLst/>
              </a:pr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  <p:sp>
            <p:nvSpPr>
              <p:cNvPr id="13" name="Isosceles Triangle 24">
                <a:extLst>
                  <a:ext uri="{FF2B5EF4-FFF2-40B4-BE49-F238E27FC236}">
                    <a16:creationId xmlns:a16="http://schemas.microsoft.com/office/drawing/2014/main" id="{377BC780-2D55-1D62-3BE2-5C1A27E58B87}"/>
                  </a:ext>
                </a:extLst>
              </p:cNvPr>
              <p:cNvSpPr/>
              <p:nvPr/>
            </p:nvSpPr>
            <p:spPr>
              <a:xfrm rot="16178449">
                <a:off x="3774497" y="3902658"/>
                <a:ext cx="125163" cy="125163"/>
              </a:xfrm>
              <a:custGeom>
                <a:avLst>
                  <a:gd name="f8" fmla="val 50000"/>
                </a:avLst>
                <a:gdLst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val 50000"/>
                  <a:gd name="f9" fmla="+- 0 0 -360"/>
                  <a:gd name="f10" fmla="+- 0 0 -270"/>
                  <a:gd name="f11" fmla="+- 0 0 -180"/>
                  <a:gd name="f12" fmla="+- 0 0 -90"/>
                  <a:gd name="f13" fmla="abs f4"/>
                  <a:gd name="f14" fmla="abs f5"/>
                  <a:gd name="f15" fmla="abs f6"/>
                  <a:gd name="f16" fmla="val f7"/>
                  <a:gd name="f17" fmla="val f8"/>
                  <a:gd name="f18" fmla="*/ f9 f1 1"/>
                  <a:gd name="f19" fmla="*/ f10 f1 1"/>
                  <a:gd name="f20" fmla="*/ f11 f1 1"/>
                  <a:gd name="f21" fmla="*/ f12 f1 1"/>
                  <a:gd name="f22" fmla="?: f13 f4 1"/>
                  <a:gd name="f23" fmla="?: f14 f5 1"/>
                  <a:gd name="f24" fmla="?: f15 f6 1"/>
                  <a:gd name="f25" fmla="*/ f18 1 f3"/>
                  <a:gd name="f26" fmla="*/ f19 1 f3"/>
                  <a:gd name="f27" fmla="*/ f20 1 f3"/>
                  <a:gd name="f28" fmla="*/ f21 1 f3"/>
                  <a:gd name="f29" fmla="*/ f22 1 21600"/>
                  <a:gd name="f30" fmla="*/ f23 1 21600"/>
                  <a:gd name="f31" fmla="*/ 21600 f22 1"/>
                  <a:gd name="f32" fmla="*/ 21600 f23 1"/>
                  <a:gd name="f33" fmla="+- f25 0 f2"/>
                  <a:gd name="f34" fmla="+- f26 0 f2"/>
                  <a:gd name="f35" fmla="+- f27 0 f2"/>
                  <a:gd name="f36" fmla="+- f28 0 f2"/>
                  <a:gd name="f37" fmla="min f30 f29"/>
                  <a:gd name="f38" fmla="*/ f31 1 f24"/>
                  <a:gd name="f39" fmla="*/ f32 1 f24"/>
                  <a:gd name="f40" fmla="val f38"/>
                  <a:gd name="f41" fmla="val f39"/>
                  <a:gd name="f42" fmla="*/ f16 f37 1"/>
                  <a:gd name="f43" fmla="+- f41 0 f16"/>
                  <a:gd name="f44" fmla="+- f40 0 f16"/>
                  <a:gd name="f45" fmla="*/ f41 f37 1"/>
                  <a:gd name="f46" fmla="*/ f40 f37 1"/>
                  <a:gd name="f47" fmla="*/ f43 1 2"/>
                  <a:gd name="f48" fmla="*/ f44 1 2"/>
                  <a:gd name="f49" fmla="*/ f44 f17 1"/>
                  <a:gd name="f50" fmla="+- f16 f47 0"/>
                  <a:gd name="f51" fmla="*/ f49 1 200000"/>
                  <a:gd name="f52" fmla="*/ f49 1 100000"/>
                  <a:gd name="f53" fmla="+- f51 f48 0"/>
                  <a:gd name="f54" fmla="*/ f51 f37 1"/>
                  <a:gd name="f55" fmla="*/ f50 f37 1"/>
                  <a:gd name="f56" fmla="*/ f52 f37 1"/>
                  <a:gd name="f57" fmla="*/ f53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42"/>
                  </a:cxn>
                  <a:cxn ang="f34">
                    <a:pos x="f54" y="f55"/>
                  </a:cxn>
                  <a:cxn ang="f35">
                    <a:pos x="f42" y="f45"/>
                  </a:cxn>
                  <a:cxn ang="f35">
                    <a:pos x="f56" y="f45"/>
                  </a:cxn>
                  <a:cxn ang="f35">
                    <a:pos x="f46" y="f45"/>
                  </a:cxn>
                  <a:cxn ang="f36">
                    <a:pos x="f57" y="f55"/>
                  </a:cxn>
                </a:cxnLst>
                <a:rect l="f54" t="f55" r="f57" b="f45"/>
                <a:pathLst>
                  <a:path>
                    <a:moveTo>
                      <a:pt x="f42" y="f45"/>
                    </a:moveTo>
                    <a:lnTo>
                      <a:pt x="f56" y="f42"/>
                    </a:lnTo>
                    <a:lnTo>
                      <a:pt x="f46" y="f45"/>
                    </a:lnTo>
                    <a:close/>
                  </a:path>
                </a:pathLst>
              </a:cu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</p:grpSp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CC51D818-769F-1742-4DF9-16C0DE1B8188}"/>
                </a:ext>
              </a:extLst>
            </p:cNvPr>
            <p:cNvGrpSpPr/>
            <p:nvPr/>
          </p:nvGrpSpPr>
          <p:grpSpPr>
            <a:xfrm>
              <a:off x="3305154" y="2833698"/>
              <a:ext cx="1699310" cy="1157154"/>
              <a:chOff x="3305154" y="2833698"/>
              <a:chExt cx="1699310" cy="1157154"/>
            </a:xfrm>
          </p:grpSpPr>
          <p:sp>
            <p:nvSpPr>
              <p:cNvPr id="15" name="Rectangle 19">
                <a:extLst>
                  <a:ext uri="{FF2B5EF4-FFF2-40B4-BE49-F238E27FC236}">
                    <a16:creationId xmlns:a16="http://schemas.microsoft.com/office/drawing/2014/main" id="{AAB47938-C5E7-E9CA-91DD-E7ABE91500B5}"/>
                  </a:ext>
                </a:extLst>
              </p:cNvPr>
              <p:cNvSpPr/>
              <p:nvPr/>
            </p:nvSpPr>
            <p:spPr>
              <a:xfrm rot="13927653">
                <a:off x="3154534" y="3393612"/>
                <a:ext cx="1157154" cy="37325"/>
              </a:xfrm>
              <a:prstGeom prst="rect">
                <a:avLst/>
              </a:pr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  <p:sp>
            <p:nvSpPr>
              <p:cNvPr id="16" name="Rectangle 20">
                <a:extLst>
                  <a:ext uri="{FF2B5EF4-FFF2-40B4-BE49-F238E27FC236}">
                    <a16:creationId xmlns:a16="http://schemas.microsoft.com/office/drawing/2014/main" id="{0295639E-1063-77A2-BAFF-236D5A6AECD2}"/>
                  </a:ext>
                </a:extLst>
              </p:cNvPr>
              <p:cNvSpPr/>
              <p:nvPr/>
            </p:nvSpPr>
            <p:spPr>
              <a:xfrm rot="21507472">
                <a:off x="4068293" y="3826947"/>
                <a:ext cx="936171" cy="37325"/>
              </a:xfrm>
              <a:prstGeom prst="rect">
                <a:avLst/>
              </a:pr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  <p:sp>
            <p:nvSpPr>
              <p:cNvPr id="17" name="Isosceles Triangle 21">
                <a:extLst>
                  <a:ext uri="{FF2B5EF4-FFF2-40B4-BE49-F238E27FC236}">
                    <a16:creationId xmlns:a16="http://schemas.microsoft.com/office/drawing/2014/main" id="{6CAB9FDF-A8EE-208C-D457-D8DE34DC3E54}"/>
                  </a:ext>
                </a:extLst>
              </p:cNvPr>
              <p:cNvSpPr/>
              <p:nvPr/>
            </p:nvSpPr>
            <p:spPr>
              <a:xfrm rot="19912323">
                <a:off x="3305154" y="2861641"/>
                <a:ext cx="125163" cy="125163"/>
              </a:xfrm>
              <a:custGeom>
                <a:avLst>
                  <a:gd name="f8" fmla="val 50000"/>
                </a:avLst>
                <a:gdLst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val 50000"/>
                  <a:gd name="f9" fmla="+- 0 0 -360"/>
                  <a:gd name="f10" fmla="+- 0 0 -270"/>
                  <a:gd name="f11" fmla="+- 0 0 -180"/>
                  <a:gd name="f12" fmla="+- 0 0 -90"/>
                  <a:gd name="f13" fmla="abs f4"/>
                  <a:gd name="f14" fmla="abs f5"/>
                  <a:gd name="f15" fmla="abs f6"/>
                  <a:gd name="f16" fmla="val f7"/>
                  <a:gd name="f17" fmla="val f8"/>
                  <a:gd name="f18" fmla="*/ f9 f1 1"/>
                  <a:gd name="f19" fmla="*/ f10 f1 1"/>
                  <a:gd name="f20" fmla="*/ f11 f1 1"/>
                  <a:gd name="f21" fmla="*/ f12 f1 1"/>
                  <a:gd name="f22" fmla="?: f13 f4 1"/>
                  <a:gd name="f23" fmla="?: f14 f5 1"/>
                  <a:gd name="f24" fmla="?: f15 f6 1"/>
                  <a:gd name="f25" fmla="*/ f18 1 f3"/>
                  <a:gd name="f26" fmla="*/ f19 1 f3"/>
                  <a:gd name="f27" fmla="*/ f20 1 f3"/>
                  <a:gd name="f28" fmla="*/ f21 1 f3"/>
                  <a:gd name="f29" fmla="*/ f22 1 21600"/>
                  <a:gd name="f30" fmla="*/ f23 1 21600"/>
                  <a:gd name="f31" fmla="*/ 21600 f22 1"/>
                  <a:gd name="f32" fmla="*/ 21600 f23 1"/>
                  <a:gd name="f33" fmla="+- f25 0 f2"/>
                  <a:gd name="f34" fmla="+- f26 0 f2"/>
                  <a:gd name="f35" fmla="+- f27 0 f2"/>
                  <a:gd name="f36" fmla="+- f28 0 f2"/>
                  <a:gd name="f37" fmla="min f30 f29"/>
                  <a:gd name="f38" fmla="*/ f31 1 f24"/>
                  <a:gd name="f39" fmla="*/ f32 1 f24"/>
                  <a:gd name="f40" fmla="val f38"/>
                  <a:gd name="f41" fmla="val f39"/>
                  <a:gd name="f42" fmla="*/ f16 f37 1"/>
                  <a:gd name="f43" fmla="+- f41 0 f16"/>
                  <a:gd name="f44" fmla="+- f40 0 f16"/>
                  <a:gd name="f45" fmla="*/ f41 f37 1"/>
                  <a:gd name="f46" fmla="*/ f40 f37 1"/>
                  <a:gd name="f47" fmla="*/ f43 1 2"/>
                  <a:gd name="f48" fmla="*/ f44 1 2"/>
                  <a:gd name="f49" fmla="*/ f44 f17 1"/>
                  <a:gd name="f50" fmla="+- f16 f47 0"/>
                  <a:gd name="f51" fmla="*/ f49 1 200000"/>
                  <a:gd name="f52" fmla="*/ f49 1 100000"/>
                  <a:gd name="f53" fmla="+- f51 f48 0"/>
                  <a:gd name="f54" fmla="*/ f51 f37 1"/>
                  <a:gd name="f55" fmla="*/ f50 f37 1"/>
                  <a:gd name="f56" fmla="*/ f52 f37 1"/>
                  <a:gd name="f57" fmla="*/ f53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42"/>
                  </a:cxn>
                  <a:cxn ang="f34">
                    <a:pos x="f54" y="f55"/>
                  </a:cxn>
                  <a:cxn ang="f35">
                    <a:pos x="f42" y="f45"/>
                  </a:cxn>
                  <a:cxn ang="f35">
                    <a:pos x="f56" y="f45"/>
                  </a:cxn>
                  <a:cxn ang="f35">
                    <a:pos x="f46" y="f45"/>
                  </a:cxn>
                  <a:cxn ang="f36">
                    <a:pos x="f57" y="f55"/>
                  </a:cxn>
                </a:cxnLst>
                <a:rect l="f54" t="f55" r="f57" b="f45"/>
                <a:pathLst>
                  <a:path>
                    <a:moveTo>
                      <a:pt x="f42" y="f45"/>
                    </a:moveTo>
                    <a:lnTo>
                      <a:pt x="f56" y="f42"/>
                    </a:lnTo>
                    <a:lnTo>
                      <a:pt x="f46" y="f45"/>
                    </a:lnTo>
                    <a:close/>
                  </a:path>
                </a:pathLst>
              </a:cu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</p:grpSp>
        <p:grpSp>
          <p:nvGrpSpPr>
            <p:cNvPr id="18" name="Group 7">
              <a:extLst>
                <a:ext uri="{FF2B5EF4-FFF2-40B4-BE49-F238E27FC236}">
                  <a16:creationId xmlns:a16="http://schemas.microsoft.com/office/drawing/2014/main" id="{5D55F3A3-3AB1-7E63-6A3E-C46C9D6E3825}"/>
                </a:ext>
              </a:extLst>
            </p:cNvPr>
            <p:cNvGrpSpPr/>
            <p:nvPr/>
          </p:nvGrpSpPr>
          <p:grpSpPr>
            <a:xfrm>
              <a:off x="3777112" y="1846549"/>
              <a:ext cx="354375" cy="1963964"/>
              <a:chOff x="3777112" y="1846549"/>
              <a:chExt cx="354375" cy="1963964"/>
            </a:xfrm>
          </p:grpSpPr>
          <p:sp>
            <p:nvSpPr>
              <p:cNvPr id="19" name="Rectangle 16">
                <a:extLst>
                  <a:ext uri="{FF2B5EF4-FFF2-40B4-BE49-F238E27FC236}">
                    <a16:creationId xmlns:a16="http://schemas.microsoft.com/office/drawing/2014/main" id="{7A8362DF-A8E2-4CB1-E782-00329F8CB34C}"/>
                  </a:ext>
                </a:extLst>
              </p:cNvPr>
              <p:cNvSpPr/>
              <p:nvPr/>
            </p:nvSpPr>
            <p:spPr>
              <a:xfrm rot="17796218">
                <a:off x="3217198" y="2449705"/>
                <a:ext cx="1157154" cy="37325"/>
              </a:xfrm>
              <a:prstGeom prst="rect">
                <a:avLst/>
              </a:pr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  <p:sp>
            <p:nvSpPr>
              <p:cNvPr id="20" name="Rectangle 17">
                <a:extLst>
                  <a:ext uri="{FF2B5EF4-FFF2-40B4-BE49-F238E27FC236}">
                    <a16:creationId xmlns:a16="http://schemas.microsoft.com/office/drawing/2014/main" id="{658BBCB0-4227-199D-616C-7DB81ADB7431}"/>
                  </a:ext>
                </a:extLst>
              </p:cNvPr>
              <p:cNvSpPr/>
              <p:nvPr/>
            </p:nvSpPr>
            <p:spPr>
              <a:xfrm rot="3191363">
                <a:off x="3347406" y="3323765"/>
                <a:ext cx="936171" cy="37325"/>
              </a:xfrm>
              <a:prstGeom prst="rect">
                <a:avLst/>
              </a:pr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  <p:sp>
            <p:nvSpPr>
              <p:cNvPr id="21" name="Isosceles Triangle 18">
                <a:extLst>
                  <a:ext uri="{FF2B5EF4-FFF2-40B4-BE49-F238E27FC236}">
                    <a16:creationId xmlns:a16="http://schemas.microsoft.com/office/drawing/2014/main" id="{38D0F915-AF8B-DA20-7B08-C32FFFD98D33}"/>
                  </a:ext>
                </a:extLst>
              </p:cNvPr>
              <p:cNvSpPr/>
              <p:nvPr/>
            </p:nvSpPr>
            <p:spPr>
              <a:xfrm rot="1596215">
                <a:off x="4006324" y="1846549"/>
                <a:ext cx="125163" cy="125163"/>
              </a:xfrm>
              <a:custGeom>
                <a:avLst>
                  <a:gd name="f8" fmla="val 50000"/>
                </a:avLst>
                <a:gdLst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val 50000"/>
                  <a:gd name="f9" fmla="+- 0 0 -360"/>
                  <a:gd name="f10" fmla="+- 0 0 -270"/>
                  <a:gd name="f11" fmla="+- 0 0 -180"/>
                  <a:gd name="f12" fmla="+- 0 0 -90"/>
                  <a:gd name="f13" fmla="abs f4"/>
                  <a:gd name="f14" fmla="abs f5"/>
                  <a:gd name="f15" fmla="abs f6"/>
                  <a:gd name="f16" fmla="val f7"/>
                  <a:gd name="f17" fmla="val f8"/>
                  <a:gd name="f18" fmla="*/ f9 f1 1"/>
                  <a:gd name="f19" fmla="*/ f10 f1 1"/>
                  <a:gd name="f20" fmla="*/ f11 f1 1"/>
                  <a:gd name="f21" fmla="*/ f12 f1 1"/>
                  <a:gd name="f22" fmla="?: f13 f4 1"/>
                  <a:gd name="f23" fmla="?: f14 f5 1"/>
                  <a:gd name="f24" fmla="?: f15 f6 1"/>
                  <a:gd name="f25" fmla="*/ f18 1 f3"/>
                  <a:gd name="f26" fmla="*/ f19 1 f3"/>
                  <a:gd name="f27" fmla="*/ f20 1 f3"/>
                  <a:gd name="f28" fmla="*/ f21 1 f3"/>
                  <a:gd name="f29" fmla="*/ f22 1 21600"/>
                  <a:gd name="f30" fmla="*/ f23 1 21600"/>
                  <a:gd name="f31" fmla="*/ 21600 f22 1"/>
                  <a:gd name="f32" fmla="*/ 21600 f23 1"/>
                  <a:gd name="f33" fmla="+- f25 0 f2"/>
                  <a:gd name="f34" fmla="+- f26 0 f2"/>
                  <a:gd name="f35" fmla="+- f27 0 f2"/>
                  <a:gd name="f36" fmla="+- f28 0 f2"/>
                  <a:gd name="f37" fmla="min f30 f29"/>
                  <a:gd name="f38" fmla="*/ f31 1 f24"/>
                  <a:gd name="f39" fmla="*/ f32 1 f24"/>
                  <a:gd name="f40" fmla="val f38"/>
                  <a:gd name="f41" fmla="val f39"/>
                  <a:gd name="f42" fmla="*/ f16 f37 1"/>
                  <a:gd name="f43" fmla="+- f41 0 f16"/>
                  <a:gd name="f44" fmla="+- f40 0 f16"/>
                  <a:gd name="f45" fmla="*/ f41 f37 1"/>
                  <a:gd name="f46" fmla="*/ f40 f37 1"/>
                  <a:gd name="f47" fmla="*/ f43 1 2"/>
                  <a:gd name="f48" fmla="*/ f44 1 2"/>
                  <a:gd name="f49" fmla="*/ f44 f17 1"/>
                  <a:gd name="f50" fmla="+- f16 f47 0"/>
                  <a:gd name="f51" fmla="*/ f49 1 200000"/>
                  <a:gd name="f52" fmla="*/ f49 1 100000"/>
                  <a:gd name="f53" fmla="+- f51 f48 0"/>
                  <a:gd name="f54" fmla="*/ f51 f37 1"/>
                  <a:gd name="f55" fmla="*/ f50 f37 1"/>
                  <a:gd name="f56" fmla="*/ f52 f37 1"/>
                  <a:gd name="f57" fmla="*/ f53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42"/>
                  </a:cxn>
                  <a:cxn ang="f34">
                    <a:pos x="f54" y="f55"/>
                  </a:cxn>
                  <a:cxn ang="f35">
                    <a:pos x="f42" y="f45"/>
                  </a:cxn>
                  <a:cxn ang="f35">
                    <a:pos x="f56" y="f45"/>
                  </a:cxn>
                  <a:cxn ang="f35">
                    <a:pos x="f46" y="f45"/>
                  </a:cxn>
                  <a:cxn ang="f36">
                    <a:pos x="f57" y="f55"/>
                  </a:cxn>
                </a:cxnLst>
                <a:rect l="f54" t="f55" r="f57" b="f45"/>
                <a:pathLst>
                  <a:path>
                    <a:moveTo>
                      <a:pt x="f42" y="f45"/>
                    </a:moveTo>
                    <a:lnTo>
                      <a:pt x="f56" y="f42"/>
                    </a:lnTo>
                    <a:lnTo>
                      <a:pt x="f46" y="f45"/>
                    </a:lnTo>
                    <a:close/>
                  </a:path>
                </a:pathLst>
              </a:cu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</p:grpSp>
        <p:grpSp>
          <p:nvGrpSpPr>
            <p:cNvPr id="22" name="Group 8">
              <a:extLst>
                <a:ext uri="{FF2B5EF4-FFF2-40B4-BE49-F238E27FC236}">
                  <a16:creationId xmlns:a16="http://schemas.microsoft.com/office/drawing/2014/main" id="{19B9CA98-EEB1-2E81-7372-8F415B4376E5}"/>
                </a:ext>
              </a:extLst>
            </p:cNvPr>
            <p:cNvGrpSpPr/>
            <p:nvPr/>
          </p:nvGrpSpPr>
          <p:grpSpPr>
            <a:xfrm>
              <a:off x="3865212" y="2048503"/>
              <a:ext cx="1478815" cy="948368"/>
              <a:chOff x="3865212" y="2048503"/>
              <a:chExt cx="1478815" cy="948368"/>
            </a:xfrm>
          </p:grpSpPr>
          <p:sp>
            <p:nvSpPr>
              <p:cNvPr id="23" name="Rectangle 13">
                <a:extLst>
                  <a:ext uri="{FF2B5EF4-FFF2-40B4-BE49-F238E27FC236}">
                    <a16:creationId xmlns:a16="http://schemas.microsoft.com/office/drawing/2014/main" id="{E33601E5-87BD-0217-DC7A-E8B9E36DF449}"/>
                  </a:ext>
                </a:extLst>
              </p:cNvPr>
              <p:cNvSpPr/>
              <p:nvPr/>
            </p:nvSpPr>
            <p:spPr>
              <a:xfrm rot="21578461">
                <a:off x="4076441" y="2095650"/>
                <a:ext cx="1157154" cy="37325"/>
              </a:xfrm>
              <a:prstGeom prst="rect">
                <a:avLst/>
              </a:pr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  <p:sp>
            <p:nvSpPr>
              <p:cNvPr id="24" name="Rectangle 14">
                <a:extLst>
                  <a:ext uri="{FF2B5EF4-FFF2-40B4-BE49-F238E27FC236}">
                    <a16:creationId xmlns:a16="http://schemas.microsoft.com/office/drawing/2014/main" id="{3C294F76-13F4-94F4-D9C0-5694CE2C7DFD}"/>
                  </a:ext>
                </a:extLst>
              </p:cNvPr>
              <p:cNvSpPr/>
              <p:nvPr/>
            </p:nvSpPr>
            <p:spPr>
              <a:xfrm rot="6973572">
                <a:off x="3415789" y="2510123"/>
                <a:ext cx="936171" cy="37325"/>
              </a:xfrm>
              <a:prstGeom prst="rect">
                <a:avLst/>
              </a:pr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  <p:sp>
            <p:nvSpPr>
              <p:cNvPr id="25" name="Isosceles Triangle 15">
                <a:extLst>
                  <a:ext uri="{FF2B5EF4-FFF2-40B4-BE49-F238E27FC236}">
                    <a16:creationId xmlns:a16="http://schemas.microsoft.com/office/drawing/2014/main" id="{5D203C8C-56B3-A837-BCB3-BE8310F60F0C}"/>
                  </a:ext>
                </a:extLst>
              </p:cNvPr>
              <p:cNvSpPr/>
              <p:nvPr/>
            </p:nvSpPr>
            <p:spPr>
              <a:xfrm rot="5378458">
                <a:off x="5218864" y="2048503"/>
                <a:ext cx="125163" cy="125163"/>
              </a:xfrm>
              <a:custGeom>
                <a:avLst>
                  <a:gd name="f8" fmla="val 50000"/>
                </a:avLst>
                <a:gdLst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val 50000"/>
                  <a:gd name="f9" fmla="+- 0 0 -360"/>
                  <a:gd name="f10" fmla="+- 0 0 -270"/>
                  <a:gd name="f11" fmla="+- 0 0 -180"/>
                  <a:gd name="f12" fmla="+- 0 0 -90"/>
                  <a:gd name="f13" fmla="abs f4"/>
                  <a:gd name="f14" fmla="abs f5"/>
                  <a:gd name="f15" fmla="abs f6"/>
                  <a:gd name="f16" fmla="val f7"/>
                  <a:gd name="f17" fmla="val f8"/>
                  <a:gd name="f18" fmla="*/ f9 f1 1"/>
                  <a:gd name="f19" fmla="*/ f10 f1 1"/>
                  <a:gd name="f20" fmla="*/ f11 f1 1"/>
                  <a:gd name="f21" fmla="*/ f12 f1 1"/>
                  <a:gd name="f22" fmla="?: f13 f4 1"/>
                  <a:gd name="f23" fmla="?: f14 f5 1"/>
                  <a:gd name="f24" fmla="?: f15 f6 1"/>
                  <a:gd name="f25" fmla="*/ f18 1 f3"/>
                  <a:gd name="f26" fmla="*/ f19 1 f3"/>
                  <a:gd name="f27" fmla="*/ f20 1 f3"/>
                  <a:gd name="f28" fmla="*/ f21 1 f3"/>
                  <a:gd name="f29" fmla="*/ f22 1 21600"/>
                  <a:gd name="f30" fmla="*/ f23 1 21600"/>
                  <a:gd name="f31" fmla="*/ 21600 f22 1"/>
                  <a:gd name="f32" fmla="*/ 21600 f23 1"/>
                  <a:gd name="f33" fmla="+- f25 0 f2"/>
                  <a:gd name="f34" fmla="+- f26 0 f2"/>
                  <a:gd name="f35" fmla="+- f27 0 f2"/>
                  <a:gd name="f36" fmla="+- f28 0 f2"/>
                  <a:gd name="f37" fmla="min f30 f29"/>
                  <a:gd name="f38" fmla="*/ f31 1 f24"/>
                  <a:gd name="f39" fmla="*/ f32 1 f24"/>
                  <a:gd name="f40" fmla="val f38"/>
                  <a:gd name="f41" fmla="val f39"/>
                  <a:gd name="f42" fmla="*/ f16 f37 1"/>
                  <a:gd name="f43" fmla="+- f41 0 f16"/>
                  <a:gd name="f44" fmla="+- f40 0 f16"/>
                  <a:gd name="f45" fmla="*/ f41 f37 1"/>
                  <a:gd name="f46" fmla="*/ f40 f37 1"/>
                  <a:gd name="f47" fmla="*/ f43 1 2"/>
                  <a:gd name="f48" fmla="*/ f44 1 2"/>
                  <a:gd name="f49" fmla="*/ f44 f17 1"/>
                  <a:gd name="f50" fmla="+- f16 f47 0"/>
                  <a:gd name="f51" fmla="*/ f49 1 200000"/>
                  <a:gd name="f52" fmla="*/ f49 1 100000"/>
                  <a:gd name="f53" fmla="+- f51 f48 0"/>
                  <a:gd name="f54" fmla="*/ f51 f37 1"/>
                  <a:gd name="f55" fmla="*/ f50 f37 1"/>
                  <a:gd name="f56" fmla="*/ f52 f37 1"/>
                  <a:gd name="f57" fmla="*/ f53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42"/>
                  </a:cxn>
                  <a:cxn ang="f34">
                    <a:pos x="f54" y="f55"/>
                  </a:cxn>
                  <a:cxn ang="f35">
                    <a:pos x="f42" y="f45"/>
                  </a:cxn>
                  <a:cxn ang="f35">
                    <a:pos x="f56" y="f45"/>
                  </a:cxn>
                  <a:cxn ang="f35">
                    <a:pos x="f46" y="f45"/>
                  </a:cxn>
                  <a:cxn ang="f36">
                    <a:pos x="f57" y="f55"/>
                  </a:cxn>
                </a:cxnLst>
                <a:rect l="f54" t="f55" r="f57" b="f45"/>
                <a:pathLst>
                  <a:path>
                    <a:moveTo>
                      <a:pt x="f42" y="f45"/>
                    </a:moveTo>
                    <a:lnTo>
                      <a:pt x="f56" y="f42"/>
                    </a:lnTo>
                    <a:lnTo>
                      <a:pt x="f46" y="f45"/>
                    </a:lnTo>
                    <a:close/>
                  </a:path>
                </a:pathLst>
              </a:cu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</p:grpSp>
        <p:grpSp>
          <p:nvGrpSpPr>
            <p:cNvPr id="26" name="Group 9">
              <a:extLst>
                <a:ext uri="{FF2B5EF4-FFF2-40B4-BE49-F238E27FC236}">
                  <a16:creationId xmlns:a16="http://schemas.microsoft.com/office/drawing/2014/main" id="{766FC718-9A83-8636-9971-89AFB7438BAF}"/>
                </a:ext>
              </a:extLst>
            </p:cNvPr>
            <p:cNvGrpSpPr/>
            <p:nvPr/>
          </p:nvGrpSpPr>
          <p:grpSpPr>
            <a:xfrm>
              <a:off x="4142845" y="2061397"/>
              <a:ext cx="1699310" cy="1157154"/>
              <a:chOff x="4142845" y="2061397"/>
              <a:chExt cx="1699310" cy="1157154"/>
            </a:xfrm>
          </p:grpSpPr>
          <p:sp>
            <p:nvSpPr>
              <p:cNvPr id="27" name="Rectangle 10">
                <a:extLst>
                  <a:ext uri="{FF2B5EF4-FFF2-40B4-BE49-F238E27FC236}">
                    <a16:creationId xmlns:a16="http://schemas.microsoft.com/office/drawing/2014/main" id="{1881DF8F-1CD4-BF5D-36A8-E469C40C67CE}"/>
                  </a:ext>
                </a:extLst>
              </p:cNvPr>
              <p:cNvSpPr/>
              <p:nvPr/>
            </p:nvSpPr>
            <p:spPr>
              <a:xfrm rot="3127662">
                <a:off x="4835631" y="2621311"/>
                <a:ext cx="1157154" cy="37325"/>
              </a:xfrm>
              <a:prstGeom prst="rect">
                <a:avLst/>
              </a:pr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  <p:sp>
            <p:nvSpPr>
              <p:cNvPr id="28" name="Rectangle 11">
                <a:extLst>
                  <a:ext uri="{FF2B5EF4-FFF2-40B4-BE49-F238E27FC236}">
                    <a16:creationId xmlns:a16="http://schemas.microsoft.com/office/drawing/2014/main" id="{078DE678-A1DD-FA26-6A5B-ADD122452E2D}"/>
                  </a:ext>
                </a:extLst>
              </p:cNvPr>
              <p:cNvSpPr/>
              <p:nvPr/>
            </p:nvSpPr>
            <p:spPr>
              <a:xfrm rot="10707447">
                <a:off x="4142845" y="2187976"/>
                <a:ext cx="936171" cy="37325"/>
              </a:xfrm>
              <a:prstGeom prst="rect">
                <a:avLst/>
              </a:pr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  <p:sp>
            <p:nvSpPr>
              <p:cNvPr id="29" name="Isosceles Triangle 12">
                <a:extLst>
                  <a:ext uri="{FF2B5EF4-FFF2-40B4-BE49-F238E27FC236}">
                    <a16:creationId xmlns:a16="http://schemas.microsoft.com/office/drawing/2014/main" id="{AAB3B706-CB02-A371-42B5-9A5E81248BB7}"/>
                  </a:ext>
                </a:extLst>
              </p:cNvPr>
              <p:cNvSpPr/>
              <p:nvPr/>
            </p:nvSpPr>
            <p:spPr>
              <a:xfrm rot="9112332">
                <a:off x="5716992" y="3065443"/>
                <a:ext cx="125163" cy="125163"/>
              </a:xfrm>
              <a:custGeom>
                <a:avLst>
                  <a:gd name="f8" fmla="val 50000"/>
                </a:avLst>
                <a:gdLst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val 50000"/>
                  <a:gd name="f9" fmla="+- 0 0 -360"/>
                  <a:gd name="f10" fmla="+- 0 0 -270"/>
                  <a:gd name="f11" fmla="+- 0 0 -180"/>
                  <a:gd name="f12" fmla="+- 0 0 -90"/>
                  <a:gd name="f13" fmla="abs f4"/>
                  <a:gd name="f14" fmla="abs f5"/>
                  <a:gd name="f15" fmla="abs f6"/>
                  <a:gd name="f16" fmla="val f7"/>
                  <a:gd name="f17" fmla="val f8"/>
                  <a:gd name="f18" fmla="*/ f9 f1 1"/>
                  <a:gd name="f19" fmla="*/ f10 f1 1"/>
                  <a:gd name="f20" fmla="*/ f11 f1 1"/>
                  <a:gd name="f21" fmla="*/ f12 f1 1"/>
                  <a:gd name="f22" fmla="?: f13 f4 1"/>
                  <a:gd name="f23" fmla="?: f14 f5 1"/>
                  <a:gd name="f24" fmla="?: f15 f6 1"/>
                  <a:gd name="f25" fmla="*/ f18 1 f3"/>
                  <a:gd name="f26" fmla="*/ f19 1 f3"/>
                  <a:gd name="f27" fmla="*/ f20 1 f3"/>
                  <a:gd name="f28" fmla="*/ f21 1 f3"/>
                  <a:gd name="f29" fmla="*/ f22 1 21600"/>
                  <a:gd name="f30" fmla="*/ f23 1 21600"/>
                  <a:gd name="f31" fmla="*/ 21600 f22 1"/>
                  <a:gd name="f32" fmla="*/ 21600 f23 1"/>
                  <a:gd name="f33" fmla="+- f25 0 f2"/>
                  <a:gd name="f34" fmla="+- f26 0 f2"/>
                  <a:gd name="f35" fmla="+- f27 0 f2"/>
                  <a:gd name="f36" fmla="+- f28 0 f2"/>
                  <a:gd name="f37" fmla="min f30 f29"/>
                  <a:gd name="f38" fmla="*/ f31 1 f24"/>
                  <a:gd name="f39" fmla="*/ f32 1 f24"/>
                  <a:gd name="f40" fmla="val f38"/>
                  <a:gd name="f41" fmla="val f39"/>
                  <a:gd name="f42" fmla="*/ f16 f37 1"/>
                  <a:gd name="f43" fmla="+- f41 0 f16"/>
                  <a:gd name="f44" fmla="+- f40 0 f16"/>
                  <a:gd name="f45" fmla="*/ f41 f37 1"/>
                  <a:gd name="f46" fmla="*/ f40 f37 1"/>
                  <a:gd name="f47" fmla="*/ f43 1 2"/>
                  <a:gd name="f48" fmla="*/ f44 1 2"/>
                  <a:gd name="f49" fmla="*/ f44 f17 1"/>
                  <a:gd name="f50" fmla="+- f16 f47 0"/>
                  <a:gd name="f51" fmla="*/ f49 1 200000"/>
                  <a:gd name="f52" fmla="*/ f49 1 100000"/>
                  <a:gd name="f53" fmla="+- f51 f48 0"/>
                  <a:gd name="f54" fmla="*/ f51 f37 1"/>
                  <a:gd name="f55" fmla="*/ f50 f37 1"/>
                  <a:gd name="f56" fmla="*/ f52 f37 1"/>
                  <a:gd name="f57" fmla="*/ f53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42"/>
                  </a:cxn>
                  <a:cxn ang="f34">
                    <a:pos x="f54" y="f55"/>
                  </a:cxn>
                  <a:cxn ang="f35">
                    <a:pos x="f42" y="f45"/>
                  </a:cxn>
                  <a:cxn ang="f35">
                    <a:pos x="f56" y="f45"/>
                  </a:cxn>
                  <a:cxn ang="f35">
                    <a:pos x="f46" y="f45"/>
                  </a:cxn>
                  <a:cxn ang="f36">
                    <a:pos x="f57" y="f55"/>
                  </a:cxn>
                </a:cxnLst>
                <a:rect l="f54" t="f55" r="f57" b="f45"/>
                <a:pathLst>
                  <a:path>
                    <a:moveTo>
                      <a:pt x="f42" y="f45"/>
                    </a:moveTo>
                    <a:lnTo>
                      <a:pt x="f56" y="f42"/>
                    </a:lnTo>
                    <a:lnTo>
                      <a:pt x="f46" y="f45"/>
                    </a:lnTo>
                    <a:close/>
                  </a:path>
                </a:pathLst>
              </a:custGeom>
              <a:solidFill>
                <a:srgbClr val="17375E"/>
              </a:solidFill>
              <a:ln w="25402" cap="flat">
                <a:solidFill>
                  <a:srgbClr val="18637B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  <a:cs typeface="Arial"/>
                </a:endParaRPr>
              </a:p>
            </p:txBody>
          </p:sp>
        </p:grpSp>
      </p:grpSp>
      <p:sp>
        <p:nvSpPr>
          <p:cNvPr id="30" name="Block Arc 14">
            <a:extLst>
              <a:ext uri="{FF2B5EF4-FFF2-40B4-BE49-F238E27FC236}">
                <a16:creationId xmlns:a16="http://schemas.microsoft.com/office/drawing/2014/main" id="{FA3D9546-B63B-906C-D46D-6AEFF9BE7251}"/>
              </a:ext>
            </a:extLst>
          </p:cNvPr>
          <p:cNvSpPr/>
          <p:nvPr/>
        </p:nvSpPr>
        <p:spPr>
          <a:xfrm rot="16200004">
            <a:off x="4142626" y="1484958"/>
            <a:ext cx="340074" cy="340293"/>
          </a:xfrm>
          <a:custGeom>
            <a:avLst/>
            <a:gdLst>
              <a:gd name="f0" fmla="val w"/>
              <a:gd name="f1" fmla="val h"/>
              <a:gd name="f2" fmla="val 0"/>
              <a:gd name="f3" fmla="val 3185463"/>
              <a:gd name="f4" fmla="val 3187558"/>
              <a:gd name="f5" fmla="val 764000"/>
              <a:gd name="f6" fmla="val 2343999"/>
              <a:gd name="f7" fmla="val 566798"/>
              <a:gd name="f8" fmla="val 2256389"/>
              <a:gd name="f9" fmla="val 385374"/>
              <a:gd name="f10" fmla="val 2134753"/>
              <a:gd name="f11" fmla="val 230072"/>
              <a:gd name="f12" fmla="val 1981662"/>
              <a:gd name="f13" fmla="val 297001"/>
              <a:gd name="f14" fmla="val 2223876"/>
              <a:gd name="f15" fmla="val 428049"/>
              <a:gd name="f16" fmla="val 2439341"/>
              <a:gd name="f17" fmla="val 603989"/>
              <a:gd name="f18" fmla="val 2608945"/>
              <a:gd name="f19" fmla="val 667739"/>
              <a:gd name="f20" fmla="val 2525681"/>
              <a:gd name="f21" fmla="val 720588"/>
              <a:gd name="f22" fmla="val 2436567"/>
              <a:gd name="f23" fmla="val 783530"/>
              <a:gd name="f24" fmla="val 862903"/>
              <a:gd name="f25" fmla="val 737619"/>
              <a:gd name="f26" fmla="val 760936"/>
              <a:gd name="f27" fmla="val 681240"/>
              <a:gd name="f28" fmla="val 662513"/>
              <a:gd name="f29" fmla="val 611676"/>
              <a:gd name="f30" fmla="val 571152"/>
              <a:gd name="f31" fmla="val 419218"/>
              <a:gd name="f32" fmla="val 754019"/>
              <a:gd name="f33" fmla="val 279227"/>
              <a:gd name="f34" fmla="val 991173"/>
              <a:gd name="f35" fmla="val 215545"/>
              <a:gd name="f36" fmla="val 1258034"/>
              <a:gd name="f37" fmla="val 378729"/>
              <a:gd name="f38" fmla="val 1090139"/>
              <a:gd name="f39" fmla="val 571934"/>
              <a:gd name="f40" fmla="val 956907"/>
              <a:gd name="f41" fmla="val 935657"/>
              <a:gd name="f42" fmla="val 1673146"/>
              <a:gd name="f43" fmla="val 227023"/>
              <a:gd name="f44" fmla="val 393068"/>
              <a:gd name="f45" fmla="val 1882941"/>
              <a:gd name="f46" fmla="val 605618"/>
              <a:gd name="f47" fmla="val 2045968"/>
              <a:gd name="f48" fmla="val 844267"/>
              <a:gd name="f49" fmla="val 2153109"/>
              <a:gd name="f50" fmla="val 897907"/>
              <a:gd name="f51" fmla="val 1997390"/>
              <a:gd name="f52" fmla="val 928862"/>
              <a:gd name="f53" fmla="val 1835739"/>
              <a:gd name="f54" fmla="val 935928"/>
              <a:gd name="f55" fmla="val 1493146"/>
              <a:gd name="f56" fmla="val 928922"/>
              <a:gd name="f57" fmla="val 1345638"/>
              <a:gd name="f58" fmla="val 902278"/>
              <a:gd name="f59" fmla="val 1198995"/>
              <a:gd name="f60" fmla="val 856775"/>
              <a:gd name="f61" fmla="val 1056956"/>
              <a:gd name="f62" fmla="val 636768"/>
              <a:gd name="f63" fmla="val 1156959"/>
              <a:gd name="f64" fmla="val 439487"/>
              <a:gd name="f65" fmla="val 1304654"/>
              <a:gd name="f66" fmla="val 281464"/>
              <a:gd name="f67" fmla="val 1469785"/>
              <a:gd name="f68" fmla="val 2515107"/>
              <a:gd name="f69" fmla="val 1283000"/>
              <a:gd name="f70" fmla="val 2508124"/>
              <a:gd name="f71" fmla="val 1100523"/>
              <a:gd name="f72" fmla="val 2472287"/>
              <a:gd name="f73" fmla="val 927628"/>
              <a:gd name="f74" fmla="val 2411229"/>
              <a:gd name="f75" fmla="val 876831"/>
              <a:gd name="f76" fmla="val 2520843"/>
              <a:gd name="f77" fmla="val 814172"/>
              <a:gd name="f78" fmla="val 2626182"/>
              <a:gd name="f79" fmla="val 738220"/>
              <a:gd name="f80" fmla="val 2724387"/>
              <a:gd name="f81" fmla="val 944637"/>
              <a:gd name="f82" fmla="val 2881665"/>
              <a:gd name="f83" fmla="val 1196120"/>
              <a:gd name="f84" fmla="val 2982471"/>
              <a:gd name="f85" fmla="val 3005418"/>
              <a:gd name="f86" fmla="val 1112275"/>
              <a:gd name="f87" fmla="val 1105327"/>
              <a:gd name="f88" fmla="val 1858153"/>
              <a:gd name="f89" fmla="val 1070032"/>
              <a:gd name="f90" fmla="val 2042144"/>
              <a:gd name="f91" fmla="val 1008001"/>
              <a:gd name="f92" fmla="val 2219039"/>
              <a:gd name="f93" fmla="val 1155519"/>
              <a:gd name="f94" fmla="val 2270408"/>
              <a:gd name="f95" fmla="val 1310845"/>
              <a:gd name="f96" fmla="val 2300826"/>
              <a:gd name="f97" fmla="val 2307834"/>
              <a:gd name="f98" fmla="val 898989"/>
              <a:gd name="f99" fmla="val 1315103"/>
              <a:gd name="f100" fmla="val 907762"/>
              <a:gd name="f101" fmla="val 1164166"/>
              <a:gd name="f102" fmla="val 938783"/>
              <a:gd name="f103" fmla="val 1020939"/>
              <a:gd name="f104" fmla="val 990066"/>
              <a:gd name="f105" fmla="val 1074574"/>
              <a:gd name="f106" fmla="val 1153655"/>
              <a:gd name="f107" fmla="val 1105461"/>
              <a:gd name="f108" fmla="val 1322925"/>
              <a:gd name="f109" fmla="val 1112368"/>
              <a:gd name="f110" fmla="val 182141"/>
              <a:gd name="f111" fmla="val 1199839"/>
              <a:gd name="f112" fmla="val 204777"/>
              <a:gd name="f113" fmla="val 951477"/>
              <a:gd name="f114" fmla="val 303168"/>
              <a:gd name="f115" fmla="val 746615"/>
              <a:gd name="f116" fmla="val 456764"/>
              <a:gd name="f117" fmla="val 828296"/>
              <a:gd name="f118" fmla="val 562801"/>
              <a:gd name="f119" fmla="val 894225"/>
              <a:gd name="f120" fmla="val 677310"/>
              <a:gd name="f121" fmla="val 947434"/>
              <a:gd name="f122" fmla="val 796072"/>
              <a:gd name="f123" fmla="val 1113886"/>
              <a:gd name="f124" fmla="val 736067"/>
              <a:gd name="f125" fmla="val 1289644"/>
              <a:gd name="f126" fmla="val 700323"/>
              <a:gd name="f127" fmla="val 691530"/>
              <a:gd name="f128" fmla="val 2150063"/>
              <a:gd name="f129" fmla="val 992171"/>
              <a:gd name="f130" fmla="val 1990712"/>
              <a:gd name="f131" fmla="val 935501"/>
              <a:gd name="f132" fmla="val 1822242"/>
              <a:gd name="f133" fmla="val 902595"/>
              <a:gd name="f134" fmla="val 1649785"/>
              <a:gd name="f135" fmla="val 897224"/>
              <a:gd name="f136" fmla="val 2063712"/>
              <a:gd name="f137" fmla="val 2069089"/>
              <a:gd name="f138" fmla="val 1323887"/>
              <a:gd name="f139" fmla="val 2098366"/>
              <a:gd name="f140" fmla="val 1155330"/>
              <a:gd name="f141" fmla="val 2168848"/>
              <a:gd name="f142" fmla="val 2199110"/>
              <a:gd name="f143" fmla="val 2108555"/>
              <a:gd name="f144" fmla="val 2028681"/>
              <a:gd name="f145" fmla="val 2073581"/>
              <a:gd name="f146" fmla="val 1851532"/>
              <a:gd name="f147" fmla="val 2065295"/>
              <a:gd name="f148" fmla="val 2307299"/>
              <a:gd name="f149" fmla="val 1829404"/>
              <a:gd name="f150" fmla="val 2299517"/>
              <a:gd name="f151" fmla="val 2004315"/>
              <a:gd name="f152" fmla="val 2261965"/>
              <a:gd name="f153" fmla="val 2422394"/>
              <a:gd name="f154" fmla="val 446879"/>
              <a:gd name="f155" fmla="val 2204309"/>
              <a:gd name="f156" fmla="val 287209"/>
              <a:gd name="f157" fmla="val 1938140"/>
              <a:gd name="f158" fmla="val 189883"/>
              <a:gd name="f159" fmla="val 178919"/>
              <a:gd name="f160" fmla="val 689876"/>
              <a:gd name="f161" fmla="val 1846998"/>
              <a:gd name="f162" fmla="val 695154"/>
              <a:gd name="f163" fmla="val 2039668"/>
              <a:gd name="f164" fmla="val 732502"/>
              <a:gd name="f165" fmla="val 2221721"/>
              <a:gd name="f166" fmla="val 797410"/>
              <a:gd name="f167" fmla="val 2275056"/>
              <a:gd name="f168" fmla="val 675360"/>
              <a:gd name="f169" fmla="val 2341760"/>
              <a:gd name="f170" fmla="val 557662"/>
              <a:gd name="f171" fmla="val 2447278"/>
              <a:gd name="f172" fmla="val 2722123"/>
              <a:gd name="f173" fmla="val 2366121"/>
              <a:gd name="f174" fmla="val 2618714"/>
              <a:gd name="f175" fmla="val 2299534"/>
              <a:gd name="f176" fmla="val 2507403"/>
              <a:gd name="f177" fmla="val 2246145"/>
              <a:gd name="f178" fmla="val 2391362"/>
              <a:gd name="f179" fmla="val 2057375"/>
              <a:gd name="f180" fmla="val 2464119"/>
              <a:gd name="f181" fmla="val 1856285"/>
              <a:gd name="f182" fmla="val 2506958"/>
              <a:gd name="f183" fmla="val 2514779"/>
              <a:gd name="f184" fmla="val 3008639"/>
              <a:gd name="f185" fmla="val 1949198"/>
              <a:gd name="f186" fmla="val 2997255"/>
              <a:gd name="f187" fmla="val 2224691"/>
              <a:gd name="f188" fmla="val 2892757"/>
              <a:gd name="f189" fmla="val 2878934"/>
              <a:gd name="f190" fmla="val 2723190"/>
              <a:gd name="f191" fmla="val 1307255"/>
              <a:gd name="f192" fmla="val 2529440"/>
              <a:gd name="f193" fmla="val 1161128"/>
              <a:gd name="f194" fmla="val 2313862"/>
              <a:gd name="f195" fmla="val 1060620"/>
              <a:gd name="f196" fmla="val 2270535"/>
              <a:gd name="f197" fmla="val 1201714"/>
              <a:gd name="f198" fmla="val 2245604"/>
              <a:gd name="f199" fmla="val 1347104"/>
              <a:gd name="f200" fmla="val 2240109"/>
              <a:gd name="f201" fmla="val 2890636"/>
              <a:gd name="f202" fmla="val 2241814"/>
              <a:gd name="f203" fmla="val 2249736"/>
              <a:gd name="f204" fmla="val 1827102"/>
              <a:gd name="f205" fmla="val 2279520"/>
              <a:gd name="f206" fmla="val 1979973"/>
              <a:gd name="f207" fmla="val 2329964"/>
              <a:gd name="f208" fmla="val 2127513"/>
              <a:gd name="f209" fmla="val 2545677"/>
              <a:gd name="f210" fmla="val 2019923"/>
              <a:gd name="f211" fmla="val 2738160"/>
              <a:gd name="f212" fmla="val 1866413"/>
              <a:gd name="f213" fmla="val 2973035"/>
              <a:gd name="f214" fmla="val 1284386"/>
              <a:gd name="f215" fmla="val 2912066"/>
              <a:gd name="f216" fmla="val 1001840"/>
              <a:gd name="f217" fmla="val 2765308"/>
              <a:gd name="f218" fmla="val 751379"/>
              <a:gd name="f219" fmla="val 2561381"/>
              <a:gd name="f220" fmla="val 561108"/>
              <a:gd name="f221" fmla="val 2489321"/>
              <a:gd name="f222" fmla="val 656437"/>
              <a:gd name="f223" fmla="val 2431363"/>
              <a:gd name="f224" fmla="val 759225"/>
              <a:gd name="f225" fmla="val 2384553"/>
              <a:gd name="f226" fmla="val 865647"/>
              <a:gd name="f227" fmla="val 2604520"/>
              <a:gd name="f228" fmla="val 964977"/>
              <a:gd name="f229" fmla="val 2804622"/>
              <a:gd name="f230" fmla="val 1106677"/>
              <a:gd name="f231" fmla="val 2974277"/>
              <a:gd name="f232" fmla="val 1897328"/>
              <a:gd name="f233" fmla="val 2812488"/>
              <a:gd name="f234" fmla="val 2073933"/>
              <a:gd name="f235" fmla="val 2619878"/>
              <a:gd name="f236" fmla="val 2216690"/>
              <a:gd name="f237" fmla="val 2407486"/>
              <a:gd name="f238" fmla="val 2319665"/>
              <a:gd name="f239" fmla="val 2454169"/>
              <a:gd name="f240" fmla="val 2420503"/>
              <a:gd name="f241" fmla="val 2511856"/>
              <a:gd name="f242" fmla="val 2517376"/>
              <a:gd name="f243" fmla="val 2582047"/>
              <a:gd name="f244" fmla="val 2607468"/>
              <a:gd name="f245" fmla="val 2776399"/>
              <a:gd name="f246" fmla="val 2417974"/>
              <a:gd name="f247" fmla="val 2916061"/>
              <a:gd name="f248" fmla="val 2172750"/>
              <a:gd name="f249" fmla="val 1593779"/>
              <a:gd name="f250" fmla="val 2473999"/>
              <a:gd name="f251" fmla="val 2471904"/>
              <a:gd name="f252" fmla="val 1591684"/>
              <a:gd name="f253" fmla="val 738111"/>
              <a:gd name="f254" fmla="val 41261"/>
              <a:gd name="f255" fmla="val 2516549"/>
              <a:gd name="f256" fmla="val 1913"/>
              <a:gd name="f257" fmla="val 2750"/>
              <a:gd name="f258" fmla="val 50490"/>
              <a:gd name="f259" fmla="val 700174"/>
              <a:gd name="f260" fmla="val 679654"/>
              <a:gd name="f261" fmla="val 64473"/>
              <a:gd name="f262" fmla="val 6156"/>
              <a:gd name="f263" fmla="val 2934"/>
              <a:gd name="f264" fmla="val 2503127"/>
              <a:gd name="f265" fmla="val 31654"/>
              <a:gd name="f266" fmla="val 733032"/>
              <a:gd name="f267" fmla="*/ f0 1 3185463"/>
              <a:gd name="f268" fmla="*/ f1 1 3187558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3185463"/>
              <a:gd name="f275" fmla="*/ f272 1 3187558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3185463" h="3187558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23" y="f24"/>
                </a:cubicBezTo>
                <a:close/>
                <a:moveTo>
                  <a:pt x="f41" y="f42"/>
                </a:moveTo>
                <a:lnTo>
                  <a:pt x="f43" y="f42"/>
                </a:ln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41" y="f42"/>
                </a:cubicBezTo>
                <a:close/>
                <a:moveTo>
                  <a:pt x="f54" y="f55"/>
                </a:move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55"/>
                </a:cubicBezTo>
                <a:close/>
                <a:moveTo>
                  <a:pt x="f67" y="f68"/>
                </a:move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7" y="f85"/>
                </a:cubicBezTo>
                <a:close/>
                <a:moveTo>
                  <a:pt x="f67" y="f42"/>
                </a:moveTo>
                <a:lnTo>
                  <a:pt x="f86" y="f42"/>
                </a:ln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67" y="f97"/>
                </a:cubicBezTo>
                <a:close/>
                <a:moveTo>
                  <a:pt x="f67" y="f98"/>
                </a:move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55"/>
                </a:cubicBezTo>
                <a:lnTo>
                  <a:pt x="f67" y="f55"/>
                </a:lnTo>
                <a:close/>
                <a:moveTo>
                  <a:pt x="f67" y="f110"/>
                </a:move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67" y="f127"/>
                </a:cubicBezTo>
                <a:close/>
                <a:moveTo>
                  <a:pt x="f128" y="f129"/>
                </a:moveTo>
                <a:cubicBezTo>
                  <a:pt x="f130" y="f131"/>
                  <a:pt x="f132" y="f133"/>
                  <a:pt x="f134" y="f135"/>
                </a:cubicBezTo>
                <a:lnTo>
                  <a:pt x="f134" y="f55"/>
                </a:lnTo>
                <a:lnTo>
                  <a:pt x="f136" y="f55"/>
                </a:lnTo>
                <a:cubicBezTo>
                  <a:pt x="f137" y="f138"/>
                  <a:pt x="f139" y="f140"/>
                  <a:pt x="f128" y="f129"/>
                </a:cubicBezTo>
                <a:close/>
                <a:moveTo>
                  <a:pt x="f141" y="f142"/>
                </a:moveTo>
                <a:cubicBezTo>
                  <a:pt x="f143" y="f144"/>
                  <a:pt x="f145" y="f146"/>
                  <a:pt x="f147" y="f42"/>
                </a:cubicBezTo>
                <a:lnTo>
                  <a:pt x="f134" y="f42"/>
                </a:lnTo>
                <a:lnTo>
                  <a:pt x="f134" y="f148"/>
                </a:lnTo>
                <a:cubicBezTo>
                  <a:pt x="f149" y="f150"/>
                  <a:pt x="f151" y="f152"/>
                  <a:pt x="f141" y="f142"/>
                </a:cubicBezTo>
                <a:close/>
                <a:moveTo>
                  <a:pt x="f153" y="f154"/>
                </a:moveTo>
                <a:cubicBezTo>
                  <a:pt x="f155" y="f156"/>
                  <a:pt x="f157" y="f158"/>
                  <a:pt x="f134" y="f159"/>
                </a:cubicBezTo>
                <a:lnTo>
                  <a:pt x="f134" y="f160"/>
                </a:ln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53" y="f154"/>
                </a:cubicBezTo>
                <a:close/>
                <a:moveTo>
                  <a:pt x="f171" y="f172"/>
                </a:move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34" y="f183"/>
                </a:cubicBezTo>
                <a:lnTo>
                  <a:pt x="f134" y="f184"/>
                </a:lnTo>
                <a:cubicBezTo>
                  <a:pt x="f185" y="f186"/>
                  <a:pt x="f187" y="f188"/>
                  <a:pt x="f171" y="f172"/>
                </a:cubicBezTo>
                <a:close/>
                <a:moveTo>
                  <a:pt x="f189" y="f55"/>
                </a:moveTo>
                <a:cubicBezTo>
                  <a:pt x="f190" y="f191"/>
                  <a:pt x="f192" y="f193"/>
                  <a:pt x="f194" y="f195"/>
                </a:cubicBezTo>
                <a:cubicBezTo>
                  <a:pt x="f196" y="f197"/>
                  <a:pt x="f198" y="f199"/>
                  <a:pt x="f200" y="f55"/>
                </a:cubicBezTo>
                <a:close/>
                <a:moveTo>
                  <a:pt x="f201" y="f42"/>
                </a:moveTo>
                <a:lnTo>
                  <a:pt x="f202" y="f42"/>
                </a:ln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01" y="f42"/>
                </a:cubicBezTo>
                <a:close/>
                <a:moveTo>
                  <a:pt x="f213" y="f214"/>
                </a:moveTo>
                <a:cubicBezTo>
                  <a:pt x="f215" y="f216"/>
                  <a:pt x="f217" y="f218"/>
                  <a:pt x="f219" y="f220"/>
                </a:cubicBezTo>
                <a:cubicBezTo>
                  <a:pt x="f221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213" y="f214"/>
                </a:cubicBezTo>
                <a:close/>
                <a:moveTo>
                  <a:pt x="f231" y="f232"/>
                </a:moveTo>
                <a:cubicBezTo>
                  <a:pt x="f233" y="f234"/>
                  <a:pt x="f235" y="f236"/>
                  <a:pt x="f237" y="f238"/>
                </a:cubicBezTo>
                <a:cubicBezTo>
                  <a:pt x="f239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31" y="f232"/>
                </a:cubicBezTo>
                <a:close/>
                <a:moveTo>
                  <a:pt x="f3" y="f249"/>
                </a:moveTo>
                <a:cubicBezTo>
                  <a:pt x="f3" y="f250"/>
                  <a:pt x="f251" y="f4"/>
                  <a:pt x="f252" y="f4"/>
                </a:cubicBezTo>
                <a:cubicBezTo>
                  <a:pt x="f253" y="f4"/>
                  <a:pt x="f254" y="f255"/>
                  <a:pt x="f256" y="f42"/>
                </a:cubicBezTo>
                <a:lnTo>
                  <a:pt x="f2" y="f42"/>
                </a:lnTo>
                <a:lnTo>
                  <a:pt x="f2" y="f55"/>
                </a:lnTo>
                <a:lnTo>
                  <a:pt x="f257" y="f55"/>
                </a:lnTo>
                <a:cubicBezTo>
                  <a:pt x="f258" y="f259"/>
                  <a:pt x="f260" y="f261"/>
                  <a:pt x="f67" y="f262"/>
                </a:cubicBezTo>
                <a:lnTo>
                  <a:pt x="f67" y="f2"/>
                </a:lnTo>
                <a:lnTo>
                  <a:pt x="f252" y="f2"/>
                </a:lnTo>
                <a:lnTo>
                  <a:pt x="f134" y="f2"/>
                </a:lnTo>
                <a:lnTo>
                  <a:pt x="f134" y="f263"/>
                </a:lnTo>
                <a:cubicBezTo>
                  <a:pt x="f264" y="f265"/>
                  <a:pt x="f3" y="f266"/>
                  <a:pt x="f3" y="f249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D05473B1-F0E4-8EDA-2AEE-A12CA87BBB7C}"/>
              </a:ext>
            </a:extLst>
          </p:cNvPr>
          <p:cNvSpPr/>
          <p:nvPr/>
        </p:nvSpPr>
        <p:spPr>
          <a:xfrm>
            <a:off x="3269592" y="3809207"/>
            <a:ext cx="365577" cy="305592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2663936"/>
              <a:gd name="f5" fmla="val 2624444"/>
              <a:gd name="f6" fmla="val 2376100"/>
              <a:gd name="f7" fmla="val 2520100"/>
              <a:gd name="f8" fmla="val 2952463"/>
              <a:gd name="f9" fmla="val 210911"/>
              <a:gd name="f10" fmla="val 538930"/>
              <a:gd name="f11" fmla="val 2095269"/>
              <a:gd name="f12" fmla="val 2239269"/>
              <a:gd name="f13" fmla="val 1814436"/>
              <a:gd name="f14" fmla="val 1958436"/>
              <a:gd name="f15" fmla="val 1533603"/>
              <a:gd name="f16" fmla="val 1677603"/>
              <a:gd name="f17" fmla="val 1252770"/>
              <a:gd name="f18" fmla="val 1396770"/>
              <a:gd name="f19" fmla="val 971937"/>
              <a:gd name="f20" fmla="val 1115937"/>
              <a:gd name="f21" fmla="val 691104"/>
              <a:gd name="f22" fmla="val 835104"/>
              <a:gd name="f23" fmla="val 988006"/>
              <a:gd name="f24" fmla="val 552354"/>
              <a:gd name="f25" fmla="val 2111583"/>
              <a:gd name="f26" fmla="val 2332169"/>
              <a:gd name="f27" fmla="val 1331969"/>
              <a:gd name="f28" fmla="val 410271"/>
              <a:gd name="f29" fmla="val 554271"/>
              <a:gd name="f30" fmla="val 129438"/>
              <a:gd name="f31" fmla="val 273438"/>
              <a:gd name="f32" fmla="*/ f0 1 3186824"/>
              <a:gd name="f33" fmla="*/ f1 1 2663936"/>
              <a:gd name="f34" fmla="val f2"/>
              <a:gd name="f35" fmla="val f3"/>
              <a:gd name="f36" fmla="val f4"/>
              <a:gd name="f37" fmla="+- f36 0 f34"/>
              <a:gd name="f38" fmla="+- f35 0 f34"/>
              <a:gd name="f39" fmla="*/ f38 1 3186824"/>
              <a:gd name="f40" fmla="*/ f37 1 2663936"/>
              <a:gd name="f41" fmla="*/ f34 1 f39"/>
              <a:gd name="f42" fmla="*/ f35 1 f39"/>
              <a:gd name="f43" fmla="*/ f34 1 f40"/>
              <a:gd name="f44" fmla="*/ f36 1 f40"/>
              <a:gd name="f45" fmla="*/ f41 f32 1"/>
              <a:gd name="f46" fmla="*/ f42 f32 1"/>
              <a:gd name="f47" fmla="*/ f44 f33 1"/>
              <a:gd name="f48" fmla="*/ f43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5" t="f48" r="f46" b="f47"/>
            <a:pathLst>
              <a:path w="3186824" h="2663936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6"/>
                </a:moveTo>
                <a:lnTo>
                  <a:pt x="f9" y="f7"/>
                </a:lnTo>
                <a:lnTo>
                  <a:pt x="f10" y="f7"/>
                </a:lnTo>
                <a:lnTo>
                  <a:pt x="f10" y="f6"/>
                </a:lnTo>
                <a:close/>
                <a:moveTo>
                  <a:pt x="f5" y="f11"/>
                </a:moveTo>
                <a:lnTo>
                  <a:pt x="f5" y="f12"/>
                </a:lnTo>
                <a:lnTo>
                  <a:pt x="f8" y="f12"/>
                </a:lnTo>
                <a:lnTo>
                  <a:pt x="f8" y="f11"/>
                </a:lnTo>
                <a:close/>
                <a:moveTo>
                  <a:pt x="f9" y="f11"/>
                </a:moveTo>
                <a:lnTo>
                  <a:pt x="f9" y="f12"/>
                </a:lnTo>
                <a:lnTo>
                  <a:pt x="f10" y="f12"/>
                </a:lnTo>
                <a:lnTo>
                  <a:pt x="f10" y="f11"/>
                </a:lnTo>
                <a:close/>
                <a:moveTo>
                  <a:pt x="f5" y="f13"/>
                </a:moveTo>
                <a:lnTo>
                  <a:pt x="f5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9" y="f13"/>
                </a:moveTo>
                <a:lnTo>
                  <a:pt x="f9" y="f14"/>
                </a:lnTo>
                <a:lnTo>
                  <a:pt x="f10" y="f14"/>
                </a:lnTo>
                <a:lnTo>
                  <a:pt x="f10" y="f13"/>
                </a:lnTo>
                <a:close/>
                <a:moveTo>
                  <a:pt x="f5" y="f15"/>
                </a:moveTo>
                <a:lnTo>
                  <a:pt x="f5" y="f16"/>
                </a:lnTo>
                <a:lnTo>
                  <a:pt x="f8" y="f16"/>
                </a:lnTo>
                <a:lnTo>
                  <a:pt x="f8" y="f15"/>
                </a:lnTo>
                <a:close/>
                <a:moveTo>
                  <a:pt x="f9" y="f15"/>
                </a:moveTo>
                <a:lnTo>
                  <a:pt x="f9" y="f16"/>
                </a:lnTo>
                <a:lnTo>
                  <a:pt x="f10" y="f16"/>
                </a:lnTo>
                <a:lnTo>
                  <a:pt x="f10" y="f15"/>
                </a:lnTo>
                <a:close/>
                <a:moveTo>
                  <a:pt x="f5" y="f17"/>
                </a:moveTo>
                <a:lnTo>
                  <a:pt x="f5" y="f18"/>
                </a:lnTo>
                <a:lnTo>
                  <a:pt x="f8" y="f18"/>
                </a:lnTo>
                <a:lnTo>
                  <a:pt x="f8" y="f17"/>
                </a:lnTo>
                <a:close/>
                <a:moveTo>
                  <a:pt x="f9" y="f17"/>
                </a:moveTo>
                <a:lnTo>
                  <a:pt x="f9" y="f18"/>
                </a:lnTo>
                <a:lnTo>
                  <a:pt x="f10" y="f18"/>
                </a:lnTo>
                <a:lnTo>
                  <a:pt x="f10" y="f17"/>
                </a:lnTo>
                <a:close/>
                <a:moveTo>
                  <a:pt x="f5" y="f19"/>
                </a:moveTo>
                <a:lnTo>
                  <a:pt x="f5" y="f20"/>
                </a:lnTo>
                <a:lnTo>
                  <a:pt x="f8" y="f20"/>
                </a:lnTo>
                <a:lnTo>
                  <a:pt x="f8" y="f19"/>
                </a:lnTo>
                <a:close/>
                <a:moveTo>
                  <a:pt x="f9" y="f19"/>
                </a:moveTo>
                <a:lnTo>
                  <a:pt x="f9" y="f20"/>
                </a:lnTo>
                <a:lnTo>
                  <a:pt x="f10" y="f20"/>
                </a:lnTo>
                <a:lnTo>
                  <a:pt x="f10" y="f19"/>
                </a:lnTo>
                <a:close/>
                <a:moveTo>
                  <a:pt x="f5" y="f21"/>
                </a:moveTo>
                <a:lnTo>
                  <a:pt x="f5" y="f22"/>
                </a:lnTo>
                <a:lnTo>
                  <a:pt x="f8" y="f22"/>
                </a:lnTo>
                <a:lnTo>
                  <a:pt x="f8" y="f21"/>
                </a:lnTo>
                <a:close/>
                <a:moveTo>
                  <a:pt x="f9" y="f21"/>
                </a:moveTo>
                <a:lnTo>
                  <a:pt x="f9" y="f22"/>
                </a:lnTo>
                <a:lnTo>
                  <a:pt x="f10" y="f22"/>
                </a:lnTo>
                <a:lnTo>
                  <a:pt x="f10" y="f21"/>
                </a:lnTo>
                <a:close/>
                <a:moveTo>
                  <a:pt x="f23" y="f24"/>
                </a:moveTo>
                <a:lnTo>
                  <a:pt x="f23" y="f25"/>
                </a:lnTo>
                <a:lnTo>
                  <a:pt x="f26" y="f27"/>
                </a:lnTo>
                <a:close/>
                <a:moveTo>
                  <a:pt x="f5" y="f28"/>
                </a:moveTo>
                <a:lnTo>
                  <a:pt x="f5" y="f29"/>
                </a:lnTo>
                <a:lnTo>
                  <a:pt x="f8" y="f29"/>
                </a:lnTo>
                <a:lnTo>
                  <a:pt x="f8" y="f28"/>
                </a:lnTo>
                <a:close/>
                <a:moveTo>
                  <a:pt x="f9" y="f28"/>
                </a:moveTo>
                <a:lnTo>
                  <a:pt x="f9" y="f29"/>
                </a:lnTo>
                <a:lnTo>
                  <a:pt x="f10" y="f29"/>
                </a:lnTo>
                <a:lnTo>
                  <a:pt x="f10" y="f28"/>
                </a:lnTo>
                <a:close/>
                <a:moveTo>
                  <a:pt x="f5" y="f30"/>
                </a:moveTo>
                <a:lnTo>
                  <a:pt x="f5" y="f31"/>
                </a:lnTo>
                <a:lnTo>
                  <a:pt x="f8" y="f31"/>
                </a:lnTo>
                <a:lnTo>
                  <a:pt x="f8" y="f30"/>
                </a:lnTo>
                <a:close/>
                <a:moveTo>
                  <a:pt x="f9" y="f30"/>
                </a:moveTo>
                <a:lnTo>
                  <a:pt x="f9" y="f31"/>
                </a:lnTo>
                <a:lnTo>
                  <a:pt x="f10" y="f31"/>
                </a:lnTo>
                <a:lnTo>
                  <a:pt x="f10" y="f30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4EA31DEB-4A09-A48E-B6CC-7B718438BE08}"/>
              </a:ext>
            </a:extLst>
          </p:cNvPr>
          <p:cNvSpPr/>
          <p:nvPr/>
        </p:nvSpPr>
        <p:spPr>
          <a:xfrm>
            <a:off x="3079708" y="2501834"/>
            <a:ext cx="288036" cy="221248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2447912"/>
              <a:gd name="f5" fmla="val 1917737"/>
              <a:gd name="f6" fmla="val 1021643"/>
              <a:gd name="f7" fmla="val 2188548"/>
              <a:gd name="f8" fmla="val 2408083"/>
              <a:gd name="f9" fmla="val 1241178"/>
              <a:gd name="f10" fmla="val 1511989"/>
              <a:gd name="f11" fmla="val 1782800"/>
              <a:gd name="f12" fmla="val 2002335"/>
              <a:gd name="f13" fmla="val 1646926"/>
              <a:gd name="f14" fmla="val 1427391"/>
              <a:gd name="f15" fmla="val 827913"/>
              <a:gd name="f16" fmla="val 1539932"/>
              <a:gd name="f17" fmla="val 1233661"/>
              <a:gd name="f18" fmla="val 1134184"/>
              <a:gd name="f19" fmla="val 1889794"/>
              <a:gd name="f20" fmla="val 2196065"/>
              <a:gd name="f21" fmla="val 2295542"/>
              <a:gd name="f22" fmla="val 2601813"/>
              <a:gd name="f23" fmla="val 1112286"/>
              <a:gd name="f24" fmla="val 675885"/>
              <a:gd name="f25" fmla="val 830188"/>
              <a:gd name="f26" fmla="val 1328310"/>
              <a:gd name="f27" fmla="val 2586084"/>
              <a:gd name="f28" fmla="val 626422"/>
              <a:gd name="f29" fmla="val 3001340"/>
              <a:gd name="f30" fmla="val 1593701"/>
              <a:gd name="f31" fmla="val 108218"/>
              <a:gd name="f32" fmla="val 432905"/>
              <a:gd name="f33" fmla="val 2241773"/>
              <a:gd name="f34" fmla="val 1452512"/>
              <a:gd name="f35" fmla="val 2382963"/>
              <a:gd name="f36" fmla="val 2433311"/>
              <a:gd name="f37" fmla="val 2474127"/>
              <a:gd name="f38" fmla="val 40816"/>
              <a:gd name="f39" fmla="val 91164"/>
              <a:gd name="f40" fmla="val 2933014"/>
              <a:gd name="f41" fmla="val 3073189"/>
              <a:gd name="f42" fmla="val 546540"/>
              <a:gd name="f43" fmla="val 686715"/>
              <a:gd name="f44" fmla="val 2194102"/>
              <a:gd name="f45" fmla="val 2334277"/>
              <a:gd name="f46" fmla="val 253810"/>
              <a:gd name="f47" fmla="val 113635"/>
              <a:gd name="f48" fmla="val 307082"/>
              <a:gd name="f49" fmla="val 313169"/>
              <a:gd name="f50" fmla="val 287995"/>
              <a:gd name="f51" fmla="val 327490"/>
              <a:gd name="f52" fmla="val 267587"/>
              <a:gd name="f53" fmla="val 352664"/>
              <a:gd name="f54" fmla="val 817888"/>
              <a:gd name="f55" fmla="val 843062"/>
              <a:gd name="f56" fmla="val 863470"/>
              <a:gd name="f57" fmla="val 1361348"/>
              <a:gd name="f58" fmla="val 1402164"/>
              <a:gd name="f59" fmla="*/ f0 1 3186824"/>
              <a:gd name="f60" fmla="*/ f1 1 2447912"/>
              <a:gd name="f61" fmla="val f2"/>
              <a:gd name="f62" fmla="val f3"/>
              <a:gd name="f63" fmla="val f4"/>
              <a:gd name="f64" fmla="+- f63 0 f61"/>
              <a:gd name="f65" fmla="+- f62 0 f61"/>
              <a:gd name="f66" fmla="*/ f65 1 3186824"/>
              <a:gd name="f67" fmla="*/ f64 1 2447912"/>
              <a:gd name="f68" fmla="*/ f61 1 f66"/>
              <a:gd name="f69" fmla="*/ f62 1 f66"/>
              <a:gd name="f70" fmla="*/ f61 1 f67"/>
              <a:gd name="f71" fmla="*/ f63 1 f67"/>
              <a:gd name="f72" fmla="*/ f68 f59 1"/>
              <a:gd name="f73" fmla="*/ f69 f59 1"/>
              <a:gd name="f74" fmla="*/ f71 f60 1"/>
              <a:gd name="f75" fmla="*/ f70 f6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2" t="f75" r="f73" b="f74"/>
            <a:pathLst>
              <a:path w="3186824" h="244791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5" y="f15"/>
                </a:moveTo>
                <a:cubicBezTo>
                  <a:pt x="f16" y="f15"/>
                  <a:pt x="f17" y="f18"/>
                  <a:pt x="f17" y="f10"/>
                </a:cubicBezTo>
                <a:cubicBezTo>
                  <a:pt x="f17" y="f19"/>
                  <a:pt x="f16" y="f20"/>
                  <a:pt x="f5" y="f20"/>
                </a:cubicBezTo>
                <a:cubicBezTo>
                  <a:pt x="f21" y="f20"/>
                  <a:pt x="f22" y="f19"/>
                  <a:pt x="f22" y="f10"/>
                </a:cubicBezTo>
                <a:cubicBezTo>
                  <a:pt x="f22" y="f18"/>
                  <a:pt x="f21" y="f15"/>
                  <a:pt x="f5" y="f15"/>
                </a:cubicBezTo>
                <a:close/>
                <a:moveTo>
                  <a:pt x="f23" y="f24"/>
                </a:moveTo>
                <a:lnTo>
                  <a:pt x="f23" y="f25"/>
                </a:lnTo>
                <a:lnTo>
                  <a:pt x="f26" y="f25"/>
                </a:lnTo>
                <a:lnTo>
                  <a:pt x="f26" y="f24"/>
                </a:lnTo>
                <a:close/>
                <a:moveTo>
                  <a:pt x="f27" y="f28"/>
                </a:moveTo>
                <a:lnTo>
                  <a:pt x="f27" y="f25"/>
                </a:lnTo>
                <a:lnTo>
                  <a:pt x="f29" y="f25"/>
                </a:lnTo>
                <a:lnTo>
                  <a:pt x="f29" y="f28"/>
                </a:lnTo>
                <a:close/>
                <a:moveTo>
                  <a:pt x="f30" y="f31"/>
                </a:moveTo>
                <a:lnTo>
                  <a:pt x="f30" y="f32"/>
                </a:lnTo>
                <a:lnTo>
                  <a:pt x="f33" y="f32"/>
                </a:lnTo>
                <a:lnTo>
                  <a:pt x="f33" y="f31"/>
                </a:lnTo>
                <a:close/>
                <a:moveTo>
                  <a:pt x="f34" y="f2"/>
                </a:moveTo>
                <a:lnTo>
                  <a:pt x="f35" y="f2"/>
                </a:lnTo>
                <a:cubicBezTo>
                  <a:pt x="f36" y="f2"/>
                  <a:pt x="f37" y="f38"/>
                  <a:pt x="f37" y="f39"/>
                </a:cubicBezTo>
                <a:lnTo>
                  <a:pt x="f37" y="f32"/>
                </a:lnTo>
                <a:lnTo>
                  <a:pt x="f40" y="f32"/>
                </a:lnTo>
                <a:cubicBezTo>
                  <a:pt x="f41" y="f32"/>
                  <a:pt x="f3" y="f42"/>
                  <a:pt x="f3" y="f43"/>
                </a:cubicBezTo>
                <a:lnTo>
                  <a:pt x="f3" y="f44"/>
                </a:lnTo>
                <a:cubicBezTo>
                  <a:pt x="f3" y="f45"/>
                  <a:pt x="f41" y="f4"/>
                  <a:pt x="f40" y="f4"/>
                </a:cubicBezTo>
                <a:lnTo>
                  <a:pt x="f46" y="f4"/>
                </a:lnTo>
                <a:cubicBezTo>
                  <a:pt x="f47" y="f4"/>
                  <a:pt x="f2" y="f45"/>
                  <a:pt x="f2" y="f44"/>
                </a:cubicBezTo>
                <a:lnTo>
                  <a:pt x="f2" y="f43"/>
                </a:lnTo>
                <a:cubicBezTo>
                  <a:pt x="f2" y="f42"/>
                  <a:pt x="f47" y="f32"/>
                  <a:pt x="f46" y="f32"/>
                </a:cubicBezTo>
                <a:lnTo>
                  <a:pt x="f48" y="f32"/>
                </a:lnTo>
                <a:lnTo>
                  <a:pt x="f48" y="f49"/>
                </a:lnTo>
                <a:cubicBezTo>
                  <a:pt x="f48" y="f50"/>
                  <a:pt x="f51" y="f52"/>
                  <a:pt x="f53" y="f52"/>
                </a:cubicBezTo>
                <a:lnTo>
                  <a:pt x="f54" y="f52"/>
                </a:lnTo>
                <a:cubicBezTo>
                  <a:pt x="f55" y="f52"/>
                  <a:pt x="f56" y="f50"/>
                  <a:pt x="f56" y="f49"/>
                </a:cubicBezTo>
                <a:lnTo>
                  <a:pt x="f56" y="f32"/>
                </a:lnTo>
                <a:lnTo>
                  <a:pt x="f57" y="f32"/>
                </a:lnTo>
                <a:lnTo>
                  <a:pt x="f57" y="f39"/>
                </a:lnTo>
                <a:cubicBezTo>
                  <a:pt x="f57" y="f38"/>
                  <a:pt x="f58" y="f2"/>
                  <a:pt x="f34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33" name="Trapezoid 22">
            <a:extLst>
              <a:ext uri="{FF2B5EF4-FFF2-40B4-BE49-F238E27FC236}">
                <a16:creationId xmlns:a16="http://schemas.microsoft.com/office/drawing/2014/main" id="{36119F17-C732-C530-A69E-13782DF8FC77}"/>
              </a:ext>
            </a:extLst>
          </p:cNvPr>
          <p:cNvSpPr/>
          <p:nvPr/>
        </p:nvSpPr>
        <p:spPr>
          <a:xfrm>
            <a:off x="4603912" y="4208215"/>
            <a:ext cx="444681" cy="226222"/>
          </a:xfrm>
          <a:custGeom>
            <a:avLst/>
            <a:gdLst>
              <a:gd name="f0" fmla="val w"/>
              <a:gd name="f1" fmla="val h"/>
              <a:gd name="f2" fmla="val 0"/>
              <a:gd name="f3" fmla="val 3261500"/>
              <a:gd name="f4" fmla="val 1659188"/>
              <a:gd name="f5" fmla="val 121102"/>
              <a:gd name="f6" fmla="val 1436888"/>
              <a:gd name="f7" fmla="val 3045452"/>
              <a:gd name="f8" fmla="val 3001437"/>
              <a:gd name="f9" fmla="val 1508238"/>
              <a:gd name="f10" fmla="val 2956882"/>
              <a:gd name="f11" fmla="val 1580993"/>
              <a:gd name="f12" fmla="val 2918729"/>
              <a:gd name="f13" fmla="val 202648"/>
              <a:gd name="f14" fmla="val 188127"/>
              <a:gd name="f15" fmla="val 1585004"/>
              <a:gd name="f16" fmla="val 156049"/>
              <a:gd name="f17" fmla="val 1510828"/>
              <a:gd name="f18" fmla="val 2814967"/>
              <a:gd name="f19" fmla="val 1119413"/>
              <a:gd name="f20" fmla="val 1227413"/>
              <a:gd name="f21" fmla="val 2922967"/>
              <a:gd name="f22" fmla="val 2600074"/>
              <a:gd name="f23" fmla="val 2708074"/>
              <a:gd name="f24" fmla="val 2385182"/>
              <a:gd name="f25" fmla="val 2493182"/>
              <a:gd name="f26" fmla="val 1716569"/>
              <a:gd name="f27" fmla="val 1824569"/>
              <a:gd name="f28" fmla="val 1501676"/>
              <a:gd name="f29" fmla="val 1609676"/>
              <a:gd name="f30" fmla="val 1286784"/>
              <a:gd name="f31" fmla="val 1394784"/>
              <a:gd name="f32" fmla="val 1071892"/>
              <a:gd name="f33" fmla="val 1179892"/>
              <a:gd name="f34" fmla="val 857000"/>
              <a:gd name="f35" fmla="val 965000"/>
              <a:gd name="f36" fmla="val 642108"/>
              <a:gd name="f37" fmla="val 750108"/>
              <a:gd name="f38" fmla="val 427216"/>
              <a:gd name="f39" fmla="val 535216"/>
              <a:gd name="f40" fmla="val 356387"/>
              <a:gd name="f41" fmla="val 794045"/>
              <a:gd name="f42" fmla="val 310667"/>
              <a:gd name="f43" fmla="val 896924"/>
              <a:gd name="f44" fmla="val 2620886"/>
              <a:gd name="f45" fmla="val 908354"/>
              <a:gd name="f46" fmla="val 2540130"/>
              <a:gd name="f47" fmla="val 801665"/>
              <a:gd name="f48" fmla="val 382676"/>
              <a:gd name="f49" fmla="val 631248"/>
              <a:gd name="f50" fmla="val 363625"/>
              <a:gd name="f51" fmla="val 730317"/>
              <a:gd name="f52" fmla="val 2492522"/>
              <a:gd name="f53" fmla="val 737937"/>
              <a:gd name="f54" fmla="val 2418771"/>
              <a:gd name="f55" fmla="val 1756650"/>
              <a:gd name="f56" fmla="val 318899"/>
              <a:gd name="f57" fmla="val 477608"/>
              <a:gd name="f58" fmla="val 1900650"/>
              <a:gd name="f59" fmla="val 1470038"/>
              <a:gd name="f60" fmla="val 1614038"/>
              <a:gd name="f61" fmla="val 1183427"/>
              <a:gd name="f62" fmla="val 1327427"/>
              <a:gd name="f63" fmla="val 896816"/>
              <a:gd name="f64" fmla="val 1040816"/>
              <a:gd name="f65" fmla="val 1190618"/>
              <a:gd name="f66" fmla="val 1271830"/>
              <a:gd name="f67" fmla="val 1308266"/>
              <a:gd name="f68" fmla="val 193836"/>
              <a:gd name="f69" fmla="val 1977660"/>
              <a:gd name="f70" fmla="val 2138144"/>
              <a:gd name="f71" fmla="val 525639"/>
              <a:gd name="f72" fmla="val 2421400"/>
              <a:gd name="f73" fmla="val 2750195"/>
              <a:gd name="f74" fmla="val 950920"/>
              <a:gd name="f75" fmla="val 937238"/>
              <a:gd name="f76" fmla="val 3244841"/>
              <a:gd name="f77" fmla="val 1097170"/>
              <a:gd name="f78" fmla="val 3172191"/>
              <a:gd name="f79" fmla="val 1230845"/>
              <a:gd name="f80" fmla="val 3089450"/>
              <a:gd name="f81" fmla="val 1364888"/>
              <a:gd name="f82" fmla="val 88044"/>
              <a:gd name="f83" fmla="val 35437"/>
              <a:gd name="f84" fmla="val 1251413"/>
              <a:gd name="f85" fmla="val -11245"/>
              <a:gd name="f86" fmla="val 1137942"/>
              <a:gd name="f87" fmla="val 2399"/>
              <a:gd name="f88" fmla="val 1024450"/>
              <a:gd name="f89" fmla="val 197767"/>
              <a:gd name="f90" fmla="val 1019222"/>
              <a:gd name="f91" fmla="val 321162"/>
              <a:gd name="f92" fmla="val 681951"/>
              <a:gd name="f93" fmla="val 764901"/>
              <a:gd name="f94" fmla="val 930048"/>
              <a:gd name="f95" fmla="val 966373"/>
              <a:gd name="f96" fmla="val 588"/>
              <a:gd name="f97" fmla="val 1047585"/>
              <a:gd name="f98" fmla="val 1083910"/>
              <a:gd name="f99" fmla="val 1154183"/>
              <a:gd name="f100" fmla="*/ f0 1 3261500"/>
              <a:gd name="f101" fmla="*/ f1 1 1659188"/>
              <a:gd name="f102" fmla="val f2"/>
              <a:gd name="f103" fmla="val f3"/>
              <a:gd name="f104" fmla="val f4"/>
              <a:gd name="f105" fmla="+- f104 0 f102"/>
              <a:gd name="f106" fmla="+- f103 0 f102"/>
              <a:gd name="f107" fmla="*/ f106 1 3261500"/>
              <a:gd name="f108" fmla="*/ f105 1 1659188"/>
              <a:gd name="f109" fmla="*/ f102 1 f107"/>
              <a:gd name="f110" fmla="*/ f103 1 f107"/>
              <a:gd name="f111" fmla="*/ f102 1 f108"/>
              <a:gd name="f112" fmla="*/ f104 1 f108"/>
              <a:gd name="f113" fmla="*/ f109 f100 1"/>
              <a:gd name="f114" fmla="*/ f110 f100 1"/>
              <a:gd name="f115" fmla="*/ f112 f101 1"/>
              <a:gd name="f116" fmla="*/ f111 f1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3" t="f116" r="f114" b="f115"/>
            <a:pathLst>
              <a:path w="3261500" h="1659188">
                <a:moveTo>
                  <a:pt x="f5" y="f6"/>
                </a:moveTo>
                <a:lnTo>
                  <a:pt x="f7" y="f6"/>
                </a:lnTo>
                <a:cubicBezTo>
                  <a:pt x="f8" y="f9"/>
                  <a:pt x="f10" y="f11"/>
                  <a:pt x="f12" y="f4"/>
                </a:cubicBezTo>
                <a:lnTo>
                  <a:pt x="f13" y="f4"/>
                </a:lnTo>
                <a:cubicBezTo>
                  <a:pt x="f14" y="f15"/>
                  <a:pt x="f16" y="f17"/>
                  <a:pt x="f5" y="f6"/>
                </a:cubicBezTo>
                <a:close/>
                <a:moveTo>
                  <a:pt x="f18" y="f19"/>
                </a:moveTo>
                <a:lnTo>
                  <a:pt x="f18" y="f20"/>
                </a:lnTo>
                <a:lnTo>
                  <a:pt x="f21" y="f20"/>
                </a:lnTo>
                <a:lnTo>
                  <a:pt x="f21" y="f19"/>
                </a:lnTo>
                <a:close/>
                <a:moveTo>
                  <a:pt x="f22" y="f19"/>
                </a:moveTo>
                <a:lnTo>
                  <a:pt x="f22" y="f20"/>
                </a:lnTo>
                <a:lnTo>
                  <a:pt x="f23" y="f20"/>
                </a:lnTo>
                <a:lnTo>
                  <a:pt x="f23" y="f19"/>
                </a:lnTo>
                <a:close/>
                <a:moveTo>
                  <a:pt x="f24" y="f19"/>
                </a:moveTo>
                <a:lnTo>
                  <a:pt x="f24" y="f20"/>
                </a:lnTo>
                <a:lnTo>
                  <a:pt x="f25" y="f20"/>
                </a:lnTo>
                <a:lnTo>
                  <a:pt x="f25" y="f19"/>
                </a:lnTo>
                <a:close/>
                <a:moveTo>
                  <a:pt x="f26" y="f19"/>
                </a:moveTo>
                <a:lnTo>
                  <a:pt x="f26" y="f20"/>
                </a:lnTo>
                <a:lnTo>
                  <a:pt x="f27" y="f20"/>
                </a:lnTo>
                <a:lnTo>
                  <a:pt x="f27" y="f19"/>
                </a:lnTo>
                <a:close/>
                <a:moveTo>
                  <a:pt x="f28" y="f19"/>
                </a:moveTo>
                <a:lnTo>
                  <a:pt x="f28" y="f20"/>
                </a:lnTo>
                <a:lnTo>
                  <a:pt x="f29" y="f20"/>
                </a:lnTo>
                <a:lnTo>
                  <a:pt x="f29" y="f19"/>
                </a:lnTo>
                <a:close/>
                <a:moveTo>
                  <a:pt x="f30" y="f19"/>
                </a:moveTo>
                <a:lnTo>
                  <a:pt x="f30" y="f20"/>
                </a:lnTo>
                <a:lnTo>
                  <a:pt x="f31" y="f20"/>
                </a:lnTo>
                <a:lnTo>
                  <a:pt x="f31" y="f19"/>
                </a:lnTo>
                <a:close/>
                <a:moveTo>
                  <a:pt x="f32" y="f19"/>
                </a:moveTo>
                <a:lnTo>
                  <a:pt x="f32" y="f20"/>
                </a:lnTo>
                <a:lnTo>
                  <a:pt x="f33" y="f20"/>
                </a:lnTo>
                <a:lnTo>
                  <a:pt x="f33" y="f19"/>
                </a:lnTo>
                <a:close/>
                <a:moveTo>
                  <a:pt x="f34" y="f19"/>
                </a:moveTo>
                <a:lnTo>
                  <a:pt x="f34" y="f20"/>
                </a:lnTo>
                <a:lnTo>
                  <a:pt x="f35" y="f20"/>
                </a:lnTo>
                <a:lnTo>
                  <a:pt x="f35" y="f19"/>
                </a:lnTo>
                <a:close/>
                <a:moveTo>
                  <a:pt x="f36" y="f19"/>
                </a:moveTo>
                <a:lnTo>
                  <a:pt x="f36" y="f20"/>
                </a:lnTo>
                <a:lnTo>
                  <a:pt x="f37" y="f20"/>
                </a:lnTo>
                <a:lnTo>
                  <a:pt x="f37" y="f19"/>
                </a:lnTo>
                <a:close/>
                <a:moveTo>
                  <a:pt x="f38" y="f19"/>
                </a:moveTo>
                <a:lnTo>
                  <a:pt x="f38" y="f20"/>
                </a:lnTo>
                <a:lnTo>
                  <a:pt x="f39" y="f20"/>
                </a:lnTo>
                <a:lnTo>
                  <a:pt x="f39" y="f19"/>
                </a:lnTo>
                <a:close/>
                <a:moveTo>
                  <a:pt x="f40" y="f41"/>
                </a:move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close/>
                <a:moveTo>
                  <a:pt x="f48" y="f49"/>
                </a:moveTo>
                <a:lnTo>
                  <a:pt x="f50" y="f51"/>
                </a:lnTo>
                <a:lnTo>
                  <a:pt x="f52" y="f53"/>
                </a:lnTo>
                <a:lnTo>
                  <a:pt x="f54" y="f49"/>
                </a:lnTo>
                <a:close/>
                <a:moveTo>
                  <a:pt x="f55" y="f56"/>
                </a:moveTo>
                <a:lnTo>
                  <a:pt x="f55" y="f57"/>
                </a:lnTo>
                <a:lnTo>
                  <a:pt x="f58" y="f57"/>
                </a:lnTo>
                <a:lnTo>
                  <a:pt x="f58" y="f56"/>
                </a:lnTo>
                <a:close/>
                <a:moveTo>
                  <a:pt x="f59" y="f56"/>
                </a:moveTo>
                <a:lnTo>
                  <a:pt x="f59" y="f57"/>
                </a:lnTo>
                <a:lnTo>
                  <a:pt x="f60" y="f57"/>
                </a:lnTo>
                <a:lnTo>
                  <a:pt x="f60" y="f56"/>
                </a:lnTo>
                <a:close/>
                <a:moveTo>
                  <a:pt x="f61" y="f56"/>
                </a:moveTo>
                <a:lnTo>
                  <a:pt x="f61" y="f57"/>
                </a:lnTo>
                <a:lnTo>
                  <a:pt x="f62" y="f57"/>
                </a:lnTo>
                <a:lnTo>
                  <a:pt x="f62" y="f56"/>
                </a:lnTo>
                <a:close/>
                <a:moveTo>
                  <a:pt x="f63" y="f56"/>
                </a:moveTo>
                <a:lnTo>
                  <a:pt x="f63" y="f57"/>
                </a:lnTo>
                <a:lnTo>
                  <a:pt x="f64" y="f57"/>
                </a:lnTo>
                <a:lnTo>
                  <a:pt x="f64" y="f56"/>
                </a:lnTo>
                <a:close/>
                <a:moveTo>
                  <a:pt x="f65" y="f2"/>
                </a:moveTo>
                <a:lnTo>
                  <a:pt x="f66" y="f2"/>
                </a:lnTo>
                <a:lnTo>
                  <a:pt x="f67" y="f68"/>
                </a:lnTo>
                <a:lnTo>
                  <a:pt x="f69" y="f68"/>
                </a:lnTo>
                <a:lnTo>
                  <a:pt x="f70" y="f71"/>
                </a:lnTo>
                <a:lnTo>
                  <a:pt x="f72" y="f71"/>
                </a:lnTo>
                <a:lnTo>
                  <a:pt x="f73" y="f74"/>
                </a:lnTo>
                <a:lnTo>
                  <a:pt x="f3" y="f75"/>
                </a:lnTo>
                <a:cubicBezTo>
                  <a:pt x="f76" y="f77"/>
                  <a:pt x="f78" y="f79"/>
                  <a:pt x="f80" y="f81"/>
                </a:cubicBezTo>
                <a:lnTo>
                  <a:pt x="f82" y="f81"/>
                </a:lnTo>
                <a:cubicBezTo>
                  <a:pt x="f83" y="f84"/>
                  <a:pt x="f85" y="f86"/>
                  <a:pt x="f87" y="f88"/>
                </a:cubicBezTo>
                <a:lnTo>
                  <a:pt x="f89" y="f90"/>
                </a:lnTo>
                <a:lnTo>
                  <a:pt x="f91" y="f71"/>
                </a:lnTo>
                <a:lnTo>
                  <a:pt x="f92" y="f71"/>
                </a:lnTo>
                <a:lnTo>
                  <a:pt x="f93" y="f68"/>
                </a:lnTo>
                <a:lnTo>
                  <a:pt x="f94" y="f68"/>
                </a:lnTo>
                <a:lnTo>
                  <a:pt x="f95" y="f96"/>
                </a:lnTo>
                <a:lnTo>
                  <a:pt x="f97" y="f96"/>
                </a:lnTo>
                <a:lnTo>
                  <a:pt x="f98" y="f68"/>
                </a:lnTo>
                <a:lnTo>
                  <a:pt x="f99" y="f68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34" name="Freeform 32">
            <a:extLst>
              <a:ext uri="{FF2B5EF4-FFF2-40B4-BE49-F238E27FC236}">
                <a16:creationId xmlns:a16="http://schemas.microsoft.com/office/drawing/2014/main" id="{9AC4014F-A009-DAC8-B0D7-610A531408B5}"/>
              </a:ext>
            </a:extLst>
          </p:cNvPr>
          <p:cNvSpPr/>
          <p:nvPr/>
        </p:nvSpPr>
        <p:spPr>
          <a:xfrm>
            <a:off x="5738399" y="3331625"/>
            <a:ext cx="376248" cy="38576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96406"/>
              <a:gd name="f7" fmla="val 2354521"/>
              <a:gd name="f8" fmla="val 2279640"/>
              <a:gd name="f9" fmla="val 1747818"/>
              <a:gd name="f10" fmla="val 1827546"/>
              <a:gd name="f11" fmla="val 1826304"/>
              <a:gd name="f12" fmla="val 1873723"/>
              <a:gd name="f13" fmla="val 1907635"/>
              <a:gd name="f14" fmla="val 1985737"/>
              <a:gd name="f15" fmla="val 2047488"/>
              <a:gd name="f16" fmla="val 1955104"/>
              <a:gd name="f17" fmla="val 2095900"/>
              <a:gd name="f18" fmla="val 1897166"/>
              <a:gd name="f19" fmla="val 2139232"/>
              <a:gd name="f20" fmla="val 1773393"/>
              <a:gd name="f21" fmla="val 2006999"/>
              <a:gd name="f22" fmla="val 1682537"/>
              <a:gd name="f23" fmla="val 1962549"/>
              <a:gd name="f24" fmla="val 1528613"/>
              <a:gd name="f25" fmla="val 1380482"/>
              <a:gd name="f26" fmla="val 2120816"/>
              <a:gd name="f27" fmla="val 1495542"/>
              <a:gd name="f28" fmla="val 1788127"/>
              <a:gd name="f29" fmla="val 909489"/>
              <a:gd name="f30" fmla="val 1225390"/>
              <a:gd name="f31" fmla="val 414951"/>
              <a:gd name="f32" fmla="val 2322212"/>
              <a:gd name="f33" fmla="val 293184"/>
              <a:gd name="f34" fmla="val 2052845"/>
              <a:gd name="f35" fmla="val 520411"/>
              <a:gd name="f36" fmla="val 767428"/>
              <a:gd name="f37" fmla="val 325060"/>
              <a:gd name="f38" fmla="val 542715"/>
              <a:gd name="f39" fmla="val -71458"/>
              <a:gd name="f40" fmla="val 102202"/>
              <a:gd name="f41" fmla="val 11167"/>
              <a:gd name="f42" fmla="val 5505"/>
              <a:gd name="f43" fmla="val 111065"/>
              <a:gd name="f44" fmla="val -52229"/>
              <a:gd name="f45" fmla="val 554777"/>
              <a:gd name="f46" fmla="val 358209"/>
              <a:gd name="f47" fmla="val 771719"/>
              <a:gd name="f48" fmla="val 578452"/>
              <a:gd name="f49" fmla="val 2041440"/>
              <a:gd name="f50" fmla="val 514597"/>
              <a:gd name="f51" fmla="val 662729"/>
              <a:gd name="f52" fmla="val 1124906"/>
              <a:gd name="f53" fmla="val 1004182"/>
              <a:gd name="f54" fmla="val 1676517"/>
              <a:gd name="f55" fmla="val 1608523"/>
              <a:gd name="f56" fmla="val 1795262"/>
              <a:gd name="f57" fmla="val 1589016"/>
              <a:gd name="f58" fmla="val 2094931"/>
              <a:gd name="f59" fmla="val 1557316"/>
              <a:gd name="f60" fmla="+- 0 0 -90"/>
              <a:gd name="f61" fmla="*/ f3 1 2296406"/>
              <a:gd name="f62" fmla="*/ f4 1 2354521"/>
              <a:gd name="f63" fmla="val f5"/>
              <a:gd name="f64" fmla="val f6"/>
              <a:gd name="f65" fmla="val f7"/>
              <a:gd name="f66" fmla="*/ f60 f0 1"/>
              <a:gd name="f67" fmla="+- f65 0 f63"/>
              <a:gd name="f68" fmla="+- f64 0 f63"/>
              <a:gd name="f69" fmla="*/ f66 1 f2"/>
              <a:gd name="f70" fmla="*/ f68 1 2296406"/>
              <a:gd name="f71" fmla="*/ f67 1 2354521"/>
              <a:gd name="f72" fmla="*/ 2279640 f68 1"/>
              <a:gd name="f73" fmla="*/ 1747818 f67 1"/>
              <a:gd name="f74" fmla="*/ 1827546 f68 1"/>
              <a:gd name="f75" fmla="*/ 1826304 f67 1"/>
              <a:gd name="f76" fmla="*/ 1955104 f68 1"/>
              <a:gd name="f77" fmla="*/ 2095900 f67 1"/>
              <a:gd name="f78" fmla="*/ 1682537 f68 1"/>
              <a:gd name="f79" fmla="*/ 1962549 f67 1"/>
              <a:gd name="f80" fmla="*/ 1528613 f68 1"/>
              <a:gd name="f81" fmla="*/ 2354521 f67 1"/>
              <a:gd name="f82" fmla="*/ 1380482 f68 1"/>
              <a:gd name="f83" fmla="*/ 2120816 f67 1"/>
              <a:gd name="f84" fmla="*/ 1495542 f68 1"/>
              <a:gd name="f85" fmla="*/ 1788127 f67 1"/>
              <a:gd name="f86" fmla="*/ 909489 f68 1"/>
              <a:gd name="f87" fmla="*/ 1225390 f67 1"/>
              <a:gd name="f88" fmla="*/ 414951 f68 1"/>
              <a:gd name="f89" fmla="*/ 2322212 f67 1"/>
              <a:gd name="f90" fmla="*/ 293184 f68 1"/>
              <a:gd name="f91" fmla="*/ 2052845 f67 1"/>
              <a:gd name="f92" fmla="*/ 520411 f68 1"/>
              <a:gd name="f93" fmla="*/ 767428 f67 1"/>
              <a:gd name="f94" fmla="*/ 11167 f68 1"/>
              <a:gd name="f95" fmla="*/ 5505 f67 1"/>
              <a:gd name="f96" fmla="*/ 771719 f68 1"/>
              <a:gd name="f97" fmla="*/ 578452 f67 1"/>
              <a:gd name="f98" fmla="*/ 2041440 f68 1"/>
              <a:gd name="f99" fmla="*/ 514597 f67 1"/>
              <a:gd name="f100" fmla="*/ 2296406 f68 1"/>
              <a:gd name="f101" fmla="*/ 662729 f67 1"/>
              <a:gd name="f102" fmla="*/ 1124906 f68 1"/>
              <a:gd name="f103" fmla="*/ 1004182 f67 1"/>
              <a:gd name="f104" fmla="*/ 1676517 f68 1"/>
              <a:gd name="f105" fmla="*/ 1608523 f67 1"/>
              <a:gd name="f106" fmla="*/ 2094931 f68 1"/>
              <a:gd name="f107" fmla="*/ 1557316 f67 1"/>
              <a:gd name="f108" fmla="+- f69 0 f1"/>
              <a:gd name="f109" fmla="*/ f72 1 2296406"/>
              <a:gd name="f110" fmla="*/ f73 1 2354521"/>
              <a:gd name="f111" fmla="*/ f74 1 2296406"/>
              <a:gd name="f112" fmla="*/ f75 1 2354521"/>
              <a:gd name="f113" fmla="*/ f76 1 2296406"/>
              <a:gd name="f114" fmla="*/ f77 1 2354521"/>
              <a:gd name="f115" fmla="*/ f78 1 2296406"/>
              <a:gd name="f116" fmla="*/ f79 1 2354521"/>
              <a:gd name="f117" fmla="*/ f80 1 2296406"/>
              <a:gd name="f118" fmla="*/ f81 1 2354521"/>
              <a:gd name="f119" fmla="*/ f82 1 2296406"/>
              <a:gd name="f120" fmla="*/ f83 1 2354521"/>
              <a:gd name="f121" fmla="*/ f84 1 2296406"/>
              <a:gd name="f122" fmla="*/ f85 1 2354521"/>
              <a:gd name="f123" fmla="*/ f86 1 2296406"/>
              <a:gd name="f124" fmla="*/ f87 1 2354521"/>
              <a:gd name="f125" fmla="*/ f88 1 2296406"/>
              <a:gd name="f126" fmla="*/ f89 1 2354521"/>
              <a:gd name="f127" fmla="*/ f90 1 2296406"/>
              <a:gd name="f128" fmla="*/ f91 1 2354521"/>
              <a:gd name="f129" fmla="*/ f92 1 2296406"/>
              <a:gd name="f130" fmla="*/ f93 1 2354521"/>
              <a:gd name="f131" fmla="*/ f94 1 2296406"/>
              <a:gd name="f132" fmla="*/ f95 1 2354521"/>
              <a:gd name="f133" fmla="*/ f96 1 2296406"/>
              <a:gd name="f134" fmla="*/ f97 1 2354521"/>
              <a:gd name="f135" fmla="*/ f98 1 2296406"/>
              <a:gd name="f136" fmla="*/ f99 1 2354521"/>
              <a:gd name="f137" fmla="*/ f100 1 2296406"/>
              <a:gd name="f138" fmla="*/ f101 1 2354521"/>
              <a:gd name="f139" fmla="*/ f102 1 2296406"/>
              <a:gd name="f140" fmla="*/ f103 1 2354521"/>
              <a:gd name="f141" fmla="*/ f104 1 2296406"/>
              <a:gd name="f142" fmla="*/ f105 1 2354521"/>
              <a:gd name="f143" fmla="*/ f106 1 2296406"/>
              <a:gd name="f144" fmla="*/ f107 1 2354521"/>
              <a:gd name="f145" fmla="*/ f63 1 f70"/>
              <a:gd name="f146" fmla="*/ f64 1 f70"/>
              <a:gd name="f147" fmla="*/ f63 1 f71"/>
              <a:gd name="f148" fmla="*/ f65 1 f71"/>
              <a:gd name="f149" fmla="*/ f109 1 f70"/>
              <a:gd name="f150" fmla="*/ f110 1 f71"/>
              <a:gd name="f151" fmla="*/ f111 1 f70"/>
              <a:gd name="f152" fmla="*/ f112 1 f71"/>
              <a:gd name="f153" fmla="*/ f113 1 f70"/>
              <a:gd name="f154" fmla="*/ f114 1 f71"/>
              <a:gd name="f155" fmla="*/ f115 1 f70"/>
              <a:gd name="f156" fmla="*/ f116 1 f71"/>
              <a:gd name="f157" fmla="*/ f117 1 f70"/>
              <a:gd name="f158" fmla="*/ f118 1 f71"/>
              <a:gd name="f159" fmla="*/ f119 1 f70"/>
              <a:gd name="f160" fmla="*/ f120 1 f71"/>
              <a:gd name="f161" fmla="*/ f121 1 f70"/>
              <a:gd name="f162" fmla="*/ f122 1 f71"/>
              <a:gd name="f163" fmla="*/ f123 1 f70"/>
              <a:gd name="f164" fmla="*/ f124 1 f71"/>
              <a:gd name="f165" fmla="*/ f125 1 f70"/>
              <a:gd name="f166" fmla="*/ f126 1 f71"/>
              <a:gd name="f167" fmla="*/ f127 1 f70"/>
              <a:gd name="f168" fmla="*/ f128 1 f71"/>
              <a:gd name="f169" fmla="*/ f129 1 f70"/>
              <a:gd name="f170" fmla="*/ f130 1 f71"/>
              <a:gd name="f171" fmla="*/ f131 1 f70"/>
              <a:gd name="f172" fmla="*/ f132 1 f71"/>
              <a:gd name="f173" fmla="*/ f133 1 f70"/>
              <a:gd name="f174" fmla="*/ f134 1 f71"/>
              <a:gd name="f175" fmla="*/ f135 1 f70"/>
              <a:gd name="f176" fmla="*/ f136 1 f71"/>
              <a:gd name="f177" fmla="*/ f137 1 f70"/>
              <a:gd name="f178" fmla="*/ f138 1 f71"/>
              <a:gd name="f179" fmla="*/ f139 1 f70"/>
              <a:gd name="f180" fmla="*/ f140 1 f71"/>
              <a:gd name="f181" fmla="*/ f141 1 f70"/>
              <a:gd name="f182" fmla="*/ f142 1 f71"/>
              <a:gd name="f183" fmla="*/ f143 1 f70"/>
              <a:gd name="f184" fmla="*/ f144 1 f71"/>
              <a:gd name="f185" fmla="*/ f145 f61 1"/>
              <a:gd name="f186" fmla="*/ f146 f61 1"/>
              <a:gd name="f187" fmla="*/ f148 f62 1"/>
              <a:gd name="f188" fmla="*/ f147 f62 1"/>
              <a:gd name="f189" fmla="*/ f149 f61 1"/>
              <a:gd name="f190" fmla="*/ f150 f62 1"/>
              <a:gd name="f191" fmla="*/ f151 f61 1"/>
              <a:gd name="f192" fmla="*/ f152 f62 1"/>
              <a:gd name="f193" fmla="*/ f153 f61 1"/>
              <a:gd name="f194" fmla="*/ f154 f62 1"/>
              <a:gd name="f195" fmla="*/ f155 f61 1"/>
              <a:gd name="f196" fmla="*/ f156 f62 1"/>
              <a:gd name="f197" fmla="*/ f157 f61 1"/>
              <a:gd name="f198" fmla="*/ f158 f62 1"/>
              <a:gd name="f199" fmla="*/ f159 f61 1"/>
              <a:gd name="f200" fmla="*/ f160 f62 1"/>
              <a:gd name="f201" fmla="*/ f161 f61 1"/>
              <a:gd name="f202" fmla="*/ f162 f62 1"/>
              <a:gd name="f203" fmla="*/ f163 f61 1"/>
              <a:gd name="f204" fmla="*/ f164 f62 1"/>
              <a:gd name="f205" fmla="*/ f165 f61 1"/>
              <a:gd name="f206" fmla="*/ f166 f62 1"/>
              <a:gd name="f207" fmla="*/ f167 f61 1"/>
              <a:gd name="f208" fmla="*/ f168 f62 1"/>
              <a:gd name="f209" fmla="*/ f169 f61 1"/>
              <a:gd name="f210" fmla="*/ f170 f62 1"/>
              <a:gd name="f211" fmla="*/ f171 f61 1"/>
              <a:gd name="f212" fmla="*/ f172 f62 1"/>
              <a:gd name="f213" fmla="*/ f173 f61 1"/>
              <a:gd name="f214" fmla="*/ f174 f62 1"/>
              <a:gd name="f215" fmla="*/ f175 f61 1"/>
              <a:gd name="f216" fmla="*/ f176 f62 1"/>
              <a:gd name="f217" fmla="*/ f177 f61 1"/>
              <a:gd name="f218" fmla="*/ f178 f62 1"/>
              <a:gd name="f219" fmla="*/ f179 f61 1"/>
              <a:gd name="f220" fmla="*/ f180 f62 1"/>
              <a:gd name="f221" fmla="*/ f181 f61 1"/>
              <a:gd name="f222" fmla="*/ f182 f62 1"/>
              <a:gd name="f223" fmla="*/ f183 f61 1"/>
              <a:gd name="f224" fmla="*/ f184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">
                <a:pos x="f189" y="f190"/>
              </a:cxn>
              <a:cxn ang="f108">
                <a:pos x="f191" y="f192"/>
              </a:cxn>
              <a:cxn ang="f108">
                <a:pos x="f193" y="f194"/>
              </a:cxn>
              <a:cxn ang="f108">
                <a:pos x="f195" y="f196"/>
              </a:cxn>
              <a:cxn ang="f108">
                <a:pos x="f197" y="f198"/>
              </a:cxn>
              <a:cxn ang="f108">
                <a:pos x="f199" y="f200"/>
              </a:cxn>
              <a:cxn ang="f108">
                <a:pos x="f201" y="f202"/>
              </a:cxn>
              <a:cxn ang="f108">
                <a:pos x="f203" y="f204"/>
              </a:cxn>
              <a:cxn ang="f108">
                <a:pos x="f205" y="f206"/>
              </a:cxn>
              <a:cxn ang="f108">
                <a:pos x="f207" y="f208"/>
              </a:cxn>
              <a:cxn ang="f108">
                <a:pos x="f209" y="f210"/>
              </a:cxn>
              <a:cxn ang="f108">
                <a:pos x="f211" y="f212"/>
              </a:cxn>
              <a:cxn ang="f108">
                <a:pos x="f213" y="f214"/>
              </a:cxn>
              <a:cxn ang="f108">
                <a:pos x="f215" y="f216"/>
              </a:cxn>
              <a:cxn ang="f108">
                <a:pos x="f217" y="f218"/>
              </a:cxn>
              <a:cxn ang="f108">
                <a:pos x="f219" y="f220"/>
              </a:cxn>
              <a:cxn ang="f108">
                <a:pos x="f221" y="f222"/>
              </a:cxn>
              <a:cxn ang="f108">
                <a:pos x="f223" y="f224"/>
              </a:cxn>
            </a:cxnLst>
            <a:rect l="f185" t="f188" r="f186" b="f187"/>
            <a:pathLst>
              <a:path w="2296406" h="2354521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lnTo>
                  <a:pt x="f24" y="f7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lnTo>
                  <a:pt x="f6" y="f51"/>
                </a:lnTo>
                <a:lnTo>
                  <a:pt x="f52" y="f53"/>
                </a:lnTo>
                <a:lnTo>
                  <a:pt x="f54" y="f55"/>
                </a:lnTo>
                <a:cubicBezTo>
                  <a:pt x="f56" y="f57"/>
                  <a:pt x="f58" y="f59"/>
                  <a:pt x="f58" y="f59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6C7C137F-3104-29F8-55EF-9859DF79B075}"/>
              </a:ext>
            </a:extLst>
          </p:cNvPr>
          <p:cNvSpPr/>
          <p:nvPr/>
        </p:nvSpPr>
        <p:spPr>
          <a:xfrm>
            <a:off x="5537807" y="1963765"/>
            <a:ext cx="350023" cy="256507"/>
          </a:xfrm>
          <a:custGeom>
            <a:avLst/>
            <a:gdLst>
              <a:gd name="f0" fmla="val w"/>
              <a:gd name="f1" fmla="val h"/>
              <a:gd name="f2" fmla="val 0"/>
              <a:gd name="f3" fmla="val 3248842"/>
              <a:gd name="f4" fmla="val 2380886"/>
              <a:gd name="f5" fmla="val 1194785"/>
              <a:gd name="f6" fmla="val 1472263"/>
              <a:gd name="f7" fmla="val 1150014"/>
              <a:gd name="f8" fmla="val 1113720"/>
              <a:gd name="f9" fmla="val 1508557"/>
              <a:gd name="f10" fmla="val 1553328"/>
              <a:gd name="f11" fmla="val 1600880"/>
              <a:gd name="f12" fmla="val 1645651"/>
              <a:gd name="f13" fmla="val 1681945"/>
              <a:gd name="f14" fmla="val 2067186"/>
              <a:gd name="f15" fmla="val 2111957"/>
              <a:gd name="f16" fmla="val 2148251"/>
              <a:gd name="f17" fmla="val 2582402"/>
              <a:gd name="f18" fmla="val 986449"/>
              <a:gd name="f19" fmla="val 2477247"/>
              <a:gd name="f20" fmla="val 2392002"/>
              <a:gd name="f21" fmla="val 1071694"/>
              <a:gd name="f22" fmla="val 1176848"/>
              <a:gd name="f23" fmla="val 1282003"/>
              <a:gd name="f24" fmla="val 1367248"/>
              <a:gd name="f25" fmla="val 2687557"/>
              <a:gd name="f26" fmla="val 2772801"/>
              <a:gd name="f27" fmla="val 679570"/>
              <a:gd name="f28" fmla="val 574415"/>
              <a:gd name="f29" fmla="val 489171"/>
              <a:gd name="f30" fmla="val 784725"/>
              <a:gd name="f31" fmla="val 869970"/>
              <a:gd name="f32" fmla="val 867954"/>
              <a:gd name="f33" fmla="val 155801"/>
              <a:gd name="f34" fmla="val 726849"/>
              <a:gd name="f35" fmla="val 858549"/>
              <a:gd name="f36" fmla="val 2535122"/>
              <a:gd name="f37" fmla="val 2394017"/>
              <a:gd name="f38" fmla="val 677268"/>
              <a:gd name="f39" fmla="val 2584703"/>
              <a:gd name="f40" fmla="val 2736658"/>
              <a:gd name="f41" fmla="val 607820"/>
              <a:gd name="f42" fmla="val 2766265"/>
              <a:gd name="f43" fmla="val 579906"/>
              <a:gd name="f44" fmla="val 2806392"/>
              <a:gd name="f45" fmla="val 564164"/>
              <a:gd name="f46" fmla="val 2850195"/>
              <a:gd name="f47" fmla="val 3069929"/>
              <a:gd name="f48" fmla="val 3168740"/>
              <a:gd name="f49" fmla="val 644266"/>
              <a:gd name="f50" fmla="val 743077"/>
              <a:gd name="f51" fmla="val 792706"/>
              <a:gd name="f52" fmla="val 891517"/>
              <a:gd name="f53" fmla="val 971619"/>
              <a:gd name="f54" fmla="val 3054536"/>
              <a:gd name="f55" fmla="val 3060628"/>
              <a:gd name="f56" fmla="val 989042"/>
              <a:gd name="f57" fmla="val 3063411"/>
              <a:gd name="f58" fmla="val 1007758"/>
              <a:gd name="f59" fmla="val 1027125"/>
              <a:gd name="f60" fmla="val 2015961"/>
              <a:gd name="f61" fmla="val 2889080"/>
              <a:gd name="f62" fmla="val 2260325"/>
              <a:gd name="f63" fmla="val 2326909"/>
              <a:gd name="f64" fmla="val 2835102"/>
              <a:gd name="f65" fmla="val 2768518"/>
              <a:gd name="f66" fmla="val 2286284"/>
              <a:gd name="f67" fmla="val 2219700"/>
              <a:gd name="f68" fmla="val 2165723"/>
              <a:gd name="f69" fmla="val 1096248"/>
              <a:gd name="f70" fmla="val 1042270"/>
              <a:gd name="f71" fmla="val 975686"/>
              <a:gd name="f72" fmla="val 493453"/>
              <a:gd name="f73" fmla="val 426869"/>
              <a:gd name="f74" fmla="val 372891"/>
              <a:gd name="f75" fmla="val 198560"/>
              <a:gd name="f76" fmla="val 201343"/>
              <a:gd name="f77" fmla="val 207435"/>
              <a:gd name="f78" fmla="val 178913"/>
              <a:gd name="f79" fmla="val 80102"/>
              <a:gd name="f80" fmla="val 398647"/>
              <a:gd name="f81" fmla="val 447310"/>
              <a:gd name="f82" fmla="val 491436"/>
              <a:gd name="f83" fmla="val 583593"/>
              <a:gd name="f84" fmla="val 523419"/>
              <a:gd name="f85" fmla="val 615395"/>
              <a:gd name="f86" fmla="*/ f0 1 3248842"/>
              <a:gd name="f87" fmla="*/ f1 1 2380886"/>
              <a:gd name="f88" fmla="val f2"/>
              <a:gd name="f89" fmla="val f3"/>
              <a:gd name="f90" fmla="val f4"/>
              <a:gd name="f91" fmla="+- f90 0 f88"/>
              <a:gd name="f92" fmla="+- f89 0 f88"/>
              <a:gd name="f93" fmla="*/ f92 1 3248842"/>
              <a:gd name="f94" fmla="*/ f91 1 2380886"/>
              <a:gd name="f95" fmla="*/ f88 1 f93"/>
              <a:gd name="f96" fmla="*/ f89 1 f93"/>
              <a:gd name="f97" fmla="*/ f88 1 f94"/>
              <a:gd name="f98" fmla="*/ f90 1 f94"/>
              <a:gd name="f99" fmla="*/ f95 f86 1"/>
              <a:gd name="f100" fmla="*/ f96 f86 1"/>
              <a:gd name="f101" fmla="*/ f98 f87 1"/>
              <a:gd name="f102" fmla="*/ f97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9" t="f102" r="f100" b="f101"/>
            <a:pathLst>
              <a:path w="3248842" h="238088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cubicBezTo>
                  <a:pt x="f20" y="f23"/>
                  <a:pt x="f19" y="f24"/>
                  <a:pt x="f17" y="f24"/>
                </a:cubicBezTo>
                <a:cubicBezTo>
                  <a:pt x="f25" y="f24"/>
                  <a:pt x="f26" y="f23"/>
                  <a:pt x="f26" y="f22"/>
                </a:cubicBezTo>
                <a:cubicBezTo>
                  <a:pt x="f26" y="f21"/>
                  <a:pt x="f25" y="f18"/>
                  <a:pt x="f17" y="f18"/>
                </a:cubicBezTo>
                <a:close/>
                <a:moveTo>
                  <a:pt x="f27" y="f18"/>
                </a:moveTo>
                <a:cubicBezTo>
                  <a:pt x="f28" y="f18"/>
                  <a:pt x="f29" y="f21"/>
                  <a:pt x="f29" y="f22"/>
                </a:cubicBezTo>
                <a:cubicBezTo>
                  <a:pt x="f29" y="f23"/>
                  <a:pt x="f28" y="f24"/>
                  <a:pt x="f27" y="f24"/>
                </a:cubicBezTo>
                <a:cubicBezTo>
                  <a:pt x="f30" y="f24"/>
                  <a:pt x="f31" y="f23"/>
                  <a:pt x="f31" y="f22"/>
                </a:cubicBezTo>
                <a:cubicBezTo>
                  <a:pt x="f31" y="f21"/>
                  <a:pt x="f30" y="f18"/>
                  <a:pt x="f27" y="f18"/>
                </a:cubicBezTo>
                <a:close/>
                <a:moveTo>
                  <a:pt x="f32" y="f33"/>
                </a:moveTo>
                <a:lnTo>
                  <a:pt x="f34" y="f35"/>
                </a:lnTo>
                <a:lnTo>
                  <a:pt x="f36" y="f35"/>
                </a:lnTo>
                <a:lnTo>
                  <a:pt x="f37" y="f33"/>
                </a:lnTo>
                <a:close/>
                <a:moveTo>
                  <a:pt x="f38" y="f2"/>
                </a:moveTo>
                <a:lnTo>
                  <a:pt x="f39" y="f2"/>
                </a:lnTo>
                <a:lnTo>
                  <a:pt x="f40" y="f41"/>
                </a:lnTo>
                <a:cubicBezTo>
                  <a:pt x="f42" y="f43"/>
                  <a:pt x="f44" y="f45"/>
                  <a:pt x="f46" y="f45"/>
                </a:cubicBezTo>
                <a:lnTo>
                  <a:pt x="f47" y="f45"/>
                </a:lnTo>
                <a:cubicBezTo>
                  <a:pt x="f48" y="f45"/>
                  <a:pt x="f3" y="f49"/>
                  <a:pt x="f3" y="f50"/>
                </a:cubicBezTo>
                <a:lnTo>
                  <a:pt x="f3" y="f51"/>
                </a:lnTo>
                <a:cubicBezTo>
                  <a:pt x="f3" y="f52"/>
                  <a:pt x="f48" y="f53"/>
                  <a:pt x="f47" y="f53"/>
                </a:cubicBezTo>
                <a:lnTo>
                  <a:pt x="f54" y="f53"/>
                </a:lnTo>
                <a:cubicBezTo>
                  <a:pt x="f55" y="f56"/>
                  <a:pt x="f57" y="f58"/>
                  <a:pt x="f57" y="f59"/>
                </a:cubicBezTo>
                <a:lnTo>
                  <a:pt x="f57" y="f60"/>
                </a:lnTo>
                <a:lnTo>
                  <a:pt x="f61" y="f60"/>
                </a:lnTo>
                <a:lnTo>
                  <a:pt x="f61" y="f62"/>
                </a:lnTo>
                <a:cubicBezTo>
                  <a:pt x="f61" y="f63"/>
                  <a:pt x="f64" y="f4"/>
                  <a:pt x="f65" y="f4"/>
                </a:cubicBezTo>
                <a:lnTo>
                  <a:pt x="f66" y="f4"/>
                </a:lnTo>
                <a:cubicBezTo>
                  <a:pt x="f67" y="f4"/>
                  <a:pt x="f68" y="f63"/>
                  <a:pt x="f68" y="f62"/>
                </a:cubicBezTo>
                <a:lnTo>
                  <a:pt x="f68" y="f60"/>
                </a:lnTo>
                <a:lnTo>
                  <a:pt x="f69" y="f60"/>
                </a:lnTo>
                <a:lnTo>
                  <a:pt x="f69" y="f62"/>
                </a:lnTo>
                <a:cubicBezTo>
                  <a:pt x="f69" y="f63"/>
                  <a:pt x="f70" y="f4"/>
                  <a:pt x="f71" y="f4"/>
                </a:cubicBezTo>
                <a:lnTo>
                  <a:pt x="f72" y="f4"/>
                </a:lnTo>
                <a:cubicBezTo>
                  <a:pt x="f73" y="f4"/>
                  <a:pt x="f74" y="f63"/>
                  <a:pt x="f74" y="f62"/>
                </a:cubicBezTo>
                <a:lnTo>
                  <a:pt x="f74" y="f60"/>
                </a:lnTo>
                <a:lnTo>
                  <a:pt x="f75" y="f60"/>
                </a:lnTo>
                <a:lnTo>
                  <a:pt x="f75" y="f59"/>
                </a:lnTo>
                <a:cubicBezTo>
                  <a:pt x="f75" y="f58"/>
                  <a:pt x="f76" y="f56"/>
                  <a:pt x="f77" y="f53"/>
                </a:cubicBezTo>
                <a:lnTo>
                  <a:pt x="f78" y="f53"/>
                </a:lnTo>
                <a:cubicBezTo>
                  <a:pt x="f79" y="f53"/>
                  <a:pt x="f2" y="f52"/>
                  <a:pt x="f2" y="f51"/>
                </a:cubicBezTo>
                <a:lnTo>
                  <a:pt x="f2" y="f50"/>
                </a:lnTo>
                <a:cubicBezTo>
                  <a:pt x="f2" y="f49"/>
                  <a:pt x="f79" y="f45"/>
                  <a:pt x="f78" y="f45"/>
                </a:cubicBezTo>
                <a:lnTo>
                  <a:pt x="f80" y="f45"/>
                </a:lnTo>
                <a:cubicBezTo>
                  <a:pt x="f81" y="f45"/>
                  <a:pt x="f82" y="f83"/>
                  <a:pt x="f84" y="f85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36" name="Group 34">
            <a:extLst>
              <a:ext uri="{FF2B5EF4-FFF2-40B4-BE49-F238E27FC236}">
                <a16:creationId xmlns:a16="http://schemas.microsoft.com/office/drawing/2014/main" id="{49E09D98-BC54-44D1-5AA3-57FDEA931FF1}"/>
              </a:ext>
            </a:extLst>
          </p:cNvPr>
          <p:cNvGrpSpPr/>
          <p:nvPr/>
        </p:nvGrpSpPr>
        <p:grpSpPr>
          <a:xfrm>
            <a:off x="973488" y="2468267"/>
            <a:ext cx="1926732" cy="863358"/>
            <a:chOff x="973488" y="2468267"/>
            <a:chExt cx="1926732" cy="863358"/>
          </a:xfrm>
        </p:grpSpPr>
        <p:sp>
          <p:nvSpPr>
            <p:cNvPr id="37" name="TextBox 35">
              <a:extLst>
                <a:ext uri="{FF2B5EF4-FFF2-40B4-BE49-F238E27FC236}">
                  <a16:creationId xmlns:a16="http://schemas.microsoft.com/office/drawing/2014/main" id="{22C277BC-645A-09BE-A3EE-050C3F39FB39}"/>
                </a:ext>
              </a:extLst>
            </p:cNvPr>
            <p:cNvSpPr txBox="1"/>
            <p:nvPr/>
          </p:nvSpPr>
          <p:spPr>
            <a:xfrm>
              <a:off x="973488" y="2685291"/>
              <a:ext cx="1926732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18637B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zing. </a:t>
              </a:r>
            </a:p>
          </p:txBody>
        </p:sp>
        <p:sp>
          <p:nvSpPr>
            <p:cNvPr id="38" name="TextBox 36">
              <a:extLst>
                <a:ext uri="{FF2B5EF4-FFF2-40B4-BE49-F238E27FC236}">
                  <a16:creationId xmlns:a16="http://schemas.microsoft.com/office/drawing/2014/main" id="{7C9B49BB-FD84-70F7-1BF9-3140B30B2CF6}"/>
                </a:ext>
              </a:extLst>
            </p:cNvPr>
            <p:cNvSpPr txBox="1"/>
            <p:nvPr/>
          </p:nvSpPr>
          <p:spPr>
            <a:xfrm>
              <a:off x="973488" y="2468267"/>
              <a:ext cx="19267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18637B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grpSp>
        <p:nvGrpSpPr>
          <p:cNvPr id="39" name="Group 37">
            <a:extLst>
              <a:ext uri="{FF2B5EF4-FFF2-40B4-BE49-F238E27FC236}">
                <a16:creationId xmlns:a16="http://schemas.microsoft.com/office/drawing/2014/main" id="{FB604261-D5D8-85BE-3510-C491AB53B203}"/>
              </a:ext>
            </a:extLst>
          </p:cNvPr>
          <p:cNvGrpSpPr/>
          <p:nvPr/>
        </p:nvGrpSpPr>
        <p:grpSpPr>
          <a:xfrm>
            <a:off x="1152966" y="3621563"/>
            <a:ext cx="1926732" cy="863358"/>
            <a:chOff x="1152966" y="3621563"/>
            <a:chExt cx="1926732" cy="863358"/>
          </a:xfrm>
        </p:grpSpPr>
        <p:sp>
          <p:nvSpPr>
            <p:cNvPr id="40" name="TextBox 38">
              <a:extLst>
                <a:ext uri="{FF2B5EF4-FFF2-40B4-BE49-F238E27FC236}">
                  <a16:creationId xmlns:a16="http://schemas.microsoft.com/office/drawing/2014/main" id="{8676B1BA-2310-9EE2-B8A4-ACD89D15DEEE}"/>
                </a:ext>
              </a:extLst>
            </p:cNvPr>
            <p:cNvSpPr txBox="1"/>
            <p:nvPr/>
          </p:nvSpPr>
          <p:spPr>
            <a:xfrm>
              <a:off x="1152966" y="3838587"/>
              <a:ext cx="1926732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18637B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zing. </a:t>
              </a:r>
            </a:p>
          </p:txBody>
        </p:sp>
        <p:sp>
          <p:nvSpPr>
            <p:cNvPr id="41" name="TextBox 39">
              <a:extLst>
                <a:ext uri="{FF2B5EF4-FFF2-40B4-BE49-F238E27FC236}">
                  <a16:creationId xmlns:a16="http://schemas.microsoft.com/office/drawing/2014/main" id="{E2C3C4F3-FA79-1309-C50C-493A102ECA28}"/>
                </a:ext>
              </a:extLst>
            </p:cNvPr>
            <p:cNvSpPr txBox="1"/>
            <p:nvPr/>
          </p:nvSpPr>
          <p:spPr>
            <a:xfrm>
              <a:off x="1152966" y="3621563"/>
              <a:ext cx="19267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18637B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grpSp>
        <p:nvGrpSpPr>
          <p:cNvPr id="42" name="Group 40">
            <a:extLst>
              <a:ext uri="{FF2B5EF4-FFF2-40B4-BE49-F238E27FC236}">
                <a16:creationId xmlns:a16="http://schemas.microsoft.com/office/drawing/2014/main" id="{F8BAC5ED-952C-18CE-08B4-BDACBACC0B2E}"/>
              </a:ext>
            </a:extLst>
          </p:cNvPr>
          <p:cNvGrpSpPr/>
          <p:nvPr/>
        </p:nvGrpSpPr>
        <p:grpSpPr>
          <a:xfrm>
            <a:off x="1957145" y="1314971"/>
            <a:ext cx="1926732" cy="863357"/>
            <a:chOff x="1957145" y="1314971"/>
            <a:chExt cx="1926732" cy="863357"/>
          </a:xfrm>
        </p:grpSpPr>
        <p:sp>
          <p:nvSpPr>
            <p:cNvPr id="43" name="TextBox 41">
              <a:extLst>
                <a:ext uri="{FF2B5EF4-FFF2-40B4-BE49-F238E27FC236}">
                  <a16:creationId xmlns:a16="http://schemas.microsoft.com/office/drawing/2014/main" id="{4400BB6A-E907-3F2F-B70B-F6AC2699E493}"/>
                </a:ext>
              </a:extLst>
            </p:cNvPr>
            <p:cNvSpPr txBox="1"/>
            <p:nvPr/>
          </p:nvSpPr>
          <p:spPr>
            <a:xfrm>
              <a:off x="1957145" y="1531994"/>
              <a:ext cx="1926732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18637B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zing. </a:t>
              </a:r>
            </a:p>
          </p:txBody>
        </p:sp>
        <p:sp>
          <p:nvSpPr>
            <p:cNvPr id="44" name="TextBox 42">
              <a:extLst>
                <a:ext uri="{FF2B5EF4-FFF2-40B4-BE49-F238E27FC236}">
                  <a16:creationId xmlns:a16="http://schemas.microsoft.com/office/drawing/2014/main" id="{AB10DFA6-5701-FA24-6771-B12EC6279DB5}"/>
                </a:ext>
              </a:extLst>
            </p:cNvPr>
            <p:cNvSpPr txBox="1"/>
            <p:nvPr/>
          </p:nvSpPr>
          <p:spPr>
            <a:xfrm>
              <a:off x="1957145" y="1314971"/>
              <a:ext cx="19267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18637B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grpSp>
        <p:nvGrpSpPr>
          <p:cNvPr id="45" name="Group 43">
            <a:extLst>
              <a:ext uri="{FF2B5EF4-FFF2-40B4-BE49-F238E27FC236}">
                <a16:creationId xmlns:a16="http://schemas.microsoft.com/office/drawing/2014/main" id="{1072296C-79DE-F6F1-898E-1D977EE3AE7B}"/>
              </a:ext>
            </a:extLst>
          </p:cNvPr>
          <p:cNvGrpSpPr/>
          <p:nvPr/>
        </p:nvGrpSpPr>
        <p:grpSpPr>
          <a:xfrm>
            <a:off x="6052395" y="1682633"/>
            <a:ext cx="1926732" cy="863357"/>
            <a:chOff x="6052395" y="1682633"/>
            <a:chExt cx="1926732" cy="863357"/>
          </a:xfrm>
        </p:grpSpPr>
        <p:sp>
          <p:nvSpPr>
            <p:cNvPr id="46" name="TextBox 44">
              <a:extLst>
                <a:ext uri="{FF2B5EF4-FFF2-40B4-BE49-F238E27FC236}">
                  <a16:creationId xmlns:a16="http://schemas.microsoft.com/office/drawing/2014/main" id="{4753C507-06C0-2888-B2B7-060C101CEB03}"/>
                </a:ext>
              </a:extLst>
            </p:cNvPr>
            <p:cNvSpPr txBox="1"/>
            <p:nvPr/>
          </p:nvSpPr>
          <p:spPr>
            <a:xfrm>
              <a:off x="6052395" y="1899656"/>
              <a:ext cx="1926732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18637B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zing. </a:t>
              </a:r>
            </a:p>
          </p:txBody>
        </p:sp>
        <p:sp>
          <p:nvSpPr>
            <p:cNvPr id="47" name="TextBox 45">
              <a:extLst>
                <a:ext uri="{FF2B5EF4-FFF2-40B4-BE49-F238E27FC236}">
                  <a16:creationId xmlns:a16="http://schemas.microsoft.com/office/drawing/2014/main" id="{77B50A37-3C49-1FF7-B68D-9E88B62BC381}"/>
                </a:ext>
              </a:extLst>
            </p:cNvPr>
            <p:cNvSpPr txBox="1"/>
            <p:nvPr/>
          </p:nvSpPr>
          <p:spPr>
            <a:xfrm>
              <a:off x="6052395" y="1682633"/>
              <a:ext cx="19267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18637B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grpSp>
        <p:nvGrpSpPr>
          <p:cNvPr id="48" name="Group 46">
            <a:extLst>
              <a:ext uri="{FF2B5EF4-FFF2-40B4-BE49-F238E27FC236}">
                <a16:creationId xmlns:a16="http://schemas.microsoft.com/office/drawing/2014/main" id="{A6FF7121-2FC9-69BD-4151-38EBBD1BBE58}"/>
              </a:ext>
            </a:extLst>
          </p:cNvPr>
          <p:cNvGrpSpPr/>
          <p:nvPr/>
        </p:nvGrpSpPr>
        <p:grpSpPr>
          <a:xfrm>
            <a:off x="6158063" y="2736598"/>
            <a:ext cx="1926732" cy="863366"/>
            <a:chOff x="6158063" y="2736598"/>
            <a:chExt cx="1926732" cy="863366"/>
          </a:xfrm>
        </p:grpSpPr>
        <p:sp>
          <p:nvSpPr>
            <p:cNvPr id="49" name="TextBox 47">
              <a:extLst>
                <a:ext uri="{FF2B5EF4-FFF2-40B4-BE49-F238E27FC236}">
                  <a16:creationId xmlns:a16="http://schemas.microsoft.com/office/drawing/2014/main" id="{2F4F6536-4223-EA0C-9A65-C8BA9B48DF38}"/>
                </a:ext>
              </a:extLst>
            </p:cNvPr>
            <p:cNvSpPr txBox="1"/>
            <p:nvPr/>
          </p:nvSpPr>
          <p:spPr>
            <a:xfrm>
              <a:off x="6158063" y="2953630"/>
              <a:ext cx="1926732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18637B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zing. </a:t>
              </a:r>
            </a:p>
          </p:txBody>
        </p:sp>
        <p:sp>
          <p:nvSpPr>
            <p:cNvPr id="50" name="TextBox 48">
              <a:extLst>
                <a:ext uri="{FF2B5EF4-FFF2-40B4-BE49-F238E27FC236}">
                  <a16:creationId xmlns:a16="http://schemas.microsoft.com/office/drawing/2014/main" id="{B26BF2C5-CD32-021A-239C-3D3FCD13048A}"/>
                </a:ext>
              </a:extLst>
            </p:cNvPr>
            <p:cNvSpPr txBox="1"/>
            <p:nvPr/>
          </p:nvSpPr>
          <p:spPr>
            <a:xfrm>
              <a:off x="6158063" y="2736598"/>
              <a:ext cx="19267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18637B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grpSp>
        <p:nvGrpSpPr>
          <p:cNvPr id="51" name="Group 49">
            <a:extLst>
              <a:ext uri="{FF2B5EF4-FFF2-40B4-BE49-F238E27FC236}">
                <a16:creationId xmlns:a16="http://schemas.microsoft.com/office/drawing/2014/main" id="{B518BBA8-31DF-58D3-4342-D67F8944C41D}"/>
              </a:ext>
            </a:extLst>
          </p:cNvPr>
          <p:cNvGrpSpPr/>
          <p:nvPr/>
        </p:nvGrpSpPr>
        <p:grpSpPr>
          <a:xfrm>
            <a:off x="5218471" y="3834508"/>
            <a:ext cx="1926732" cy="863358"/>
            <a:chOff x="5218471" y="3834508"/>
            <a:chExt cx="1926732" cy="863358"/>
          </a:xfrm>
        </p:grpSpPr>
        <p:sp>
          <p:nvSpPr>
            <p:cNvPr id="52" name="TextBox 50">
              <a:extLst>
                <a:ext uri="{FF2B5EF4-FFF2-40B4-BE49-F238E27FC236}">
                  <a16:creationId xmlns:a16="http://schemas.microsoft.com/office/drawing/2014/main" id="{A88A2869-38D3-DFB2-6C78-39E817C50154}"/>
                </a:ext>
              </a:extLst>
            </p:cNvPr>
            <p:cNvSpPr txBox="1"/>
            <p:nvPr/>
          </p:nvSpPr>
          <p:spPr>
            <a:xfrm>
              <a:off x="5218471" y="4051532"/>
              <a:ext cx="1926732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18637B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zing. </a:t>
              </a:r>
            </a:p>
          </p:txBody>
        </p:sp>
        <p:sp>
          <p:nvSpPr>
            <p:cNvPr id="53" name="TextBox 51">
              <a:extLst>
                <a:ext uri="{FF2B5EF4-FFF2-40B4-BE49-F238E27FC236}">
                  <a16:creationId xmlns:a16="http://schemas.microsoft.com/office/drawing/2014/main" id="{C7664F47-B146-225C-D58A-050509027F87}"/>
                </a:ext>
              </a:extLst>
            </p:cNvPr>
            <p:cNvSpPr txBox="1"/>
            <p:nvPr/>
          </p:nvSpPr>
          <p:spPr>
            <a:xfrm>
              <a:off x="5218471" y="3834508"/>
              <a:ext cx="19267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18637B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sp>
        <p:nvSpPr>
          <p:cNvPr id="54" name="Google Shape;85;p10">
            <a:extLst>
              <a:ext uri="{FF2B5EF4-FFF2-40B4-BE49-F238E27FC236}">
                <a16:creationId xmlns:a16="http://schemas.microsoft.com/office/drawing/2014/main" id="{57D15EDE-B713-A9BE-D90B-65FE3DF8452E}"/>
              </a:ext>
            </a:extLst>
          </p:cNvPr>
          <p:cNvSpPr/>
          <p:nvPr/>
        </p:nvSpPr>
        <p:spPr>
          <a:xfrm>
            <a:off x="8896801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5" name="Google Shape;86;p10">
            <a:extLst>
              <a:ext uri="{FF2B5EF4-FFF2-40B4-BE49-F238E27FC236}">
                <a16:creationId xmlns:a16="http://schemas.microsoft.com/office/drawing/2014/main" id="{7D44A562-7A79-4D63-B7AE-B61DE777E33C}"/>
              </a:ext>
            </a:extLst>
          </p:cNvPr>
          <p:cNvSpPr/>
          <p:nvPr/>
        </p:nvSpPr>
        <p:spPr>
          <a:xfrm>
            <a:off x="8896801" y="500624"/>
            <a:ext cx="247198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6" name="Google Shape;87;p10">
            <a:extLst>
              <a:ext uri="{FF2B5EF4-FFF2-40B4-BE49-F238E27FC236}">
                <a16:creationId xmlns:a16="http://schemas.microsoft.com/office/drawing/2014/main" id="{A2089022-70C1-08BE-5B74-09B5C489D2DF}"/>
              </a:ext>
            </a:extLst>
          </p:cNvPr>
          <p:cNvSpPr/>
          <p:nvPr/>
        </p:nvSpPr>
        <p:spPr>
          <a:xfrm>
            <a:off x="8896801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7" name="Google Shape;88;p10">
            <a:extLst>
              <a:ext uri="{FF2B5EF4-FFF2-40B4-BE49-F238E27FC236}">
                <a16:creationId xmlns:a16="http://schemas.microsoft.com/office/drawing/2014/main" id="{05AD78BF-50DA-96BE-830B-6541087E96A4}"/>
              </a:ext>
            </a:extLst>
          </p:cNvPr>
          <p:cNvSpPr/>
          <p:nvPr/>
        </p:nvSpPr>
        <p:spPr>
          <a:xfrm>
            <a:off x="8896801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8" name="Google Shape;89;p10">
            <a:extLst>
              <a:ext uri="{FF2B5EF4-FFF2-40B4-BE49-F238E27FC236}">
                <a16:creationId xmlns:a16="http://schemas.microsoft.com/office/drawing/2014/main" id="{ECD56E59-5C7D-4A87-2F9B-D9684EC05535}"/>
              </a:ext>
            </a:extLst>
          </p:cNvPr>
          <p:cNvSpPr/>
          <p:nvPr/>
        </p:nvSpPr>
        <p:spPr>
          <a:xfrm>
            <a:off x="8896801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9" name="Google Shape;85;p10">
            <a:extLst>
              <a:ext uri="{FF2B5EF4-FFF2-40B4-BE49-F238E27FC236}">
                <a16:creationId xmlns:a16="http://schemas.microsoft.com/office/drawing/2014/main" id="{B7A0455A-BC7E-28D1-F7E3-1814EF16DEBB}"/>
              </a:ext>
            </a:extLst>
          </p:cNvPr>
          <p:cNvSpPr/>
          <p:nvPr/>
        </p:nvSpPr>
        <p:spPr>
          <a:xfrm>
            <a:off x="4005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0" name="Google Shape;86;p10">
            <a:extLst>
              <a:ext uri="{FF2B5EF4-FFF2-40B4-BE49-F238E27FC236}">
                <a16:creationId xmlns:a16="http://schemas.microsoft.com/office/drawing/2014/main" id="{6342DE5D-E008-AE35-2A5A-564A518BFA8A}"/>
              </a:ext>
            </a:extLst>
          </p:cNvPr>
          <p:cNvSpPr/>
          <p:nvPr/>
        </p:nvSpPr>
        <p:spPr>
          <a:xfrm>
            <a:off x="4005" y="500624"/>
            <a:ext cx="247198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1" name="Google Shape;87;p10">
            <a:extLst>
              <a:ext uri="{FF2B5EF4-FFF2-40B4-BE49-F238E27FC236}">
                <a16:creationId xmlns:a16="http://schemas.microsoft.com/office/drawing/2014/main" id="{DBF73239-15FD-925F-96C4-37964A691F04}"/>
              </a:ext>
            </a:extLst>
          </p:cNvPr>
          <p:cNvSpPr/>
          <p:nvPr/>
        </p:nvSpPr>
        <p:spPr>
          <a:xfrm>
            <a:off x="4005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2" name="Google Shape;88;p10">
            <a:extLst>
              <a:ext uri="{FF2B5EF4-FFF2-40B4-BE49-F238E27FC236}">
                <a16:creationId xmlns:a16="http://schemas.microsoft.com/office/drawing/2014/main" id="{6F0B0151-8E9D-4EB5-0EF2-A5104F3457C8}"/>
              </a:ext>
            </a:extLst>
          </p:cNvPr>
          <p:cNvSpPr/>
          <p:nvPr/>
        </p:nvSpPr>
        <p:spPr>
          <a:xfrm>
            <a:off x="4005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3" name="Google Shape;89;p10">
            <a:extLst>
              <a:ext uri="{FF2B5EF4-FFF2-40B4-BE49-F238E27FC236}">
                <a16:creationId xmlns:a16="http://schemas.microsoft.com/office/drawing/2014/main" id="{16E33D7C-3E07-C1AA-F9DA-09F9037DF092}"/>
              </a:ext>
            </a:extLst>
          </p:cNvPr>
          <p:cNvSpPr/>
          <p:nvPr/>
        </p:nvSpPr>
        <p:spPr>
          <a:xfrm>
            <a:off x="4005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64" name="Grupo 83">
            <a:extLst>
              <a:ext uri="{FF2B5EF4-FFF2-40B4-BE49-F238E27FC236}">
                <a16:creationId xmlns:a16="http://schemas.microsoft.com/office/drawing/2014/main" id="{DE1B95E6-6BE5-86E1-22B0-5B2B8B964427}"/>
              </a:ext>
            </a:extLst>
          </p:cNvPr>
          <p:cNvGrpSpPr/>
          <p:nvPr/>
        </p:nvGrpSpPr>
        <p:grpSpPr>
          <a:xfrm>
            <a:off x="3976460" y="2461354"/>
            <a:ext cx="1145670" cy="1301584"/>
            <a:chOff x="3976460" y="2461354"/>
            <a:chExt cx="1145670" cy="1301584"/>
          </a:xfrm>
        </p:grpSpPr>
        <p:sp>
          <p:nvSpPr>
            <p:cNvPr id="65" name="Freeform 5">
              <a:extLst>
                <a:ext uri="{FF2B5EF4-FFF2-40B4-BE49-F238E27FC236}">
                  <a16:creationId xmlns:a16="http://schemas.microsoft.com/office/drawing/2014/main" id="{83E121D1-FE3D-55BA-6A93-9DE3346AC10F}"/>
                </a:ext>
              </a:extLst>
            </p:cNvPr>
            <p:cNvSpPr/>
            <p:nvPr/>
          </p:nvSpPr>
          <p:spPr>
            <a:xfrm>
              <a:off x="3976460" y="2605628"/>
              <a:ext cx="1145670" cy="11573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0"/>
                <a:gd name="f7" fmla="val 627"/>
                <a:gd name="f8" fmla="val 496"/>
                <a:gd name="f9" fmla="val 538"/>
                <a:gd name="f10" fmla="val 56"/>
                <a:gd name="f11" fmla="val 579"/>
                <a:gd name="f12" fmla="val 112"/>
                <a:gd name="f13" fmla="val 167"/>
                <a:gd name="f14" fmla="val 587"/>
                <a:gd name="f15" fmla="val 171"/>
                <a:gd name="f16" fmla="val 555"/>
                <a:gd name="f17" fmla="val 174"/>
                <a:gd name="f18" fmla="val 522"/>
                <a:gd name="f19" fmla="val 177"/>
                <a:gd name="f20" fmla="val 537"/>
                <a:gd name="f21" fmla="val 207"/>
                <a:gd name="f22" fmla="val 551"/>
                <a:gd name="f23" fmla="val 237"/>
                <a:gd name="f24" fmla="val 566"/>
                <a:gd name="f25" fmla="val 266"/>
                <a:gd name="f26" fmla="val 569"/>
                <a:gd name="f27" fmla="val 272"/>
                <a:gd name="f28" fmla="val 571"/>
                <a:gd name="f29" fmla="val 277"/>
                <a:gd name="f30" fmla="val 574"/>
                <a:gd name="f31" fmla="val 282"/>
                <a:gd name="f32" fmla="val 576"/>
                <a:gd name="f33" fmla="val 285"/>
                <a:gd name="f34" fmla="val 287"/>
                <a:gd name="f35" fmla="val 290"/>
                <a:gd name="f36" fmla="val 336"/>
                <a:gd name="f37" fmla="val 501"/>
                <a:gd name="f38" fmla="val 382"/>
                <a:gd name="f39" fmla="val 465"/>
                <a:gd name="f40" fmla="val 429"/>
                <a:gd name="f41" fmla="val 414"/>
                <a:gd name="f42" fmla="val 493"/>
                <a:gd name="f43" fmla="val 363"/>
                <a:gd name="f44" fmla="val 558"/>
                <a:gd name="f45" fmla="val 313"/>
                <a:gd name="f46" fmla="val 623"/>
                <a:gd name="f47" fmla="val 312"/>
                <a:gd name="f48" fmla="val 624"/>
                <a:gd name="f49" fmla="val 311"/>
                <a:gd name="f50" fmla="val 625"/>
                <a:gd name="f51" fmla="val 310"/>
                <a:gd name="f52" fmla="val 289"/>
                <a:gd name="f53" fmla="val 600"/>
                <a:gd name="f54" fmla="val 268"/>
                <a:gd name="f55" fmla="val 573"/>
                <a:gd name="f56" fmla="val 247"/>
                <a:gd name="f57" fmla="val 546"/>
                <a:gd name="f58" fmla="val 495"/>
                <a:gd name="f59" fmla="val 444"/>
                <a:gd name="f60" fmla="val 127"/>
                <a:gd name="f61" fmla="val 393"/>
                <a:gd name="f62" fmla="val 100"/>
                <a:gd name="f63" fmla="val 358"/>
                <a:gd name="f64" fmla="val 73"/>
                <a:gd name="f65" fmla="val 324"/>
                <a:gd name="f66" fmla="val 46"/>
                <a:gd name="f67" fmla="val 44"/>
                <a:gd name="f68" fmla="val 45"/>
                <a:gd name="f69" fmla="val 63"/>
                <a:gd name="f70" fmla="val 249"/>
                <a:gd name="f71" fmla="val 79"/>
                <a:gd name="f72" fmla="val 216"/>
                <a:gd name="f73" fmla="val 96"/>
                <a:gd name="f74" fmla="val 183"/>
                <a:gd name="f75" fmla="val 181"/>
                <a:gd name="f76" fmla="val 97"/>
                <a:gd name="f77" fmla="val 98"/>
                <a:gd name="f78" fmla="val 66"/>
                <a:gd name="f79" fmla="val 33"/>
                <a:gd name="f80" fmla="val 41"/>
                <a:gd name="f81" fmla="val 82"/>
                <a:gd name="f82" fmla="val 124"/>
                <a:gd name="f83" fmla="val 186"/>
                <a:gd name="f84" fmla="val 208"/>
                <a:gd name="f85" fmla="val 248"/>
                <a:gd name="f86" fmla="val 415"/>
                <a:gd name="f87" fmla="val 372"/>
                <a:gd name="f88" fmla="val 434"/>
                <a:gd name="f89" fmla="+- 0 0 -90"/>
                <a:gd name="f90" fmla="*/ f3 1 620"/>
                <a:gd name="f91" fmla="*/ f4 1 627"/>
                <a:gd name="f92" fmla="val f5"/>
                <a:gd name="f93" fmla="val f6"/>
                <a:gd name="f94" fmla="val f7"/>
                <a:gd name="f95" fmla="*/ f89 f0 1"/>
                <a:gd name="f96" fmla="+- f94 0 f92"/>
                <a:gd name="f97" fmla="+- f93 0 f92"/>
                <a:gd name="f98" fmla="*/ f95 1 f2"/>
                <a:gd name="f99" fmla="*/ f97 1 620"/>
                <a:gd name="f100" fmla="*/ f96 1 627"/>
                <a:gd name="f101" fmla="*/ 496 f97 1"/>
                <a:gd name="f102" fmla="*/ 0 f96 1"/>
                <a:gd name="f103" fmla="*/ 620 f97 1"/>
                <a:gd name="f104" fmla="*/ 167 f96 1"/>
                <a:gd name="f105" fmla="*/ 522 f97 1"/>
                <a:gd name="f106" fmla="*/ 177 f96 1"/>
                <a:gd name="f107" fmla="*/ 566 f97 1"/>
                <a:gd name="f108" fmla="*/ 266 f96 1"/>
                <a:gd name="f109" fmla="*/ 574 f97 1"/>
                <a:gd name="f110" fmla="*/ 282 f96 1"/>
                <a:gd name="f111" fmla="*/ 290 f96 1"/>
                <a:gd name="f112" fmla="*/ 465 f97 1"/>
                <a:gd name="f113" fmla="*/ 429 f96 1"/>
                <a:gd name="f114" fmla="*/ 313 f97 1"/>
                <a:gd name="f115" fmla="*/ 623 f96 1"/>
                <a:gd name="f116" fmla="*/ 310 f97 1"/>
                <a:gd name="f117" fmla="*/ 627 f96 1"/>
                <a:gd name="f118" fmla="*/ 247 f97 1"/>
                <a:gd name="f119" fmla="*/ 546 f96 1"/>
                <a:gd name="f120" fmla="*/ 127 f97 1"/>
                <a:gd name="f121" fmla="*/ 393 f96 1"/>
                <a:gd name="f122" fmla="*/ 46 f97 1"/>
                <a:gd name="f123" fmla="*/ 96 f97 1"/>
                <a:gd name="f124" fmla="*/ 183 f96 1"/>
                <a:gd name="f125" fmla="*/ 98 f97 1"/>
                <a:gd name="f126" fmla="*/ 0 f97 1"/>
                <a:gd name="f127" fmla="*/ 124 f97 1"/>
                <a:gd name="f128" fmla="+- f98 0 f1"/>
                <a:gd name="f129" fmla="*/ f101 1 620"/>
                <a:gd name="f130" fmla="*/ f102 1 627"/>
                <a:gd name="f131" fmla="*/ f103 1 620"/>
                <a:gd name="f132" fmla="*/ f104 1 627"/>
                <a:gd name="f133" fmla="*/ f105 1 620"/>
                <a:gd name="f134" fmla="*/ f106 1 627"/>
                <a:gd name="f135" fmla="*/ f107 1 620"/>
                <a:gd name="f136" fmla="*/ f108 1 627"/>
                <a:gd name="f137" fmla="*/ f109 1 620"/>
                <a:gd name="f138" fmla="*/ f110 1 627"/>
                <a:gd name="f139" fmla="*/ f111 1 627"/>
                <a:gd name="f140" fmla="*/ f112 1 620"/>
                <a:gd name="f141" fmla="*/ f113 1 627"/>
                <a:gd name="f142" fmla="*/ f114 1 620"/>
                <a:gd name="f143" fmla="*/ f115 1 627"/>
                <a:gd name="f144" fmla="*/ f116 1 620"/>
                <a:gd name="f145" fmla="*/ f117 1 627"/>
                <a:gd name="f146" fmla="*/ f118 1 620"/>
                <a:gd name="f147" fmla="*/ f119 1 627"/>
                <a:gd name="f148" fmla="*/ f120 1 620"/>
                <a:gd name="f149" fmla="*/ f121 1 627"/>
                <a:gd name="f150" fmla="*/ f122 1 620"/>
                <a:gd name="f151" fmla="*/ f123 1 620"/>
                <a:gd name="f152" fmla="*/ f124 1 627"/>
                <a:gd name="f153" fmla="*/ f125 1 620"/>
                <a:gd name="f154" fmla="*/ f126 1 620"/>
                <a:gd name="f155" fmla="*/ f127 1 620"/>
                <a:gd name="f156" fmla="*/ 0 1 f99"/>
                <a:gd name="f157" fmla="*/ f93 1 f99"/>
                <a:gd name="f158" fmla="*/ 0 1 f100"/>
                <a:gd name="f159" fmla="*/ f94 1 f100"/>
                <a:gd name="f160" fmla="*/ f129 1 f99"/>
                <a:gd name="f161" fmla="*/ f130 1 f100"/>
                <a:gd name="f162" fmla="*/ f131 1 f99"/>
                <a:gd name="f163" fmla="*/ f132 1 f100"/>
                <a:gd name="f164" fmla="*/ f133 1 f99"/>
                <a:gd name="f165" fmla="*/ f134 1 f100"/>
                <a:gd name="f166" fmla="*/ f135 1 f99"/>
                <a:gd name="f167" fmla="*/ f136 1 f100"/>
                <a:gd name="f168" fmla="*/ f137 1 f99"/>
                <a:gd name="f169" fmla="*/ f138 1 f100"/>
                <a:gd name="f170" fmla="*/ f139 1 f100"/>
                <a:gd name="f171" fmla="*/ f140 1 f99"/>
                <a:gd name="f172" fmla="*/ f141 1 f100"/>
                <a:gd name="f173" fmla="*/ f142 1 f99"/>
                <a:gd name="f174" fmla="*/ f143 1 f100"/>
                <a:gd name="f175" fmla="*/ f144 1 f99"/>
                <a:gd name="f176" fmla="*/ f145 1 f100"/>
                <a:gd name="f177" fmla="*/ f146 1 f99"/>
                <a:gd name="f178" fmla="*/ f147 1 f100"/>
                <a:gd name="f179" fmla="*/ f148 1 f99"/>
                <a:gd name="f180" fmla="*/ f149 1 f100"/>
                <a:gd name="f181" fmla="*/ f150 1 f99"/>
                <a:gd name="f182" fmla="*/ f151 1 f99"/>
                <a:gd name="f183" fmla="*/ f152 1 f100"/>
                <a:gd name="f184" fmla="*/ f153 1 f99"/>
                <a:gd name="f185" fmla="*/ f154 1 f99"/>
                <a:gd name="f186" fmla="*/ f155 1 f99"/>
                <a:gd name="f187" fmla="*/ f156 f90 1"/>
                <a:gd name="f188" fmla="*/ f157 f90 1"/>
                <a:gd name="f189" fmla="*/ f159 f91 1"/>
                <a:gd name="f190" fmla="*/ f158 f91 1"/>
                <a:gd name="f191" fmla="*/ f160 f90 1"/>
                <a:gd name="f192" fmla="*/ f161 f91 1"/>
                <a:gd name="f193" fmla="*/ f162 f90 1"/>
                <a:gd name="f194" fmla="*/ f163 f91 1"/>
                <a:gd name="f195" fmla="*/ f164 f90 1"/>
                <a:gd name="f196" fmla="*/ f165 f91 1"/>
                <a:gd name="f197" fmla="*/ f166 f90 1"/>
                <a:gd name="f198" fmla="*/ f167 f91 1"/>
                <a:gd name="f199" fmla="*/ f168 f90 1"/>
                <a:gd name="f200" fmla="*/ f169 f91 1"/>
                <a:gd name="f201" fmla="*/ f170 f91 1"/>
                <a:gd name="f202" fmla="*/ f171 f90 1"/>
                <a:gd name="f203" fmla="*/ f172 f91 1"/>
                <a:gd name="f204" fmla="*/ f173 f90 1"/>
                <a:gd name="f205" fmla="*/ f174 f91 1"/>
                <a:gd name="f206" fmla="*/ f175 f90 1"/>
                <a:gd name="f207" fmla="*/ f176 f91 1"/>
                <a:gd name="f208" fmla="*/ f177 f90 1"/>
                <a:gd name="f209" fmla="*/ f178 f91 1"/>
                <a:gd name="f210" fmla="*/ f179 f90 1"/>
                <a:gd name="f211" fmla="*/ f180 f91 1"/>
                <a:gd name="f212" fmla="*/ f181 f90 1"/>
                <a:gd name="f213" fmla="*/ f182 f90 1"/>
                <a:gd name="f214" fmla="*/ f183 f91 1"/>
                <a:gd name="f215" fmla="*/ f184 f90 1"/>
                <a:gd name="f216" fmla="*/ f185 f90 1"/>
                <a:gd name="f217" fmla="*/ f186 f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8">
                  <a:pos x="f191" y="f192"/>
                </a:cxn>
                <a:cxn ang="f128">
                  <a:pos x="f193" y="f194"/>
                </a:cxn>
                <a:cxn ang="f128">
                  <a:pos x="f195" y="f196"/>
                </a:cxn>
                <a:cxn ang="f128">
                  <a:pos x="f197" y="f198"/>
                </a:cxn>
                <a:cxn ang="f128">
                  <a:pos x="f199" y="f200"/>
                </a:cxn>
                <a:cxn ang="f128">
                  <a:pos x="f199" y="f201"/>
                </a:cxn>
                <a:cxn ang="f128">
                  <a:pos x="f202" y="f203"/>
                </a:cxn>
                <a:cxn ang="f128">
                  <a:pos x="f204" y="f205"/>
                </a:cxn>
                <a:cxn ang="f128">
                  <a:pos x="f206" y="f207"/>
                </a:cxn>
                <a:cxn ang="f128">
                  <a:pos x="f208" y="f209"/>
                </a:cxn>
                <a:cxn ang="f128">
                  <a:pos x="f210" y="f211"/>
                </a:cxn>
                <a:cxn ang="f128">
                  <a:pos x="f212" y="f201"/>
                </a:cxn>
                <a:cxn ang="f128">
                  <a:pos x="f212" y="f200"/>
                </a:cxn>
                <a:cxn ang="f128">
                  <a:pos x="f213" y="f214"/>
                </a:cxn>
                <a:cxn ang="f128">
                  <a:pos x="f215" y="f196"/>
                </a:cxn>
                <a:cxn ang="f128">
                  <a:pos x="f216" y="f194"/>
                </a:cxn>
                <a:cxn ang="f128">
                  <a:pos x="f217" y="f192"/>
                </a:cxn>
                <a:cxn ang="f128">
                  <a:pos x="f206" y="f205"/>
                </a:cxn>
                <a:cxn ang="f128">
                  <a:pos x="f191" y="f192"/>
                </a:cxn>
              </a:cxnLst>
              <a:rect l="f187" t="f190" r="f188" b="f189"/>
              <a:pathLst>
                <a:path w="620" h="627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2" y="f34"/>
                    <a:pt x="f30" y="f35"/>
                  </a:cubicBezTo>
                  <a:cubicBezTo>
                    <a:pt x="f20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7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21" y="f58"/>
                    <a:pt x="f13" y="f59"/>
                    <a:pt x="f60" y="f61"/>
                  </a:cubicBezTo>
                  <a:cubicBezTo>
                    <a:pt x="f62" y="f63"/>
                    <a:pt x="f64" y="f65"/>
                    <a:pt x="f66" y="f35"/>
                  </a:cubicBezTo>
                  <a:cubicBezTo>
                    <a:pt x="f67" y="f34"/>
                    <a:pt x="f68" y="f33"/>
                    <a:pt x="f66" y="f31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3" y="f75"/>
                    <a:pt x="f76" y="f2"/>
                    <a:pt x="f77" y="f19"/>
                  </a:cubicBezTo>
                  <a:cubicBezTo>
                    <a:pt x="f78" y="f17"/>
                    <a:pt x="f79" y="f15"/>
                    <a:pt x="f5" y="f13"/>
                  </a:cubicBezTo>
                  <a:cubicBezTo>
                    <a:pt x="f80" y="f12"/>
                    <a:pt x="f81" y="f10"/>
                    <a:pt x="f82" y="f5"/>
                  </a:cubicBezTo>
                  <a:cubicBezTo>
                    <a:pt x="f83" y="f84"/>
                    <a:pt x="f85" y="f86"/>
                    <a:pt x="f51" y="f46"/>
                  </a:cubicBezTo>
                  <a:cubicBezTo>
                    <a:pt x="f87" y="f86"/>
                    <a:pt x="f88" y="f84"/>
                    <a:pt x="f8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Freeform 6">
              <a:extLst>
                <a:ext uri="{FF2B5EF4-FFF2-40B4-BE49-F238E27FC236}">
                  <a16:creationId xmlns:a16="http://schemas.microsoft.com/office/drawing/2014/main" id="{950DB2BA-DDA1-452C-9166-19401411A315}"/>
                </a:ext>
              </a:extLst>
            </p:cNvPr>
            <p:cNvSpPr/>
            <p:nvPr/>
          </p:nvSpPr>
          <p:spPr>
            <a:xfrm>
              <a:off x="4455048" y="2659148"/>
              <a:ext cx="183062" cy="8012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9"/>
                <a:gd name="f7" fmla="val 433"/>
                <a:gd name="f8" fmla="val 50"/>
                <a:gd name="f9" fmla="val 55"/>
                <a:gd name="f10" fmla="val 9"/>
                <a:gd name="f11" fmla="val 61"/>
                <a:gd name="f12" fmla="val 18"/>
                <a:gd name="f13" fmla="val 66"/>
                <a:gd name="f14" fmla="val 27"/>
                <a:gd name="f15" fmla="val 73"/>
                <a:gd name="f16" fmla="val 41"/>
                <a:gd name="f17" fmla="val 81"/>
                <a:gd name="f18" fmla="val 89"/>
                <a:gd name="f19" fmla="val 68"/>
                <a:gd name="f20" fmla="val 92"/>
                <a:gd name="f21" fmla="val 72"/>
                <a:gd name="f22" fmla="val 91"/>
                <a:gd name="f23" fmla="val 75"/>
                <a:gd name="f24" fmla="val 88"/>
                <a:gd name="f25" fmla="val 78"/>
                <a:gd name="f26" fmla="val 87"/>
                <a:gd name="f27" fmla="val 97"/>
                <a:gd name="f28" fmla="val 106"/>
                <a:gd name="f29" fmla="val 64"/>
                <a:gd name="f30" fmla="val 108"/>
                <a:gd name="f31" fmla="val 63"/>
                <a:gd name="f32" fmla="val 110"/>
                <a:gd name="f33" fmla="val 113"/>
                <a:gd name="f34" fmla="val 70"/>
                <a:gd name="f35" fmla="val 156"/>
                <a:gd name="f36" fmla="val 76"/>
                <a:gd name="f37" fmla="val 200"/>
                <a:gd name="f38" fmla="val 82"/>
                <a:gd name="f39" fmla="val 243"/>
                <a:gd name="f40" fmla="val 283"/>
                <a:gd name="f41" fmla="val 93"/>
                <a:gd name="f42" fmla="val 322"/>
                <a:gd name="f43" fmla="val 362"/>
                <a:gd name="f44" fmla="val 365"/>
                <a:gd name="f45" fmla="val 367"/>
                <a:gd name="f46" fmla="val 369"/>
                <a:gd name="f47" fmla="val 389"/>
                <a:gd name="f48" fmla="val 67"/>
                <a:gd name="f49" fmla="val 410"/>
                <a:gd name="f50" fmla="val 53"/>
                <a:gd name="f51" fmla="val 430"/>
                <a:gd name="f52" fmla="val 434"/>
                <a:gd name="f53" fmla="val 49"/>
                <a:gd name="f54" fmla="val 47"/>
                <a:gd name="f55" fmla="val 32"/>
                <a:gd name="f56" fmla="val 17"/>
                <a:gd name="f57" fmla="val 2"/>
                <a:gd name="f58" fmla="val 364"/>
                <a:gd name="f59" fmla="val 1"/>
                <a:gd name="f60" fmla="val 304"/>
                <a:gd name="f61" fmla="val 247"/>
                <a:gd name="f62" fmla="val 25"/>
                <a:gd name="f63" fmla="val 189"/>
                <a:gd name="f64" fmla="val 29"/>
                <a:gd name="f65" fmla="val 164"/>
                <a:gd name="f66" fmla="val 139"/>
                <a:gd name="f67" fmla="val 36"/>
                <a:gd name="f68" fmla="val 35"/>
                <a:gd name="f69" fmla="val 33"/>
                <a:gd name="f70" fmla="val 26"/>
                <a:gd name="f71" fmla="val 96"/>
                <a:gd name="f72" fmla="val 11"/>
                <a:gd name="f73" fmla="val 77"/>
                <a:gd name="f74" fmla="val 7"/>
                <a:gd name="f75" fmla="val 22"/>
                <a:gd name="f76" fmla="val 48"/>
                <a:gd name="f77" fmla="+- 0 0 -90"/>
                <a:gd name="f78" fmla="*/ f3 1 99"/>
                <a:gd name="f79" fmla="*/ f4 1 433"/>
                <a:gd name="f80" fmla="val f5"/>
                <a:gd name="f81" fmla="val f6"/>
                <a:gd name="f82" fmla="val f7"/>
                <a:gd name="f83" fmla="*/ f77 f0 1"/>
                <a:gd name="f84" fmla="+- f82 0 f80"/>
                <a:gd name="f85" fmla="+- f81 0 f80"/>
                <a:gd name="f86" fmla="*/ f83 1 f2"/>
                <a:gd name="f87" fmla="*/ f85 1 99"/>
                <a:gd name="f88" fmla="*/ f84 1 433"/>
                <a:gd name="f89" fmla="*/ 50 f85 1"/>
                <a:gd name="f90" fmla="*/ 0 f84 1"/>
                <a:gd name="f91" fmla="*/ 66 f85 1"/>
                <a:gd name="f92" fmla="*/ 27 f84 1"/>
                <a:gd name="f93" fmla="*/ 89 f85 1"/>
                <a:gd name="f94" fmla="*/ 68 f84 1"/>
                <a:gd name="f95" fmla="*/ 88 f85 1"/>
                <a:gd name="f96" fmla="*/ 78 f84 1"/>
                <a:gd name="f97" fmla="*/ 106 f84 1"/>
                <a:gd name="f98" fmla="*/ 64 f85 1"/>
                <a:gd name="f99" fmla="*/ 113 f84 1"/>
                <a:gd name="f100" fmla="*/ 82 f85 1"/>
                <a:gd name="f101" fmla="*/ 243 f84 1"/>
                <a:gd name="f102" fmla="*/ 99 f85 1"/>
                <a:gd name="f103" fmla="*/ 362 f84 1"/>
                <a:gd name="f104" fmla="*/ 97 f85 1"/>
                <a:gd name="f105" fmla="*/ 369 f84 1"/>
                <a:gd name="f106" fmla="*/ 53 f85 1"/>
                <a:gd name="f107" fmla="*/ 430 f84 1"/>
                <a:gd name="f108" fmla="*/ 47 f85 1"/>
                <a:gd name="f109" fmla="*/ 2 f85 1"/>
                <a:gd name="f110" fmla="*/ 1 f85 1"/>
                <a:gd name="f111" fmla="*/ 25 f85 1"/>
                <a:gd name="f112" fmla="*/ 189 f84 1"/>
                <a:gd name="f113" fmla="*/ 36 f85 1"/>
                <a:gd name="f114" fmla="*/ 33 f85 1"/>
                <a:gd name="f115" fmla="*/ 11 f85 1"/>
                <a:gd name="f116" fmla="*/ 77 f84 1"/>
                <a:gd name="f117" fmla="*/ 9 f85 1"/>
                <a:gd name="f118" fmla="*/ 70 f84 1"/>
                <a:gd name="f119" fmla="*/ 48 f85 1"/>
                <a:gd name="f120" fmla="*/ 2 f84 1"/>
                <a:gd name="f121" fmla="+- f86 0 f1"/>
                <a:gd name="f122" fmla="*/ f89 1 99"/>
                <a:gd name="f123" fmla="*/ f90 1 434"/>
                <a:gd name="f124" fmla="*/ f91 1 99"/>
                <a:gd name="f125" fmla="*/ f92 1 434"/>
                <a:gd name="f126" fmla="*/ f93 1 99"/>
                <a:gd name="f127" fmla="*/ f94 1 434"/>
                <a:gd name="f128" fmla="*/ f95 1 99"/>
                <a:gd name="f129" fmla="*/ f96 1 434"/>
                <a:gd name="f130" fmla="*/ f97 1 434"/>
                <a:gd name="f131" fmla="*/ f98 1 99"/>
                <a:gd name="f132" fmla="*/ f99 1 434"/>
                <a:gd name="f133" fmla="*/ f100 1 99"/>
                <a:gd name="f134" fmla="*/ f101 1 434"/>
                <a:gd name="f135" fmla="*/ f102 1 99"/>
                <a:gd name="f136" fmla="*/ f103 1 434"/>
                <a:gd name="f137" fmla="*/ f104 1 99"/>
                <a:gd name="f138" fmla="*/ f105 1 434"/>
                <a:gd name="f139" fmla="*/ f106 1 99"/>
                <a:gd name="f140" fmla="*/ f107 1 434"/>
                <a:gd name="f141" fmla="*/ f108 1 99"/>
                <a:gd name="f142" fmla="*/ f109 1 99"/>
                <a:gd name="f143" fmla="*/ f110 1 99"/>
                <a:gd name="f144" fmla="*/ f111 1 99"/>
                <a:gd name="f145" fmla="*/ f112 1 434"/>
                <a:gd name="f146" fmla="*/ f113 1 99"/>
                <a:gd name="f147" fmla="*/ f114 1 99"/>
                <a:gd name="f148" fmla="*/ f115 1 99"/>
                <a:gd name="f149" fmla="*/ f116 1 434"/>
                <a:gd name="f150" fmla="*/ f117 1 99"/>
                <a:gd name="f151" fmla="*/ f118 1 434"/>
                <a:gd name="f152" fmla="*/ f119 1 99"/>
                <a:gd name="f153" fmla="*/ f120 1 434"/>
                <a:gd name="f154" fmla="*/ 0 1 f87"/>
                <a:gd name="f155" fmla="*/ f81 1 f87"/>
                <a:gd name="f156" fmla="*/ 0 1 f88"/>
                <a:gd name="f157" fmla="*/ f82 1 f88"/>
                <a:gd name="f158" fmla="*/ f122 1 f87"/>
                <a:gd name="f159" fmla="*/ f123 1 f88"/>
                <a:gd name="f160" fmla="*/ f124 1 f87"/>
                <a:gd name="f161" fmla="*/ f125 1 f88"/>
                <a:gd name="f162" fmla="*/ f126 1 f87"/>
                <a:gd name="f163" fmla="*/ f127 1 f88"/>
                <a:gd name="f164" fmla="*/ f128 1 f87"/>
                <a:gd name="f165" fmla="*/ f129 1 f88"/>
                <a:gd name="f166" fmla="*/ f130 1 f88"/>
                <a:gd name="f167" fmla="*/ f131 1 f87"/>
                <a:gd name="f168" fmla="*/ f132 1 f88"/>
                <a:gd name="f169" fmla="*/ f133 1 f87"/>
                <a:gd name="f170" fmla="*/ f134 1 f88"/>
                <a:gd name="f171" fmla="*/ f135 1 f87"/>
                <a:gd name="f172" fmla="*/ f136 1 f88"/>
                <a:gd name="f173" fmla="*/ f137 1 f87"/>
                <a:gd name="f174" fmla="*/ f138 1 f88"/>
                <a:gd name="f175" fmla="*/ f139 1 f87"/>
                <a:gd name="f176" fmla="*/ f140 1 f88"/>
                <a:gd name="f177" fmla="*/ f141 1 f87"/>
                <a:gd name="f178" fmla="*/ f142 1 f87"/>
                <a:gd name="f179" fmla="*/ f143 1 f87"/>
                <a:gd name="f180" fmla="*/ f144 1 f87"/>
                <a:gd name="f181" fmla="*/ f145 1 f88"/>
                <a:gd name="f182" fmla="*/ f146 1 f87"/>
                <a:gd name="f183" fmla="*/ f147 1 f87"/>
                <a:gd name="f184" fmla="*/ f148 1 f87"/>
                <a:gd name="f185" fmla="*/ f149 1 f88"/>
                <a:gd name="f186" fmla="*/ f150 1 f87"/>
                <a:gd name="f187" fmla="*/ f151 1 f88"/>
                <a:gd name="f188" fmla="*/ f152 1 f87"/>
                <a:gd name="f189" fmla="*/ f153 1 f88"/>
                <a:gd name="f190" fmla="*/ f154 f78 1"/>
                <a:gd name="f191" fmla="*/ f155 f78 1"/>
                <a:gd name="f192" fmla="*/ f157 f79 1"/>
                <a:gd name="f193" fmla="*/ f156 f79 1"/>
                <a:gd name="f194" fmla="*/ f158 f78 1"/>
                <a:gd name="f195" fmla="*/ f159 f79 1"/>
                <a:gd name="f196" fmla="*/ f160 f78 1"/>
                <a:gd name="f197" fmla="*/ f161 f79 1"/>
                <a:gd name="f198" fmla="*/ f162 f78 1"/>
                <a:gd name="f199" fmla="*/ f163 f79 1"/>
                <a:gd name="f200" fmla="*/ f164 f78 1"/>
                <a:gd name="f201" fmla="*/ f165 f79 1"/>
                <a:gd name="f202" fmla="*/ f166 f79 1"/>
                <a:gd name="f203" fmla="*/ f167 f78 1"/>
                <a:gd name="f204" fmla="*/ f168 f79 1"/>
                <a:gd name="f205" fmla="*/ f169 f78 1"/>
                <a:gd name="f206" fmla="*/ f170 f79 1"/>
                <a:gd name="f207" fmla="*/ f171 f78 1"/>
                <a:gd name="f208" fmla="*/ f172 f79 1"/>
                <a:gd name="f209" fmla="*/ f173 f78 1"/>
                <a:gd name="f210" fmla="*/ f174 f79 1"/>
                <a:gd name="f211" fmla="*/ f175 f78 1"/>
                <a:gd name="f212" fmla="*/ f176 f79 1"/>
                <a:gd name="f213" fmla="*/ f177 f78 1"/>
                <a:gd name="f214" fmla="*/ f178 f78 1"/>
                <a:gd name="f215" fmla="*/ f179 f78 1"/>
                <a:gd name="f216" fmla="*/ f180 f78 1"/>
                <a:gd name="f217" fmla="*/ f181 f79 1"/>
                <a:gd name="f218" fmla="*/ f182 f78 1"/>
                <a:gd name="f219" fmla="*/ f183 f78 1"/>
                <a:gd name="f220" fmla="*/ f184 f78 1"/>
                <a:gd name="f221" fmla="*/ f185 f79 1"/>
                <a:gd name="f222" fmla="*/ f186 f78 1"/>
                <a:gd name="f223" fmla="*/ f187 f79 1"/>
                <a:gd name="f224" fmla="*/ f188 f78 1"/>
                <a:gd name="f225" fmla="*/ f189 f7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1">
                  <a:pos x="f194" y="f195"/>
                </a:cxn>
                <a:cxn ang="f121">
                  <a:pos x="f196" y="f197"/>
                </a:cxn>
                <a:cxn ang="f121">
                  <a:pos x="f198" y="f199"/>
                </a:cxn>
                <a:cxn ang="f121">
                  <a:pos x="f200" y="f201"/>
                </a:cxn>
                <a:cxn ang="f121">
                  <a:pos x="f196" y="f202"/>
                </a:cxn>
                <a:cxn ang="f121">
                  <a:pos x="f203" y="f204"/>
                </a:cxn>
                <a:cxn ang="f121">
                  <a:pos x="f205" y="f206"/>
                </a:cxn>
                <a:cxn ang="f121">
                  <a:pos x="f207" y="f208"/>
                </a:cxn>
                <a:cxn ang="f121">
                  <a:pos x="f209" y="f210"/>
                </a:cxn>
                <a:cxn ang="f121">
                  <a:pos x="f211" y="f212"/>
                </a:cxn>
                <a:cxn ang="f121">
                  <a:pos x="f213" y="f212"/>
                </a:cxn>
                <a:cxn ang="f121">
                  <a:pos x="f214" y="f210"/>
                </a:cxn>
                <a:cxn ang="f121">
                  <a:pos x="f215" y="f208"/>
                </a:cxn>
                <a:cxn ang="f121">
                  <a:pos x="f216" y="f217"/>
                </a:cxn>
                <a:cxn ang="f121">
                  <a:pos x="f218" y="f204"/>
                </a:cxn>
                <a:cxn ang="f121">
                  <a:pos x="f219" y="f202"/>
                </a:cxn>
                <a:cxn ang="f121">
                  <a:pos x="f220" y="f221"/>
                </a:cxn>
                <a:cxn ang="f121">
                  <a:pos x="f222" y="f223"/>
                </a:cxn>
                <a:cxn ang="f121">
                  <a:pos x="f224" y="f225"/>
                </a:cxn>
                <a:cxn ang="f121">
                  <a:pos x="f194" y="f195"/>
                </a:cxn>
              </a:cxnLst>
              <a:rect l="f190" t="f193" r="f191" b="f192"/>
              <a:pathLst>
                <a:path w="99" h="433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9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17" y="f26"/>
                    <a:pt x="f15" y="f27"/>
                    <a:pt x="f13" y="f28"/>
                  </a:cubicBezTo>
                  <a:cubicBezTo>
                    <a:pt x="f29" y="f30"/>
                    <a:pt x="f31" y="f32"/>
                    <a:pt x="f29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4" y="f40"/>
                    <a:pt x="f41" y="f42"/>
                    <a:pt x="f6" y="f43"/>
                  </a:cubicBezTo>
                  <a:cubicBezTo>
                    <a:pt x="f6" y="f44"/>
                    <a:pt x="f6" y="f45"/>
                    <a:pt x="f27" y="f46"/>
                  </a:cubicBezTo>
                  <a:cubicBezTo>
                    <a:pt x="f38" y="f47"/>
                    <a:pt x="f48" y="f49"/>
                    <a:pt x="f50" y="f51"/>
                  </a:cubicBezTo>
                  <a:cubicBezTo>
                    <a:pt x="f8" y="f52"/>
                    <a:pt x="f53" y="f7"/>
                    <a:pt x="f54" y="f51"/>
                  </a:cubicBezTo>
                  <a:cubicBezTo>
                    <a:pt x="f55" y="f49"/>
                    <a:pt x="f56" y="f47"/>
                    <a:pt x="f57" y="f46"/>
                  </a:cubicBezTo>
                  <a:cubicBezTo>
                    <a:pt x="f5" y="f45"/>
                    <a:pt x="f5" y="f58"/>
                    <a:pt x="f59" y="f43"/>
                  </a:cubicBezTo>
                  <a:cubicBezTo>
                    <a:pt x="f10" y="f60"/>
                    <a:pt x="f56" y="f61"/>
                    <a:pt x="f62" y="f63"/>
                  </a:cubicBezTo>
                  <a:cubicBezTo>
                    <a:pt x="f64" y="f65"/>
                    <a:pt x="f55" y="f66"/>
                    <a:pt x="f67" y="f33"/>
                  </a:cubicBezTo>
                  <a:cubicBezTo>
                    <a:pt x="f67" y="f32"/>
                    <a:pt x="f68" y="f30"/>
                    <a:pt x="f69" y="f28"/>
                  </a:cubicBezTo>
                  <a:cubicBezTo>
                    <a:pt x="f70" y="f71"/>
                    <a:pt x="f12" y="f26"/>
                    <a:pt x="f72" y="f73"/>
                  </a:cubicBezTo>
                  <a:cubicBezTo>
                    <a:pt x="f10" y="f23"/>
                    <a:pt x="f74" y="f15"/>
                    <a:pt x="f10" y="f34"/>
                  </a:cubicBezTo>
                  <a:cubicBezTo>
                    <a:pt x="f75" y="f76"/>
                    <a:pt x="f68" y="f62"/>
                    <a:pt x="f76" y="f57"/>
                  </a:cubicBezTo>
                  <a:cubicBezTo>
                    <a:pt x="f53" y="f57"/>
                    <a:pt x="f53" y="f59"/>
                    <a:pt x="f8" y="f5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Freeform 7">
              <a:extLst>
                <a:ext uri="{FF2B5EF4-FFF2-40B4-BE49-F238E27FC236}">
                  <a16:creationId xmlns:a16="http://schemas.microsoft.com/office/drawing/2014/main" id="{A92FB876-5E93-38FE-0405-CAE78F7DF38A}"/>
                </a:ext>
              </a:extLst>
            </p:cNvPr>
            <p:cNvSpPr/>
            <p:nvPr/>
          </p:nvSpPr>
          <p:spPr>
            <a:xfrm>
              <a:off x="4262685" y="2461354"/>
              <a:ext cx="570896" cy="2994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9"/>
                <a:gd name="f7" fmla="val 162"/>
                <a:gd name="f8" fmla="val 200"/>
                <a:gd name="f9" fmla="val 185"/>
                <a:gd name="f10" fmla="val 139"/>
                <a:gd name="f11" fmla="val 170"/>
                <a:gd name="f12" fmla="val 116"/>
                <a:gd name="f13" fmla="val 154"/>
                <a:gd name="f14" fmla="val 92"/>
                <a:gd name="f15" fmla="val 148"/>
                <a:gd name="f16" fmla="val 101"/>
                <a:gd name="f17" fmla="val 143"/>
                <a:gd name="f18" fmla="val 109"/>
                <a:gd name="f19" fmla="val 137"/>
                <a:gd name="f20" fmla="val 117"/>
                <a:gd name="f21" fmla="val 128"/>
                <a:gd name="f22" fmla="val 131"/>
                <a:gd name="f23" fmla="val 118"/>
                <a:gd name="f24" fmla="val 145"/>
                <a:gd name="f25" fmla="val 159"/>
                <a:gd name="f26" fmla="val 107"/>
                <a:gd name="f27" fmla="val 104"/>
                <a:gd name="f28" fmla="val 70"/>
                <a:gd name="f29" fmla="val 125"/>
                <a:gd name="f30" fmla="val 36"/>
                <a:gd name="f31" fmla="val 91"/>
                <a:gd name="f32" fmla="val 2"/>
                <a:gd name="f33" fmla="val 57"/>
                <a:gd name="f34" fmla="val 55"/>
                <a:gd name="f35" fmla="val 53"/>
                <a:gd name="f36" fmla="val 3"/>
                <a:gd name="f37" fmla="val 51"/>
                <a:gd name="f38" fmla="val 20"/>
                <a:gd name="f39" fmla="val 35"/>
                <a:gd name="f40" fmla="val 38"/>
                <a:gd name="f41" fmla="val 18"/>
                <a:gd name="f42" fmla="val 58"/>
                <a:gd name="f43" fmla="val 59"/>
                <a:gd name="f44" fmla="val 61"/>
                <a:gd name="f45" fmla="val 31"/>
                <a:gd name="f46" fmla="val 121"/>
                <a:gd name="f47" fmla="val 60"/>
                <a:gd name="f48" fmla="val 151"/>
                <a:gd name="f49" fmla="val 89"/>
                <a:gd name="f50" fmla="val 153"/>
                <a:gd name="f51" fmla="val 157"/>
                <a:gd name="f52" fmla="val 186"/>
                <a:gd name="f53" fmla="val 216"/>
                <a:gd name="f54" fmla="val 32"/>
                <a:gd name="f55" fmla="val 246"/>
                <a:gd name="f56" fmla="val 249"/>
                <a:gd name="f57" fmla="val 250"/>
                <a:gd name="f58" fmla="val 253"/>
                <a:gd name="f59" fmla="val 270"/>
                <a:gd name="f60" fmla="val 19"/>
                <a:gd name="f61" fmla="val 288"/>
                <a:gd name="f62" fmla="val 305"/>
                <a:gd name="f63" fmla="val 306"/>
                <a:gd name="f64" fmla="val 54"/>
                <a:gd name="f65" fmla="val 271"/>
                <a:gd name="f66" fmla="val 236"/>
                <a:gd name="f67" fmla="val 126"/>
                <a:gd name="f68" fmla="val 202"/>
                <a:gd name="f69" fmla="val 161"/>
                <a:gd name="f70" fmla="val 201"/>
                <a:gd name="f71" fmla="+- 0 0 -90"/>
                <a:gd name="f72" fmla="*/ f3 1 309"/>
                <a:gd name="f73" fmla="*/ f4 1 162"/>
                <a:gd name="f74" fmla="val f5"/>
                <a:gd name="f75" fmla="val f6"/>
                <a:gd name="f76" fmla="val f7"/>
                <a:gd name="f77" fmla="*/ f71 f0 1"/>
                <a:gd name="f78" fmla="+- f76 0 f74"/>
                <a:gd name="f79" fmla="+- f75 0 f74"/>
                <a:gd name="f80" fmla="*/ f77 1 f2"/>
                <a:gd name="f81" fmla="*/ f79 1 309"/>
                <a:gd name="f82" fmla="*/ f78 1 162"/>
                <a:gd name="f83" fmla="*/ 200 f79 1"/>
                <a:gd name="f84" fmla="*/ 162 f78 1"/>
                <a:gd name="f85" fmla="*/ 154 f79 1"/>
                <a:gd name="f86" fmla="*/ 92 f78 1"/>
                <a:gd name="f87" fmla="*/ 137 f79 1"/>
                <a:gd name="f88" fmla="*/ 117 f78 1"/>
                <a:gd name="f89" fmla="*/ 109 f79 1"/>
                <a:gd name="f90" fmla="*/ 159 f78 1"/>
                <a:gd name="f91" fmla="*/ 104 f79 1"/>
                <a:gd name="f92" fmla="*/ 2 f79 1"/>
                <a:gd name="f93" fmla="*/ 57 f78 1"/>
                <a:gd name="f94" fmla="*/ 3 f79 1"/>
                <a:gd name="f95" fmla="*/ 51 f78 1"/>
                <a:gd name="f96" fmla="*/ 55 f79 1"/>
                <a:gd name="f97" fmla="*/ 2 f78 1"/>
                <a:gd name="f98" fmla="*/ 61 f79 1"/>
                <a:gd name="f99" fmla="*/ 151 f79 1"/>
                <a:gd name="f100" fmla="*/ 89 f78 1"/>
                <a:gd name="f101" fmla="*/ 157 f79 1"/>
                <a:gd name="f102" fmla="*/ 246 f79 1"/>
                <a:gd name="f103" fmla="*/ 3 f78 1"/>
                <a:gd name="f104" fmla="*/ 253 f79 1"/>
                <a:gd name="f105" fmla="*/ 305 f79 1"/>
                <a:gd name="f106" fmla="*/ 202 f79 1"/>
                <a:gd name="f107" fmla="*/ 161 f78 1"/>
                <a:gd name="f108" fmla="+- f80 0 f1"/>
                <a:gd name="f109" fmla="*/ f83 1 309"/>
                <a:gd name="f110" fmla="*/ f84 1 162"/>
                <a:gd name="f111" fmla="*/ f85 1 309"/>
                <a:gd name="f112" fmla="*/ f86 1 162"/>
                <a:gd name="f113" fmla="*/ f87 1 309"/>
                <a:gd name="f114" fmla="*/ f88 1 162"/>
                <a:gd name="f115" fmla="*/ f89 1 309"/>
                <a:gd name="f116" fmla="*/ f90 1 162"/>
                <a:gd name="f117" fmla="*/ f91 1 309"/>
                <a:gd name="f118" fmla="*/ f92 1 309"/>
                <a:gd name="f119" fmla="*/ f93 1 162"/>
                <a:gd name="f120" fmla="*/ f94 1 309"/>
                <a:gd name="f121" fmla="*/ f95 1 162"/>
                <a:gd name="f122" fmla="*/ f96 1 309"/>
                <a:gd name="f123" fmla="*/ f97 1 162"/>
                <a:gd name="f124" fmla="*/ f98 1 309"/>
                <a:gd name="f125" fmla="*/ f99 1 309"/>
                <a:gd name="f126" fmla="*/ f100 1 162"/>
                <a:gd name="f127" fmla="*/ f101 1 309"/>
                <a:gd name="f128" fmla="*/ f102 1 309"/>
                <a:gd name="f129" fmla="*/ f103 1 162"/>
                <a:gd name="f130" fmla="*/ f104 1 309"/>
                <a:gd name="f131" fmla="*/ f105 1 309"/>
                <a:gd name="f132" fmla="*/ f106 1 309"/>
                <a:gd name="f133" fmla="*/ f107 1 162"/>
                <a:gd name="f134" fmla="*/ 0 1 f81"/>
                <a:gd name="f135" fmla="*/ f75 1 f81"/>
                <a:gd name="f136" fmla="*/ 0 1 f82"/>
                <a:gd name="f137" fmla="*/ f76 1 f82"/>
                <a:gd name="f138" fmla="*/ f109 1 f81"/>
                <a:gd name="f139" fmla="*/ f110 1 f82"/>
                <a:gd name="f140" fmla="*/ f111 1 f81"/>
                <a:gd name="f141" fmla="*/ f112 1 f82"/>
                <a:gd name="f142" fmla="*/ f113 1 f81"/>
                <a:gd name="f143" fmla="*/ f114 1 f82"/>
                <a:gd name="f144" fmla="*/ f115 1 f81"/>
                <a:gd name="f145" fmla="*/ f116 1 f82"/>
                <a:gd name="f146" fmla="*/ f117 1 f81"/>
                <a:gd name="f147" fmla="*/ f118 1 f81"/>
                <a:gd name="f148" fmla="*/ f119 1 f82"/>
                <a:gd name="f149" fmla="*/ f120 1 f81"/>
                <a:gd name="f150" fmla="*/ f121 1 f82"/>
                <a:gd name="f151" fmla="*/ f122 1 f81"/>
                <a:gd name="f152" fmla="*/ f123 1 f82"/>
                <a:gd name="f153" fmla="*/ f124 1 f81"/>
                <a:gd name="f154" fmla="*/ f125 1 f81"/>
                <a:gd name="f155" fmla="*/ f126 1 f82"/>
                <a:gd name="f156" fmla="*/ f127 1 f81"/>
                <a:gd name="f157" fmla="*/ f128 1 f81"/>
                <a:gd name="f158" fmla="*/ f129 1 f82"/>
                <a:gd name="f159" fmla="*/ f130 1 f81"/>
                <a:gd name="f160" fmla="*/ f131 1 f81"/>
                <a:gd name="f161" fmla="*/ f132 1 f81"/>
                <a:gd name="f162" fmla="*/ f133 1 f82"/>
                <a:gd name="f163" fmla="*/ f134 f72 1"/>
                <a:gd name="f164" fmla="*/ f135 f72 1"/>
                <a:gd name="f165" fmla="*/ f137 f73 1"/>
                <a:gd name="f166" fmla="*/ f136 f73 1"/>
                <a:gd name="f167" fmla="*/ f138 f72 1"/>
                <a:gd name="f168" fmla="*/ f139 f73 1"/>
                <a:gd name="f169" fmla="*/ f140 f72 1"/>
                <a:gd name="f170" fmla="*/ f141 f73 1"/>
                <a:gd name="f171" fmla="*/ f142 f72 1"/>
                <a:gd name="f172" fmla="*/ f143 f73 1"/>
                <a:gd name="f173" fmla="*/ f144 f72 1"/>
                <a:gd name="f174" fmla="*/ f145 f73 1"/>
                <a:gd name="f175" fmla="*/ f146 f72 1"/>
                <a:gd name="f176" fmla="*/ f147 f72 1"/>
                <a:gd name="f177" fmla="*/ f148 f73 1"/>
                <a:gd name="f178" fmla="*/ f149 f72 1"/>
                <a:gd name="f179" fmla="*/ f150 f73 1"/>
                <a:gd name="f180" fmla="*/ f151 f72 1"/>
                <a:gd name="f181" fmla="*/ f152 f73 1"/>
                <a:gd name="f182" fmla="*/ f153 f72 1"/>
                <a:gd name="f183" fmla="*/ f154 f72 1"/>
                <a:gd name="f184" fmla="*/ f155 f73 1"/>
                <a:gd name="f185" fmla="*/ f156 f72 1"/>
                <a:gd name="f186" fmla="*/ f157 f72 1"/>
                <a:gd name="f187" fmla="*/ f158 f73 1"/>
                <a:gd name="f188" fmla="*/ f159 f72 1"/>
                <a:gd name="f189" fmla="*/ f160 f72 1"/>
                <a:gd name="f190" fmla="*/ f161 f72 1"/>
                <a:gd name="f191" fmla="*/ f162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4"/>
                </a:cxn>
                <a:cxn ang="f108">
                  <a:pos x="f176" y="f177"/>
                </a:cxn>
                <a:cxn ang="f108">
                  <a:pos x="f178" y="f179"/>
                </a:cxn>
                <a:cxn ang="f108">
                  <a:pos x="f180" y="f181"/>
                </a:cxn>
                <a:cxn ang="f108">
                  <a:pos x="f182" y="f181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87"/>
                </a:cxn>
                <a:cxn ang="f108">
                  <a:pos x="f189" y="f179"/>
                </a:cxn>
                <a:cxn ang="f108">
                  <a:pos x="f189" y="f177"/>
                </a:cxn>
                <a:cxn ang="f108">
                  <a:pos x="f190" y="f191"/>
                </a:cxn>
                <a:cxn ang="f108">
                  <a:pos x="f167" y="f168"/>
                </a:cxn>
              </a:cxnLst>
              <a:rect l="f163" t="f166" r="f164" b="f165"/>
              <a:pathLst>
                <a:path w="309" h="162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18" y="f25"/>
                  </a:cubicBezTo>
                  <a:cubicBezTo>
                    <a:pt x="f26" y="f7"/>
                    <a:pt x="f26" y="f7"/>
                    <a:pt x="f27" y="f25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5" y="f34"/>
                    <a:pt x="f5" y="f35"/>
                    <a:pt x="f36" y="f37"/>
                  </a:cubicBezTo>
                  <a:cubicBezTo>
                    <a:pt x="f38" y="f39"/>
                    <a:pt x="f40" y="f41"/>
                    <a:pt x="f34" y="f32"/>
                  </a:cubicBezTo>
                  <a:cubicBezTo>
                    <a:pt x="f42" y="f5"/>
                    <a:pt x="f43" y="f5"/>
                    <a:pt x="f44" y="f32"/>
                  </a:cubicBezTo>
                  <a:cubicBezTo>
                    <a:pt x="f31" y="f45"/>
                    <a:pt x="f46" y="f47"/>
                    <a:pt x="f48" y="f49"/>
                  </a:cubicBezTo>
                  <a:cubicBezTo>
                    <a:pt x="f50" y="f14"/>
                    <a:pt x="f13" y="f14"/>
                    <a:pt x="f51" y="f49"/>
                  </a:cubicBezTo>
                  <a:cubicBezTo>
                    <a:pt x="f52" y="f44"/>
                    <a:pt x="f53" y="f54"/>
                    <a:pt x="f55" y="f36"/>
                  </a:cubicBezTo>
                  <a:cubicBezTo>
                    <a:pt x="f56" y="f5"/>
                    <a:pt x="f57" y="f5"/>
                    <a:pt x="f58" y="f36"/>
                  </a:cubicBezTo>
                  <a:cubicBezTo>
                    <a:pt x="f59" y="f60"/>
                    <a:pt x="f61" y="f39"/>
                    <a:pt x="f62" y="f37"/>
                  </a:cubicBezTo>
                  <a:cubicBezTo>
                    <a:pt x="f63" y="f35"/>
                    <a:pt x="f6" y="f64"/>
                    <a:pt x="f62" y="f33"/>
                  </a:cubicBezTo>
                  <a:cubicBezTo>
                    <a:pt x="f65" y="f31"/>
                    <a:pt x="f66" y="f67"/>
                    <a:pt x="f68" y="f69"/>
                  </a:cubicBezTo>
                  <a:cubicBezTo>
                    <a:pt x="f68" y="f69"/>
                    <a:pt x="f70" y="f69"/>
                    <a:pt x="f8" y="f7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E946EC0D-234A-B9CB-064D-5DCE2C72614F}"/>
              </a:ext>
            </a:extLst>
          </p:cNvPr>
          <p:cNvSpPr txBox="1"/>
          <p:nvPr/>
        </p:nvSpPr>
        <p:spPr>
          <a:xfrm>
            <a:off x="3864199" y="1123642"/>
            <a:ext cx="1415536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Your Text Here</a:t>
            </a:r>
          </a:p>
        </p:txBody>
      </p:sp>
      <p:sp>
        <p:nvSpPr>
          <p:cNvPr id="3" name="Block Arc 14">
            <a:extLst>
              <a:ext uri="{FF2B5EF4-FFF2-40B4-BE49-F238E27FC236}">
                <a16:creationId xmlns:a16="http://schemas.microsoft.com/office/drawing/2014/main" id="{081F6334-E886-FD57-753E-0B1746FA0923}"/>
              </a:ext>
            </a:extLst>
          </p:cNvPr>
          <p:cNvSpPr/>
          <p:nvPr/>
        </p:nvSpPr>
        <p:spPr>
          <a:xfrm rot="16200004">
            <a:off x="4401922" y="535966"/>
            <a:ext cx="340074" cy="340293"/>
          </a:xfrm>
          <a:custGeom>
            <a:avLst/>
            <a:gdLst>
              <a:gd name="f0" fmla="val w"/>
              <a:gd name="f1" fmla="val h"/>
              <a:gd name="f2" fmla="val 0"/>
              <a:gd name="f3" fmla="val 3185463"/>
              <a:gd name="f4" fmla="val 3187558"/>
              <a:gd name="f5" fmla="val 764000"/>
              <a:gd name="f6" fmla="val 2343999"/>
              <a:gd name="f7" fmla="val 566798"/>
              <a:gd name="f8" fmla="val 2256389"/>
              <a:gd name="f9" fmla="val 385374"/>
              <a:gd name="f10" fmla="val 2134753"/>
              <a:gd name="f11" fmla="val 230072"/>
              <a:gd name="f12" fmla="val 1981662"/>
              <a:gd name="f13" fmla="val 297001"/>
              <a:gd name="f14" fmla="val 2223876"/>
              <a:gd name="f15" fmla="val 428049"/>
              <a:gd name="f16" fmla="val 2439341"/>
              <a:gd name="f17" fmla="val 603989"/>
              <a:gd name="f18" fmla="val 2608945"/>
              <a:gd name="f19" fmla="val 667739"/>
              <a:gd name="f20" fmla="val 2525681"/>
              <a:gd name="f21" fmla="val 720588"/>
              <a:gd name="f22" fmla="val 2436567"/>
              <a:gd name="f23" fmla="val 783530"/>
              <a:gd name="f24" fmla="val 862903"/>
              <a:gd name="f25" fmla="val 737619"/>
              <a:gd name="f26" fmla="val 760936"/>
              <a:gd name="f27" fmla="val 681240"/>
              <a:gd name="f28" fmla="val 662513"/>
              <a:gd name="f29" fmla="val 611676"/>
              <a:gd name="f30" fmla="val 571152"/>
              <a:gd name="f31" fmla="val 419218"/>
              <a:gd name="f32" fmla="val 754019"/>
              <a:gd name="f33" fmla="val 279227"/>
              <a:gd name="f34" fmla="val 991173"/>
              <a:gd name="f35" fmla="val 215545"/>
              <a:gd name="f36" fmla="val 1258034"/>
              <a:gd name="f37" fmla="val 378729"/>
              <a:gd name="f38" fmla="val 1090139"/>
              <a:gd name="f39" fmla="val 571934"/>
              <a:gd name="f40" fmla="val 956907"/>
              <a:gd name="f41" fmla="val 935657"/>
              <a:gd name="f42" fmla="val 1673146"/>
              <a:gd name="f43" fmla="val 227023"/>
              <a:gd name="f44" fmla="val 393068"/>
              <a:gd name="f45" fmla="val 1882941"/>
              <a:gd name="f46" fmla="val 605618"/>
              <a:gd name="f47" fmla="val 2045968"/>
              <a:gd name="f48" fmla="val 844267"/>
              <a:gd name="f49" fmla="val 2153109"/>
              <a:gd name="f50" fmla="val 897907"/>
              <a:gd name="f51" fmla="val 1997390"/>
              <a:gd name="f52" fmla="val 928862"/>
              <a:gd name="f53" fmla="val 1835739"/>
              <a:gd name="f54" fmla="val 935928"/>
              <a:gd name="f55" fmla="val 1493146"/>
              <a:gd name="f56" fmla="val 928922"/>
              <a:gd name="f57" fmla="val 1345638"/>
              <a:gd name="f58" fmla="val 902278"/>
              <a:gd name="f59" fmla="val 1198995"/>
              <a:gd name="f60" fmla="val 856775"/>
              <a:gd name="f61" fmla="val 1056956"/>
              <a:gd name="f62" fmla="val 636768"/>
              <a:gd name="f63" fmla="val 1156959"/>
              <a:gd name="f64" fmla="val 439487"/>
              <a:gd name="f65" fmla="val 1304654"/>
              <a:gd name="f66" fmla="val 281464"/>
              <a:gd name="f67" fmla="val 1469785"/>
              <a:gd name="f68" fmla="val 2515107"/>
              <a:gd name="f69" fmla="val 1283000"/>
              <a:gd name="f70" fmla="val 2508124"/>
              <a:gd name="f71" fmla="val 1100523"/>
              <a:gd name="f72" fmla="val 2472287"/>
              <a:gd name="f73" fmla="val 927628"/>
              <a:gd name="f74" fmla="val 2411229"/>
              <a:gd name="f75" fmla="val 876831"/>
              <a:gd name="f76" fmla="val 2520843"/>
              <a:gd name="f77" fmla="val 814172"/>
              <a:gd name="f78" fmla="val 2626182"/>
              <a:gd name="f79" fmla="val 738220"/>
              <a:gd name="f80" fmla="val 2724387"/>
              <a:gd name="f81" fmla="val 944637"/>
              <a:gd name="f82" fmla="val 2881665"/>
              <a:gd name="f83" fmla="val 1196120"/>
              <a:gd name="f84" fmla="val 2982471"/>
              <a:gd name="f85" fmla="val 3005418"/>
              <a:gd name="f86" fmla="val 1112275"/>
              <a:gd name="f87" fmla="val 1105327"/>
              <a:gd name="f88" fmla="val 1858153"/>
              <a:gd name="f89" fmla="val 1070032"/>
              <a:gd name="f90" fmla="val 2042144"/>
              <a:gd name="f91" fmla="val 1008001"/>
              <a:gd name="f92" fmla="val 2219039"/>
              <a:gd name="f93" fmla="val 1155519"/>
              <a:gd name="f94" fmla="val 2270408"/>
              <a:gd name="f95" fmla="val 1310845"/>
              <a:gd name="f96" fmla="val 2300826"/>
              <a:gd name="f97" fmla="val 2307834"/>
              <a:gd name="f98" fmla="val 898989"/>
              <a:gd name="f99" fmla="val 1315103"/>
              <a:gd name="f100" fmla="val 907762"/>
              <a:gd name="f101" fmla="val 1164166"/>
              <a:gd name="f102" fmla="val 938783"/>
              <a:gd name="f103" fmla="val 1020939"/>
              <a:gd name="f104" fmla="val 990066"/>
              <a:gd name="f105" fmla="val 1074574"/>
              <a:gd name="f106" fmla="val 1153655"/>
              <a:gd name="f107" fmla="val 1105461"/>
              <a:gd name="f108" fmla="val 1322925"/>
              <a:gd name="f109" fmla="val 1112368"/>
              <a:gd name="f110" fmla="val 182141"/>
              <a:gd name="f111" fmla="val 1199839"/>
              <a:gd name="f112" fmla="val 204777"/>
              <a:gd name="f113" fmla="val 951477"/>
              <a:gd name="f114" fmla="val 303168"/>
              <a:gd name="f115" fmla="val 746615"/>
              <a:gd name="f116" fmla="val 456764"/>
              <a:gd name="f117" fmla="val 828296"/>
              <a:gd name="f118" fmla="val 562801"/>
              <a:gd name="f119" fmla="val 894225"/>
              <a:gd name="f120" fmla="val 677310"/>
              <a:gd name="f121" fmla="val 947434"/>
              <a:gd name="f122" fmla="val 796072"/>
              <a:gd name="f123" fmla="val 1113886"/>
              <a:gd name="f124" fmla="val 736067"/>
              <a:gd name="f125" fmla="val 1289644"/>
              <a:gd name="f126" fmla="val 700323"/>
              <a:gd name="f127" fmla="val 691530"/>
              <a:gd name="f128" fmla="val 2150063"/>
              <a:gd name="f129" fmla="val 992171"/>
              <a:gd name="f130" fmla="val 1990712"/>
              <a:gd name="f131" fmla="val 935501"/>
              <a:gd name="f132" fmla="val 1822242"/>
              <a:gd name="f133" fmla="val 902595"/>
              <a:gd name="f134" fmla="val 1649785"/>
              <a:gd name="f135" fmla="val 897224"/>
              <a:gd name="f136" fmla="val 2063712"/>
              <a:gd name="f137" fmla="val 2069089"/>
              <a:gd name="f138" fmla="val 1323887"/>
              <a:gd name="f139" fmla="val 2098366"/>
              <a:gd name="f140" fmla="val 1155330"/>
              <a:gd name="f141" fmla="val 2168848"/>
              <a:gd name="f142" fmla="val 2199110"/>
              <a:gd name="f143" fmla="val 2108555"/>
              <a:gd name="f144" fmla="val 2028681"/>
              <a:gd name="f145" fmla="val 2073581"/>
              <a:gd name="f146" fmla="val 1851532"/>
              <a:gd name="f147" fmla="val 2065295"/>
              <a:gd name="f148" fmla="val 2307299"/>
              <a:gd name="f149" fmla="val 1829404"/>
              <a:gd name="f150" fmla="val 2299517"/>
              <a:gd name="f151" fmla="val 2004315"/>
              <a:gd name="f152" fmla="val 2261965"/>
              <a:gd name="f153" fmla="val 2422394"/>
              <a:gd name="f154" fmla="val 446879"/>
              <a:gd name="f155" fmla="val 2204309"/>
              <a:gd name="f156" fmla="val 287209"/>
              <a:gd name="f157" fmla="val 1938140"/>
              <a:gd name="f158" fmla="val 189883"/>
              <a:gd name="f159" fmla="val 178919"/>
              <a:gd name="f160" fmla="val 689876"/>
              <a:gd name="f161" fmla="val 1846998"/>
              <a:gd name="f162" fmla="val 695154"/>
              <a:gd name="f163" fmla="val 2039668"/>
              <a:gd name="f164" fmla="val 732502"/>
              <a:gd name="f165" fmla="val 2221721"/>
              <a:gd name="f166" fmla="val 797410"/>
              <a:gd name="f167" fmla="val 2275056"/>
              <a:gd name="f168" fmla="val 675360"/>
              <a:gd name="f169" fmla="val 2341760"/>
              <a:gd name="f170" fmla="val 557662"/>
              <a:gd name="f171" fmla="val 2447278"/>
              <a:gd name="f172" fmla="val 2722123"/>
              <a:gd name="f173" fmla="val 2366121"/>
              <a:gd name="f174" fmla="val 2618714"/>
              <a:gd name="f175" fmla="val 2299534"/>
              <a:gd name="f176" fmla="val 2507403"/>
              <a:gd name="f177" fmla="val 2246145"/>
              <a:gd name="f178" fmla="val 2391362"/>
              <a:gd name="f179" fmla="val 2057375"/>
              <a:gd name="f180" fmla="val 2464119"/>
              <a:gd name="f181" fmla="val 1856285"/>
              <a:gd name="f182" fmla="val 2506958"/>
              <a:gd name="f183" fmla="val 2514779"/>
              <a:gd name="f184" fmla="val 3008639"/>
              <a:gd name="f185" fmla="val 1949198"/>
              <a:gd name="f186" fmla="val 2997255"/>
              <a:gd name="f187" fmla="val 2224691"/>
              <a:gd name="f188" fmla="val 2892757"/>
              <a:gd name="f189" fmla="val 2878934"/>
              <a:gd name="f190" fmla="val 2723190"/>
              <a:gd name="f191" fmla="val 1307255"/>
              <a:gd name="f192" fmla="val 2529440"/>
              <a:gd name="f193" fmla="val 1161128"/>
              <a:gd name="f194" fmla="val 2313862"/>
              <a:gd name="f195" fmla="val 1060620"/>
              <a:gd name="f196" fmla="val 2270535"/>
              <a:gd name="f197" fmla="val 1201714"/>
              <a:gd name="f198" fmla="val 2245604"/>
              <a:gd name="f199" fmla="val 1347104"/>
              <a:gd name="f200" fmla="val 2240109"/>
              <a:gd name="f201" fmla="val 2890636"/>
              <a:gd name="f202" fmla="val 2241814"/>
              <a:gd name="f203" fmla="val 2249736"/>
              <a:gd name="f204" fmla="val 1827102"/>
              <a:gd name="f205" fmla="val 2279520"/>
              <a:gd name="f206" fmla="val 1979973"/>
              <a:gd name="f207" fmla="val 2329964"/>
              <a:gd name="f208" fmla="val 2127513"/>
              <a:gd name="f209" fmla="val 2545677"/>
              <a:gd name="f210" fmla="val 2019923"/>
              <a:gd name="f211" fmla="val 2738160"/>
              <a:gd name="f212" fmla="val 1866413"/>
              <a:gd name="f213" fmla="val 2973035"/>
              <a:gd name="f214" fmla="val 1284386"/>
              <a:gd name="f215" fmla="val 2912066"/>
              <a:gd name="f216" fmla="val 1001840"/>
              <a:gd name="f217" fmla="val 2765308"/>
              <a:gd name="f218" fmla="val 751379"/>
              <a:gd name="f219" fmla="val 2561381"/>
              <a:gd name="f220" fmla="val 561108"/>
              <a:gd name="f221" fmla="val 2489321"/>
              <a:gd name="f222" fmla="val 656437"/>
              <a:gd name="f223" fmla="val 2431363"/>
              <a:gd name="f224" fmla="val 759225"/>
              <a:gd name="f225" fmla="val 2384553"/>
              <a:gd name="f226" fmla="val 865647"/>
              <a:gd name="f227" fmla="val 2604520"/>
              <a:gd name="f228" fmla="val 964977"/>
              <a:gd name="f229" fmla="val 2804622"/>
              <a:gd name="f230" fmla="val 1106677"/>
              <a:gd name="f231" fmla="val 2974277"/>
              <a:gd name="f232" fmla="val 1897328"/>
              <a:gd name="f233" fmla="val 2812488"/>
              <a:gd name="f234" fmla="val 2073933"/>
              <a:gd name="f235" fmla="val 2619878"/>
              <a:gd name="f236" fmla="val 2216690"/>
              <a:gd name="f237" fmla="val 2407486"/>
              <a:gd name="f238" fmla="val 2319665"/>
              <a:gd name="f239" fmla="val 2454169"/>
              <a:gd name="f240" fmla="val 2420503"/>
              <a:gd name="f241" fmla="val 2511856"/>
              <a:gd name="f242" fmla="val 2517376"/>
              <a:gd name="f243" fmla="val 2582047"/>
              <a:gd name="f244" fmla="val 2607468"/>
              <a:gd name="f245" fmla="val 2776399"/>
              <a:gd name="f246" fmla="val 2417974"/>
              <a:gd name="f247" fmla="val 2916061"/>
              <a:gd name="f248" fmla="val 2172750"/>
              <a:gd name="f249" fmla="val 1593779"/>
              <a:gd name="f250" fmla="val 2473999"/>
              <a:gd name="f251" fmla="val 2471904"/>
              <a:gd name="f252" fmla="val 1591684"/>
              <a:gd name="f253" fmla="val 738111"/>
              <a:gd name="f254" fmla="val 41261"/>
              <a:gd name="f255" fmla="val 2516549"/>
              <a:gd name="f256" fmla="val 1913"/>
              <a:gd name="f257" fmla="val 2750"/>
              <a:gd name="f258" fmla="val 50490"/>
              <a:gd name="f259" fmla="val 700174"/>
              <a:gd name="f260" fmla="val 679654"/>
              <a:gd name="f261" fmla="val 64473"/>
              <a:gd name="f262" fmla="val 6156"/>
              <a:gd name="f263" fmla="val 2934"/>
              <a:gd name="f264" fmla="val 2503127"/>
              <a:gd name="f265" fmla="val 31654"/>
              <a:gd name="f266" fmla="val 733032"/>
              <a:gd name="f267" fmla="*/ f0 1 3185463"/>
              <a:gd name="f268" fmla="*/ f1 1 3187558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3185463"/>
              <a:gd name="f275" fmla="*/ f272 1 3187558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3185463" h="3187558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23" y="f24"/>
                </a:cubicBezTo>
                <a:close/>
                <a:moveTo>
                  <a:pt x="f41" y="f42"/>
                </a:moveTo>
                <a:lnTo>
                  <a:pt x="f43" y="f42"/>
                </a:ln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41" y="f42"/>
                </a:cubicBezTo>
                <a:close/>
                <a:moveTo>
                  <a:pt x="f54" y="f55"/>
                </a:move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55"/>
                </a:cubicBezTo>
                <a:close/>
                <a:moveTo>
                  <a:pt x="f67" y="f68"/>
                </a:move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7" y="f85"/>
                </a:cubicBezTo>
                <a:close/>
                <a:moveTo>
                  <a:pt x="f67" y="f42"/>
                </a:moveTo>
                <a:lnTo>
                  <a:pt x="f86" y="f42"/>
                </a:ln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67" y="f97"/>
                </a:cubicBezTo>
                <a:close/>
                <a:moveTo>
                  <a:pt x="f67" y="f98"/>
                </a:move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55"/>
                </a:cubicBezTo>
                <a:lnTo>
                  <a:pt x="f67" y="f55"/>
                </a:lnTo>
                <a:close/>
                <a:moveTo>
                  <a:pt x="f67" y="f110"/>
                </a:move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67" y="f127"/>
                </a:cubicBezTo>
                <a:close/>
                <a:moveTo>
                  <a:pt x="f128" y="f129"/>
                </a:moveTo>
                <a:cubicBezTo>
                  <a:pt x="f130" y="f131"/>
                  <a:pt x="f132" y="f133"/>
                  <a:pt x="f134" y="f135"/>
                </a:cubicBezTo>
                <a:lnTo>
                  <a:pt x="f134" y="f55"/>
                </a:lnTo>
                <a:lnTo>
                  <a:pt x="f136" y="f55"/>
                </a:lnTo>
                <a:cubicBezTo>
                  <a:pt x="f137" y="f138"/>
                  <a:pt x="f139" y="f140"/>
                  <a:pt x="f128" y="f129"/>
                </a:cubicBezTo>
                <a:close/>
                <a:moveTo>
                  <a:pt x="f141" y="f142"/>
                </a:moveTo>
                <a:cubicBezTo>
                  <a:pt x="f143" y="f144"/>
                  <a:pt x="f145" y="f146"/>
                  <a:pt x="f147" y="f42"/>
                </a:cubicBezTo>
                <a:lnTo>
                  <a:pt x="f134" y="f42"/>
                </a:lnTo>
                <a:lnTo>
                  <a:pt x="f134" y="f148"/>
                </a:lnTo>
                <a:cubicBezTo>
                  <a:pt x="f149" y="f150"/>
                  <a:pt x="f151" y="f152"/>
                  <a:pt x="f141" y="f142"/>
                </a:cubicBezTo>
                <a:close/>
                <a:moveTo>
                  <a:pt x="f153" y="f154"/>
                </a:moveTo>
                <a:cubicBezTo>
                  <a:pt x="f155" y="f156"/>
                  <a:pt x="f157" y="f158"/>
                  <a:pt x="f134" y="f159"/>
                </a:cubicBezTo>
                <a:lnTo>
                  <a:pt x="f134" y="f160"/>
                </a:ln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53" y="f154"/>
                </a:cubicBezTo>
                <a:close/>
                <a:moveTo>
                  <a:pt x="f171" y="f172"/>
                </a:move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34" y="f183"/>
                </a:cubicBezTo>
                <a:lnTo>
                  <a:pt x="f134" y="f184"/>
                </a:lnTo>
                <a:cubicBezTo>
                  <a:pt x="f185" y="f186"/>
                  <a:pt x="f187" y="f188"/>
                  <a:pt x="f171" y="f172"/>
                </a:cubicBezTo>
                <a:close/>
                <a:moveTo>
                  <a:pt x="f189" y="f55"/>
                </a:moveTo>
                <a:cubicBezTo>
                  <a:pt x="f190" y="f191"/>
                  <a:pt x="f192" y="f193"/>
                  <a:pt x="f194" y="f195"/>
                </a:cubicBezTo>
                <a:cubicBezTo>
                  <a:pt x="f196" y="f197"/>
                  <a:pt x="f198" y="f199"/>
                  <a:pt x="f200" y="f55"/>
                </a:cubicBezTo>
                <a:close/>
                <a:moveTo>
                  <a:pt x="f201" y="f42"/>
                </a:moveTo>
                <a:lnTo>
                  <a:pt x="f202" y="f42"/>
                </a:ln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01" y="f42"/>
                </a:cubicBezTo>
                <a:close/>
                <a:moveTo>
                  <a:pt x="f213" y="f214"/>
                </a:moveTo>
                <a:cubicBezTo>
                  <a:pt x="f215" y="f216"/>
                  <a:pt x="f217" y="f218"/>
                  <a:pt x="f219" y="f220"/>
                </a:cubicBezTo>
                <a:cubicBezTo>
                  <a:pt x="f221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213" y="f214"/>
                </a:cubicBezTo>
                <a:close/>
                <a:moveTo>
                  <a:pt x="f231" y="f232"/>
                </a:moveTo>
                <a:cubicBezTo>
                  <a:pt x="f233" y="f234"/>
                  <a:pt x="f235" y="f236"/>
                  <a:pt x="f237" y="f238"/>
                </a:cubicBezTo>
                <a:cubicBezTo>
                  <a:pt x="f239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31" y="f232"/>
                </a:cubicBezTo>
                <a:close/>
                <a:moveTo>
                  <a:pt x="f3" y="f249"/>
                </a:moveTo>
                <a:cubicBezTo>
                  <a:pt x="f3" y="f250"/>
                  <a:pt x="f251" y="f4"/>
                  <a:pt x="f252" y="f4"/>
                </a:cubicBezTo>
                <a:cubicBezTo>
                  <a:pt x="f253" y="f4"/>
                  <a:pt x="f254" y="f255"/>
                  <a:pt x="f256" y="f42"/>
                </a:cubicBezTo>
                <a:lnTo>
                  <a:pt x="f2" y="f42"/>
                </a:lnTo>
                <a:lnTo>
                  <a:pt x="f2" y="f55"/>
                </a:lnTo>
                <a:lnTo>
                  <a:pt x="f257" y="f55"/>
                </a:lnTo>
                <a:cubicBezTo>
                  <a:pt x="f258" y="f259"/>
                  <a:pt x="f260" y="f261"/>
                  <a:pt x="f67" y="f262"/>
                </a:cubicBezTo>
                <a:lnTo>
                  <a:pt x="f67" y="f2"/>
                </a:lnTo>
                <a:lnTo>
                  <a:pt x="f252" y="f2"/>
                </a:lnTo>
                <a:lnTo>
                  <a:pt x="f134" y="f2"/>
                </a:lnTo>
                <a:lnTo>
                  <a:pt x="f134" y="f263"/>
                </a:lnTo>
                <a:cubicBezTo>
                  <a:pt x="f264" y="f265"/>
                  <a:pt x="f3" y="f266"/>
                  <a:pt x="f3" y="f249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4" name="Trapezoid 22">
            <a:extLst>
              <a:ext uri="{FF2B5EF4-FFF2-40B4-BE49-F238E27FC236}">
                <a16:creationId xmlns:a16="http://schemas.microsoft.com/office/drawing/2014/main" id="{52AFFE92-FAC7-01F2-21EA-91F3E1C89D6D}"/>
              </a:ext>
            </a:extLst>
          </p:cNvPr>
          <p:cNvSpPr/>
          <p:nvPr/>
        </p:nvSpPr>
        <p:spPr>
          <a:xfrm>
            <a:off x="4349617" y="3834353"/>
            <a:ext cx="444681" cy="226222"/>
          </a:xfrm>
          <a:custGeom>
            <a:avLst/>
            <a:gdLst>
              <a:gd name="f0" fmla="val w"/>
              <a:gd name="f1" fmla="val h"/>
              <a:gd name="f2" fmla="val 0"/>
              <a:gd name="f3" fmla="val 3261500"/>
              <a:gd name="f4" fmla="val 1659188"/>
              <a:gd name="f5" fmla="val 121102"/>
              <a:gd name="f6" fmla="val 1436888"/>
              <a:gd name="f7" fmla="val 3045452"/>
              <a:gd name="f8" fmla="val 3001437"/>
              <a:gd name="f9" fmla="val 1508238"/>
              <a:gd name="f10" fmla="val 2956882"/>
              <a:gd name="f11" fmla="val 1580993"/>
              <a:gd name="f12" fmla="val 2918729"/>
              <a:gd name="f13" fmla="val 202648"/>
              <a:gd name="f14" fmla="val 188127"/>
              <a:gd name="f15" fmla="val 1585004"/>
              <a:gd name="f16" fmla="val 156049"/>
              <a:gd name="f17" fmla="val 1510828"/>
              <a:gd name="f18" fmla="val 2814967"/>
              <a:gd name="f19" fmla="val 1119413"/>
              <a:gd name="f20" fmla="val 1227413"/>
              <a:gd name="f21" fmla="val 2922967"/>
              <a:gd name="f22" fmla="val 2600074"/>
              <a:gd name="f23" fmla="val 2708074"/>
              <a:gd name="f24" fmla="val 2385182"/>
              <a:gd name="f25" fmla="val 2493182"/>
              <a:gd name="f26" fmla="val 1716569"/>
              <a:gd name="f27" fmla="val 1824569"/>
              <a:gd name="f28" fmla="val 1501676"/>
              <a:gd name="f29" fmla="val 1609676"/>
              <a:gd name="f30" fmla="val 1286784"/>
              <a:gd name="f31" fmla="val 1394784"/>
              <a:gd name="f32" fmla="val 1071892"/>
              <a:gd name="f33" fmla="val 1179892"/>
              <a:gd name="f34" fmla="val 857000"/>
              <a:gd name="f35" fmla="val 965000"/>
              <a:gd name="f36" fmla="val 642108"/>
              <a:gd name="f37" fmla="val 750108"/>
              <a:gd name="f38" fmla="val 427216"/>
              <a:gd name="f39" fmla="val 535216"/>
              <a:gd name="f40" fmla="val 356387"/>
              <a:gd name="f41" fmla="val 794045"/>
              <a:gd name="f42" fmla="val 310667"/>
              <a:gd name="f43" fmla="val 896924"/>
              <a:gd name="f44" fmla="val 2620886"/>
              <a:gd name="f45" fmla="val 908354"/>
              <a:gd name="f46" fmla="val 2540130"/>
              <a:gd name="f47" fmla="val 801665"/>
              <a:gd name="f48" fmla="val 382676"/>
              <a:gd name="f49" fmla="val 631248"/>
              <a:gd name="f50" fmla="val 363625"/>
              <a:gd name="f51" fmla="val 730317"/>
              <a:gd name="f52" fmla="val 2492522"/>
              <a:gd name="f53" fmla="val 737937"/>
              <a:gd name="f54" fmla="val 2418771"/>
              <a:gd name="f55" fmla="val 1756650"/>
              <a:gd name="f56" fmla="val 318899"/>
              <a:gd name="f57" fmla="val 477608"/>
              <a:gd name="f58" fmla="val 1900650"/>
              <a:gd name="f59" fmla="val 1470038"/>
              <a:gd name="f60" fmla="val 1614038"/>
              <a:gd name="f61" fmla="val 1183427"/>
              <a:gd name="f62" fmla="val 1327427"/>
              <a:gd name="f63" fmla="val 896816"/>
              <a:gd name="f64" fmla="val 1040816"/>
              <a:gd name="f65" fmla="val 1190618"/>
              <a:gd name="f66" fmla="val 1271830"/>
              <a:gd name="f67" fmla="val 1308266"/>
              <a:gd name="f68" fmla="val 193836"/>
              <a:gd name="f69" fmla="val 1977660"/>
              <a:gd name="f70" fmla="val 2138144"/>
              <a:gd name="f71" fmla="val 525639"/>
              <a:gd name="f72" fmla="val 2421400"/>
              <a:gd name="f73" fmla="val 2750195"/>
              <a:gd name="f74" fmla="val 950920"/>
              <a:gd name="f75" fmla="val 937238"/>
              <a:gd name="f76" fmla="val 3244841"/>
              <a:gd name="f77" fmla="val 1097170"/>
              <a:gd name="f78" fmla="val 3172191"/>
              <a:gd name="f79" fmla="val 1230845"/>
              <a:gd name="f80" fmla="val 3089450"/>
              <a:gd name="f81" fmla="val 1364888"/>
              <a:gd name="f82" fmla="val 88044"/>
              <a:gd name="f83" fmla="val 35437"/>
              <a:gd name="f84" fmla="val 1251413"/>
              <a:gd name="f85" fmla="val -11245"/>
              <a:gd name="f86" fmla="val 1137942"/>
              <a:gd name="f87" fmla="val 2399"/>
              <a:gd name="f88" fmla="val 1024450"/>
              <a:gd name="f89" fmla="val 197767"/>
              <a:gd name="f90" fmla="val 1019222"/>
              <a:gd name="f91" fmla="val 321162"/>
              <a:gd name="f92" fmla="val 681951"/>
              <a:gd name="f93" fmla="val 764901"/>
              <a:gd name="f94" fmla="val 930048"/>
              <a:gd name="f95" fmla="val 966373"/>
              <a:gd name="f96" fmla="val 588"/>
              <a:gd name="f97" fmla="val 1047585"/>
              <a:gd name="f98" fmla="val 1083910"/>
              <a:gd name="f99" fmla="val 1154183"/>
              <a:gd name="f100" fmla="*/ f0 1 3261500"/>
              <a:gd name="f101" fmla="*/ f1 1 1659188"/>
              <a:gd name="f102" fmla="val f2"/>
              <a:gd name="f103" fmla="val f3"/>
              <a:gd name="f104" fmla="val f4"/>
              <a:gd name="f105" fmla="+- f104 0 f102"/>
              <a:gd name="f106" fmla="+- f103 0 f102"/>
              <a:gd name="f107" fmla="*/ f106 1 3261500"/>
              <a:gd name="f108" fmla="*/ f105 1 1659188"/>
              <a:gd name="f109" fmla="*/ f102 1 f107"/>
              <a:gd name="f110" fmla="*/ f103 1 f107"/>
              <a:gd name="f111" fmla="*/ f102 1 f108"/>
              <a:gd name="f112" fmla="*/ f104 1 f108"/>
              <a:gd name="f113" fmla="*/ f109 f100 1"/>
              <a:gd name="f114" fmla="*/ f110 f100 1"/>
              <a:gd name="f115" fmla="*/ f112 f101 1"/>
              <a:gd name="f116" fmla="*/ f111 f1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3" t="f116" r="f114" b="f115"/>
            <a:pathLst>
              <a:path w="3261500" h="1659188">
                <a:moveTo>
                  <a:pt x="f5" y="f6"/>
                </a:moveTo>
                <a:lnTo>
                  <a:pt x="f7" y="f6"/>
                </a:lnTo>
                <a:cubicBezTo>
                  <a:pt x="f8" y="f9"/>
                  <a:pt x="f10" y="f11"/>
                  <a:pt x="f12" y="f4"/>
                </a:cubicBezTo>
                <a:lnTo>
                  <a:pt x="f13" y="f4"/>
                </a:lnTo>
                <a:cubicBezTo>
                  <a:pt x="f14" y="f15"/>
                  <a:pt x="f16" y="f17"/>
                  <a:pt x="f5" y="f6"/>
                </a:cubicBezTo>
                <a:close/>
                <a:moveTo>
                  <a:pt x="f18" y="f19"/>
                </a:moveTo>
                <a:lnTo>
                  <a:pt x="f18" y="f20"/>
                </a:lnTo>
                <a:lnTo>
                  <a:pt x="f21" y="f20"/>
                </a:lnTo>
                <a:lnTo>
                  <a:pt x="f21" y="f19"/>
                </a:lnTo>
                <a:close/>
                <a:moveTo>
                  <a:pt x="f22" y="f19"/>
                </a:moveTo>
                <a:lnTo>
                  <a:pt x="f22" y="f20"/>
                </a:lnTo>
                <a:lnTo>
                  <a:pt x="f23" y="f20"/>
                </a:lnTo>
                <a:lnTo>
                  <a:pt x="f23" y="f19"/>
                </a:lnTo>
                <a:close/>
                <a:moveTo>
                  <a:pt x="f24" y="f19"/>
                </a:moveTo>
                <a:lnTo>
                  <a:pt x="f24" y="f20"/>
                </a:lnTo>
                <a:lnTo>
                  <a:pt x="f25" y="f20"/>
                </a:lnTo>
                <a:lnTo>
                  <a:pt x="f25" y="f19"/>
                </a:lnTo>
                <a:close/>
                <a:moveTo>
                  <a:pt x="f26" y="f19"/>
                </a:moveTo>
                <a:lnTo>
                  <a:pt x="f26" y="f20"/>
                </a:lnTo>
                <a:lnTo>
                  <a:pt x="f27" y="f20"/>
                </a:lnTo>
                <a:lnTo>
                  <a:pt x="f27" y="f19"/>
                </a:lnTo>
                <a:close/>
                <a:moveTo>
                  <a:pt x="f28" y="f19"/>
                </a:moveTo>
                <a:lnTo>
                  <a:pt x="f28" y="f20"/>
                </a:lnTo>
                <a:lnTo>
                  <a:pt x="f29" y="f20"/>
                </a:lnTo>
                <a:lnTo>
                  <a:pt x="f29" y="f19"/>
                </a:lnTo>
                <a:close/>
                <a:moveTo>
                  <a:pt x="f30" y="f19"/>
                </a:moveTo>
                <a:lnTo>
                  <a:pt x="f30" y="f20"/>
                </a:lnTo>
                <a:lnTo>
                  <a:pt x="f31" y="f20"/>
                </a:lnTo>
                <a:lnTo>
                  <a:pt x="f31" y="f19"/>
                </a:lnTo>
                <a:close/>
                <a:moveTo>
                  <a:pt x="f32" y="f19"/>
                </a:moveTo>
                <a:lnTo>
                  <a:pt x="f32" y="f20"/>
                </a:lnTo>
                <a:lnTo>
                  <a:pt x="f33" y="f20"/>
                </a:lnTo>
                <a:lnTo>
                  <a:pt x="f33" y="f19"/>
                </a:lnTo>
                <a:close/>
                <a:moveTo>
                  <a:pt x="f34" y="f19"/>
                </a:moveTo>
                <a:lnTo>
                  <a:pt x="f34" y="f20"/>
                </a:lnTo>
                <a:lnTo>
                  <a:pt x="f35" y="f20"/>
                </a:lnTo>
                <a:lnTo>
                  <a:pt x="f35" y="f19"/>
                </a:lnTo>
                <a:close/>
                <a:moveTo>
                  <a:pt x="f36" y="f19"/>
                </a:moveTo>
                <a:lnTo>
                  <a:pt x="f36" y="f20"/>
                </a:lnTo>
                <a:lnTo>
                  <a:pt x="f37" y="f20"/>
                </a:lnTo>
                <a:lnTo>
                  <a:pt x="f37" y="f19"/>
                </a:lnTo>
                <a:close/>
                <a:moveTo>
                  <a:pt x="f38" y="f19"/>
                </a:moveTo>
                <a:lnTo>
                  <a:pt x="f38" y="f20"/>
                </a:lnTo>
                <a:lnTo>
                  <a:pt x="f39" y="f20"/>
                </a:lnTo>
                <a:lnTo>
                  <a:pt x="f39" y="f19"/>
                </a:lnTo>
                <a:close/>
                <a:moveTo>
                  <a:pt x="f40" y="f41"/>
                </a:move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close/>
                <a:moveTo>
                  <a:pt x="f48" y="f49"/>
                </a:moveTo>
                <a:lnTo>
                  <a:pt x="f50" y="f51"/>
                </a:lnTo>
                <a:lnTo>
                  <a:pt x="f52" y="f53"/>
                </a:lnTo>
                <a:lnTo>
                  <a:pt x="f54" y="f49"/>
                </a:lnTo>
                <a:close/>
                <a:moveTo>
                  <a:pt x="f55" y="f56"/>
                </a:moveTo>
                <a:lnTo>
                  <a:pt x="f55" y="f57"/>
                </a:lnTo>
                <a:lnTo>
                  <a:pt x="f58" y="f57"/>
                </a:lnTo>
                <a:lnTo>
                  <a:pt x="f58" y="f56"/>
                </a:lnTo>
                <a:close/>
                <a:moveTo>
                  <a:pt x="f59" y="f56"/>
                </a:moveTo>
                <a:lnTo>
                  <a:pt x="f59" y="f57"/>
                </a:lnTo>
                <a:lnTo>
                  <a:pt x="f60" y="f57"/>
                </a:lnTo>
                <a:lnTo>
                  <a:pt x="f60" y="f56"/>
                </a:lnTo>
                <a:close/>
                <a:moveTo>
                  <a:pt x="f61" y="f56"/>
                </a:moveTo>
                <a:lnTo>
                  <a:pt x="f61" y="f57"/>
                </a:lnTo>
                <a:lnTo>
                  <a:pt x="f62" y="f57"/>
                </a:lnTo>
                <a:lnTo>
                  <a:pt x="f62" y="f56"/>
                </a:lnTo>
                <a:close/>
                <a:moveTo>
                  <a:pt x="f63" y="f56"/>
                </a:moveTo>
                <a:lnTo>
                  <a:pt x="f63" y="f57"/>
                </a:lnTo>
                <a:lnTo>
                  <a:pt x="f64" y="f57"/>
                </a:lnTo>
                <a:lnTo>
                  <a:pt x="f64" y="f56"/>
                </a:lnTo>
                <a:close/>
                <a:moveTo>
                  <a:pt x="f65" y="f2"/>
                </a:moveTo>
                <a:lnTo>
                  <a:pt x="f66" y="f2"/>
                </a:lnTo>
                <a:lnTo>
                  <a:pt x="f67" y="f68"/>
                </a:lnTo>
                <a:lnTo>
                  <a:pt x="f69" y="f68"/>
                </a:lnTo>
                <a:lnTo>
                  <a:pt x="f70" y="f71"/>
                </a:lnTo>
                <a:lnTo>
                  <a:pt x="f72" y="f71"/>
                </a:lnTo>
                <a:lnTo>
                  <a:pt x="f73" y="f74"/>
                </a:lnTo>
                <a:lnTo>
                  <a:pt x="f3" y="f75"/>
                </a:lnTo>
                <a:cubicBezTo>
                  <a:pt x="f76" y="f77"/>
                  <a:pt x="f78" y="f79"/>
                  <a:pt x="f80" y="f81"/>
                </a:cubicBezTo>
                <a:lnTo>
                  <a:pt x="f82" y="f81"/>
                </a:lnTo>
                <a:cubicBezTo>
                  <a:pt x="f83" y="f84"/>
                  <a:pt x="f85" y="f86"/>
                  <a:pt x="f87" y="f88"/>
                </a:cubicBezTo>
                <a:lnTo>
                  <a:pt x="f89" y="f90"/>
                </a:lnTo>
                <a:lnTo>
                  <a:pt x="f91" y="f71"/>
                </a:lnTo>
                <a:lnTo>
                  <a:pt x="f92" y="f71"/>
                </a:lnTo>
                <a:lnTo>
                  <a:pt x="f93" y="f68"/>
                </a:lnTo>
                <a:lnTo>
                  <a:pt x="f94" y="f68"/>
                </a:lnTo>
                <a:lnTo>
                  <a:pt x="f95" y="f96"/>
                </a:lnTo>
                <a:lnTo>
                  <a:pt x="f97" y="f96"/>
                </a:lnTo>
                <a:lnTo>
                  <a:pt x="f98" y="f68"/>
                </a:lnTo>
                <a:lnTo>
                  <a:pt x="f99" y="f68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D0AF0D17-03E7-673C-88DD-64C5FA013810}"/>
              </a:ext>
            </a:extLst>
          </p:cNvPr>
          <p:cNvSpPr/>
          <p:nvPr/>
        </p:nvSpPr>
        <p:spPr>
          <a:xfrm>
            <a:off x="4383834" y="1648123"/>
            <a:ext cx="376248" cy="38576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96406"/>
              <a:gd name="f7" fmla="val 2354521"/>
              <a:gd name="f8" fmla="val 2279640"/>
              <a:gd name="f9" fmla="val 1747818"/>
              <a:gd name="f10" fmla="val 1827546"/>
              <a:gd name="f11" fmla="val 1826304"/>
              <a:gd name="f12" fmla="val 1873723"/>
              <a:gd name="f13" fmla="val 1907635"/>
              <a:gd name="f14" fmla="val 1985737"/>
              <a:gd name="f15" fmla="val 2047488"/>
              <a:gd name="f16" fmla="val 1955104"/>
              <a:gd name="f17" fmla="val 2095900"/>
              <a:gd name="f18" fmla="val 1897166"/>
              <a:gd name="f19" fmla="val 2139232"/>
              <a:gd name="f20" fmla="val 1773393"/>
              <a:gd name="f21" fmla="val 2006999"/>
              <a:gd name="f22" fmla="val 1682537"/>
              <a:gd name="f23" fmla="val 1962549"/>
              <a:gd name="f24" fmla="val 1528613"/>
              <a:gd name="f25" fmla="val 1380482"/>
              <a:gd name="f26" fmla="val 2120816"/>
              <a:gd name="f27" fmla="val 1495542"/>
              <a:gd name="f28" fmla="val 1788127"/>
              <a:gd name="f29" fmla="val 909489"/>
              <a:gd name="f30" fmla="val 1225390"/>
              <a:gd name="f31" fmla="val 414951"/>
              <a:gd name="f32" fmla="val 2322212"/>
              <a:gd name="f33" fmla="val 293184"/>
              <a:gd name="f34" fmla="val 2052845"/>
              <a:gd name="f35" fmla="val 520411"/>
              <a:gd name="f36" fmla="val 767428"/>
              <a:gd name="f37" fmla="val 325060"/>
              <a:gd name="f38" fmla="val 542715"/>
              <a:gd name="f39" fmla="val -71458"/>
              <a:gd name="f40" fmla="val 102202"/>
              <a:gd name="f41" fmla="val 11167"/>
              <a:gd name="f42" fmla="val 5505"/>
              <a:gd name="f43" fmla="val 111065"/>
              <a:gd name="f44" fmla="val -52229"/>
              <a:gd name="f45" fmla="val 554777"/>
              <a:gd name="f46" fmla="val 358209"/>
              <a:gd name="f47" fmla="val 771719"/>
              <a:gd name="f48" fmla="val 578452"/>
              <a:gd name="f49" fmla="val 2041440"/>
              <a:gd name="f50" fmla="val 514597"/>
              <a:gd name="f51" fmla="val 662729"/>
              <a:gd name="f52" fmla="val 1124906"/>
              <a:gd name="f53" fmla="val 1004182"/>
              <a:gd name="f54" fmla="val 1676517"/>
              <a:gd name="f55" fmla="val 1608523"/>
              <a:gd name="f56" fmla="val 1795262"/>
              <a:gd name="f57" fmla="val 1589016"/>
              <a:gd name="f58" fmla="val 2094931"/>
              <a:gd name="f59" fmla="val 1557316"/>
              <a:gd name="f60" fmla="+- 0 0 -90"/>
              <a:gd name="f61" fmla="*/ f3 1 2296406"/>
              <a:gd name="f62" fmla="*/ f4 1 2354521"/>
              <a:gd name="f63" fmla="val f5"/>
              <a:gd name="f64" fmla="val f6"/>
              <a:gd name="f65" fmla="val f7"/>
              <a:gd name="f66" fmla="*/ f60 f0 1"/>
              <a:gd name="f67" fmla="+- f65 0 f63"/>
              <a:gd name="f68" fmla="+- f64 0 f63"/>
              <a:gd name="f69" fmla="*/ f66 1 f2"/>
              <a:gd name="f70" fmla="*/ f68 1 2296406"/>
              <a:gd name="f71" fmla="*/ f67 1 2354521"/>
              <a:gd name="f72" fmla="*/ 2279640 f68 1"/>
              <a:gd name="f73" fmla="*/ 1747818 f67 1"/>
              <a:gd name="f74" fmla="*/ 1827546 f68 1"/>
              <a:gd name="f75" fmla="*/ 1826304 f67 1"/>
              <a:gd name="f76" fmla="*/ 1955104 f68 1"/>
              <a:gd name="f77" fmla="*/ 2095900 f67 1"/>
              <a:gd name="f78" fmla="*/ 1682537 f68 1"/>
              <a:gd name="f79" fmla="*/ 1962549 f67 1"/>
              <a:gd name="f80" fmla="*/ 1528613 f68 1"/>
              <a:gd name="f81" fmla="*/ 2354521 f67 1"/>
              <a:gd name="f82" fmla="*/ 1380482 f68 1"/>
              <a:gd name="f83" fmla="*/ 2120816 f67 1"/>
              <a:gd name="f84" fmla="*/ 1495542 f68 1"/>
              <a:gd name="f85" fmla="*/ 1788127 f67 1"/>
              <a:gd name="f86" fmla="*/ 909489 f68 1"/>
              <a:gd name="f87" fmla="*/ 1225390 f67 1"/>
              <a:gd name="f88" fmla="*/ 414951 f68 1"/>
              <a:gd name="f89" fmla="*/ 2322212 f67 1"/>
              <a:gd name="f90" fmla="*/ 293184 f68 1"/>
              <a:gd name="f91" fmla="*/ 2052845 f67 1"/>
              <a:gd name="f92" fmla="*/ 520411 f68 1"/>
              <a:gd name="f93" fmla="*/ 767428 f67 1"/>
              <a:gd name="f94" fmla="*/ 11167 f68 1"/>
              <a:gd name="f95" fmla="*/ 5505 f67 1"/>
              <a:gd name="f96" fmla="*/ 771719 f68 1"/>
              <a:gd name="f97" fmla="*/ 578452 f67 1"/>
              <a:gd name="f98" fmla="*/ 2041440 f68 1"/>
              <a:gd name="f99" fmla="*/ 514597 f67 1"/>
              <a:gd name="f100" fmla="*/ 2296406 f68 1"/>
              <a:gd name="f101" fmla="*/ 662729 f67 1"/>
              <a:gd name="f102" fmla="*/ 1124906 f68 1"/>
              <a:gd name="f103" fmla="*/ 1004182 f67 1"/>
              <a:gd name="f104" fmla="*/ 1676517 f68 1"/>
              <a:gd name="f105" fmla="*/ 1608523 f67 1"/>
              <a:gd name="f106" fmla="*/ 2094931 f68 1"/>
              <a:gd name="f107" fmla="*/ 1557316 f67 1"/>
              <a:gd name="f108" fmla="+- f69 0 f1"/>
              <a:gd name="f109" fmla="*/ f72 1 2296406"/>
              <a:gd name="f110" fmla="*/ f73 1 2354521"/>
              <a:gd name="f111" fmla="*/ f74 1 2296406"/>
              <a:gd name="f112" fmla="*/ f75 1 2354521"/>
              <a:gd name="f113" fmla="*/ f76 1 2296406"/>
              <a:gd name="f114" fmla="*/ f77 1 2354521"/>
              <a:gd name="f115" fmla="*/ f78 1 2296406"/>
              <a:gd name="f116" fmla="*/ f79 1 2354521"/>
              <a:gd name="f117" fmla="*/ f80 1 2296406"/>
              <a:gd name="f118" fmla="*/ f81 1 2354521"/>
              <a:gd name="f119" fmla="*/ f82 1 2296406"/>
              <a:gd name="f120" fmla="*/ f83 1 2354521"/>
              <a:gd name="f121" fmla="*/ f84 1 2296406"/>
              <a:gd name="f122" fmla="*/ f85 1 2354521"/>
              <a:gd name="f123" fmla="*/ f86 1 2296406"/>
              <a:gd name="f124" fmla="*/ f87 1 2354521"/>
              <a:gd name="f125" fmla="*/ f88 1 2296406"/>
              <a:gd name="f126" fmla="*/ f89 1 2354521"/>
              <a:gd name="f127" fmla="*/ f90 1 2296406"/>
              <a:gd name="f128" fmla="*/ f91 1 2354521"/>
              <a:gd name="f129" fmla="*/ f92 1 2296406"/>
              <a:gd name="f130" fmla="*/ f93 1 2354521"/>
              <a:gd name="f131" fmla="*/ f94 1 2296406"/>
              <a:gd name="f132" fmla="*/ f95 1 2354521"/>
              <a:gd name="f133" fmla="*/ f96 1 2296406"/>
              <a:gd name="f134" fmla="*/ f97 1 2354521"/>
              <a:gd name="f135" fmla="*/ f98 1 2296406"/>
              <a:gd name="f136" fmla="*/ f99 1 2354521"/>
              <a:gd name="f137" fmla="*/ f100 1 2296406"/>
              <a:gd name="f138" fmla="*/ f101 1 2354521"/>
              <a:gd name="f139" fmla="*/ f102 1 2296406"/>
              <a:gd name="f140" fmla="*/ f103 1 2354521"/>
              <a:gd name="f141" fmla="*/ f104 1 2296406"/>
              <a:gd name="f142" fmla="*/ f105 1 2354521"/>
              <a:gd name="f143" fmla="*/ f106 1 2296406"/>
              <a:gd name="f144" fmla="*/ f107 1 2354521"/>
              <a:gd name="f145" fmla="*/ f63 1 f70"/>
              <a:gd name="f146" fmla="*/ f64 1 f70"/>
              <a:gd name="f147" fmla="*/ f63 1 f71"/>
              <a:gd name="f148" fmla="*/ f65 1 f71"/>
              <a:gd name="f149" fmla="*/ f109 1 f70"/>
              <a:gd name="f150" fmla="*/ f110 1 f71"/>
              <a:gd name="f151" fmla="*/ f111 1 f70"/>
              <a:gd name="f152" fmla="*/ f112 1 f71"/>
              <a:gd name="f153" fmla="*/ f113 1 f70"/>
              <a:gd name="f154" fmla="*/ f114 1 f71"/>
              <a:gd name="f155" fmla="*/ f115 1 f70"/>
              <a:gd name="f156" fmla="*/ f116 1 f71"/>
              <a:gd name="f157" fmla="*/ f117 1 f70"/>
              <a:gd name="f158" fmla="*/ f118 1 f71"/>
              <a:gd name="f159" fmla="*/ f119 1 f70"/>
              <a:gd name="f160" fmla="*/ f120 1 f71"/>
              <a:gd name="f161" fmla="*/ f121 1 f70"/>
              <a:gd name="f162" fmla="*/ f122 1 f71"/>
              <a:gd name="f163" fmla="*/ f123 1 f70"/>
              <a:gd name="f164" fmla="*/ f124 1 f71"/>
              <a:gd name="f165" fmla="*/ f125 1 f70"/>
              <a:gd name="f166" fmla="*/ f126 1 f71"/>
              <a:gd name="f167" fmla="*/ f127 1 f70"/>
              <a:gd name="f168" fmla="*/ f128 1 f71"/>
              <a:gd name="f169" fmla="*/ f129 1 f70"/>
              <a:gd name="f170" fmla="*/ f130 1 f71"/>
              <a:gd name="f171" fmla="*/ f131 1 f70"/>
              <a:gd name="f172" fmla="*/ f132 1 f71"/>
              <a:gd name="f173" fmla="*/ f133 1 f70"/>
              <a:gd name="f174" fmla="*/ f134 1 f71"/>
              <a:gd name="f175" fmla="*/ f135 1 f70"/>
              <a:gd name="f176" fmla="*/ f136 1 f71"/>
              <a:gd name="f177" fmla="*/ f137 1 f70"/>
              <a:gd name="f178" fmla="*/ f138 1 f71"/>
              <a:gd name="f179" fmla="*/ f139 1 f70"/>
              <a:gd name="f180" fmla="*/ f140 1 f71"/>
              <a:gd name="f181" fmla="*/ f141 1 f70"/>
              <a:gd name="f182" fmla="*/ f142 1 f71"/>
              <a:gd name="f183" fmla="*/ f143 1 f70"/>
              <a:gd name="f184" fmla="*/ f144 1 f71"/>
              <a:gd name="f185" fmla="*/ f145 f61 1"/>
              <a:gd name="f186" fmla="*/ f146 f61 1"/>
              <a:gd name="f187" fmla="*/ f148 f62 1"/>
              <a:gd name="f188" fmla="*/ f147 f62 1"/>
              <a:gd name="f189" fmla="*/ f149 f61 1"/>
              <a:gd name="f190" fmla="*/ f150 f62 1"/>
              <a:gd name="f191" fmla="*/ f151 f61 1"/>
              <a:gd name="f192" fmla="*/ f152 f62 1"/>
              <a:gd name="f193" fmla="*/ f153 f61 1"/>
              <a:gd name="f194" fmla="*/ f154 f62 1"/>
              <a:gd name="f195" fmla="*/ f155 f61 1"/>
              <a:gd name="f196" fmla="*/ f156 f62 1"/>
              <a:gd name="f197" fmla="*/ f157 f61 1"/>
              <a:gd name="f198" fmla="*/ f158 f62 1"/>
              <a:gd name="f199" fmla="*/ f159 f61 1"/>
              <a:gd name="f200" fmla="*/ f160 f62 1"/>
              <a:gd name="f201" fmla="*/ f161 f61 1"/>
              <a:gd name="f202" fmla="*/ f162 f62 1"/>
              <a:gd name="f203" fmla="*/ f163 f61 1"/>
              <a:gd name="f204" fmla="*/ f164 f62 1"/>
              <a:gd name="f205" fmla="*/ f165 f61 1"/>
              <a:gd name="f206" fmla="*/ f166 f62 1"/>
              <a:gd name="f207" fmla="*/ f167 f61 1"/>
              <a:gd name="f208" fmla="*/ f168 f62 1"/>
              <a:gd name="f209" fmla="*/ f169 f61 1"/>
              <a:gd name="f210" fmla="*/ f170 f62 1"/>
              <a:gd name="f211" fmla="*/ f171 f61 1"/>
              <a:gd name="f212" fmla="*/ f172 f62 1"/>
              <a:gd name="f213" fmla="*/ f173 f61 1"/>
              <a:gd name="f214" fmla="*/ f174 f62 1"/>
              <a:gd name="f215" fmla="*/ f175 f61 1"/>
              <a:gd name="f216" fmla="*/ f176 f62 1"/>
              <a:gd name="f217" fmla="*/ f177 f61 1"/>
              <a:gd name="f218" fmla="*/ f178 f62 1"/>
              <a:gd name="f219" fmla="*/ f179 f61 1"/>
              <a:gd name="f220" fmla="*/ f180 f62 1"/>
              <a:gd name="f221" fmla="*/ f181 f61 1"/>
              <a:gd name="f222" fmla="*/ f182 f62 1"/>
              <a:gd name="f223" fmla="*/ f183 f61 1"/>
              <a:gd name="f224" fmla="*/ f184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">
                <a:pos x="f189" y="f190"/>
              </a:cxn>
              <a:cxn ang="f108">
                <a:pos x="f191" y="f192"/>
              </a:cxn>
              <a:cxn ang="f108">
                <a:pos x="f193" y="f194"/>
              </a:cxn>
              <a:cxn ang="f108">
                <a:pos x="f195" y="f196"/>
              </a:cxn>
              <a:cxn ang="f108">
                <a:pos x="f197" y="f198"/>
              </a:cxn>
              <a:cxn ang="f108">
                <a:pos x="f199" y="f200"/>
              </a:cxn>
              <a:cxn ang="f108">
                <a:pos x="f201" y="f202"/>
              </a:cxn>
              <a:cxn ang="f108">
                <a:pos x="f203" y="f204"/>
              </a:cxn>
              <a:cxn ang="f108">
                <a:pos x="f205" y="f206"/>
              </a:cxn>
              <a:cxn ang="f108">
                <a:pos x="f207" y="f208"/>
              </a:cxn>
              <a:cxn ang="f108">
                <a:pos x="f209" y="f210"/>
              </a:cxn>
              <a:cxn ang="f108">
                <a:pos x="f211" y="f212"/>
              </a:cxn>
              <a:cxn ang="f108">
                <a:pos x="f213" y="f214"/>
              </a:cxn>
              <a:cxn ang="f108">
                <a:pos x="f215" y="f216"/>
              </a:cxn>
              <a:cxn ang="f108">
                <a:pos x="f217" y="f218"/>
              </a:cxn>
              <a:cxn ang="f108">
                <a:pos x="f219" y="f220"/>
              </a:cxn>
              <a:cxn ang="f108">
                <a:pos x="f221" y="f222"/>
              </a:cxn>
              <a:cxn ang="f108">
                <a:pos x="f223" y="f224"/>
              </a:cxn>
            </a:cxnLst>
            <a:rect l="f185" t="f188" r="f186" b="f187"/>
            <a:pathLst>
              <a:path w="2296406" h="2354521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lnTo>
                  <a:pt x="f24" y="f7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lnTo>
                  <a:pt x="f6" y="f51"/>
                </a:lnTo>
                <a:lnTo>
                  <a:pt x="f52" y="f53"/>
                </a:lnTo>
                <a:lnTo>
                  <a:pt x="f54" y="f55"/>
                </a:lnTo>
                <a:cubicBezTo>
                  <a:pt x="f56" y="f57"/>
                  <a:pt x="f58" y="f59"/>
                  <a:pt x="f58" y="f59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6" name="Rounded Rectangle 25">
            <a:extLst>
              <a:ext uri="{FF2B5EF4-FFF2-40B4-BE49-F238E27FC236}">
                <a16:creationId xmlns:a16="http://schemas.microsoft.com/office/drawing/2014/main" id="{ADB83B9E-ECF7-74A8-4C20-775BFAFB9209}"/>
              </a:ext>
            </a:extLst>
          </p:cNvPr>
          <p:cNvSpPr/>
          <p:nvPr/>
        </p:nvSpPr>
        <p:spPr>
          <a:xfrm>
            <a:off x="4396947" y="2805872"/>
            <a:ext cx="350023" cy="256507"/>
          </a:xfrm>
          <a:custGeom>
            <a:avLst/>
            <a:gdLst>
              <a:gd name="f0" fmla="val w"/>
              <a:gd name="f1" fmla="val h"/>
              <a:gd name="f2" fmla="val 0"/>
              <a:gd name="f3" fmla="val 3248842"/>
              <a:gd name="f4" fmla="val 2380886"/>
              <a:gd name="f5" fmla="val 1194785"/>
              <a:gd name="f6" fmla="val 1472263"/>
              <a:gd name="f7" fmla="val 1150014"/>
              <a:gd name="f8" fmla="val 1113720"/>
              <a:gd name="f9" fmla="val 1508557"/>
              <a:gd name="f10" fmla="val 1553328"/>
              <a:gd name="f11" fmla="val 1600880"/>
              <a:gd name="f12" fmla="val 1645651"/>
              <a:gd name="f13" fmla="val 1681945"/>
              <a:gd name="f14" fmla="val 2067186"/>
              <a:gd name="f15" fmla="val 2111957"/>
              <a:gd name="f16" fmla="val 2148251"/>
              <a:gd name="f17" fmla="val 2582402"/>
              <a:gd name="f18" fmla="val 986449"/>
              <a:gd name="f19" fmla="val 2477247"/>
              <a:gd name="f20" fmla="val 2392002"/>
              <a:gd name="f21" fmla="val 1071694"/>
              <a:gd name="f22" fmla="val 1176848"/>
              <a:gd name="f23" fmla="val 1282003"/>
              <a:gd name="f24" fmla="val 1367248"/>
              <a:gd name="f25" fmla="val 2687557"/>
              <a:gd name="f26" fmla="val 2772801"/>
              <a:gd name="f27" fmla="val 679570"/>
              <a:gd name="f28" fmla="val 574415"/>
              <a:gd name="f29" fmla="val 489171"/>
              <a:gd name="f30" fmla="val 784725"/>
              <a:gd name="f31" fmla="val 869970"/>
              <a:gd name="f32" fmla="val 867954"/>
              <a:gd name="f33" fmla="val 155801"/>
              <a:gd name="f34" fmla="val 726849"/>
              <a:gd name="f35" fmla="val 858549"/>
              <a:gd name="f36" fmla="val 2535122"/>
              <a:gd name="f37" fmla="val 2394017"/>
              <a:gd name="f38" fmla="val 677268"/>
              <a:gd name="f39" fmla="val 2584703"/>
              <a:gd name="f40" fmla="val 2736658"/>
              <a:gd name="f41" fmla="val 607820"/>
              <a:gd name="f42" fmla="val 2766265"/>
              <a:gd name="f43" fmla="val 579906"/>
              <a:gd name="f44" fmla="val 2806392"/>
              <a:gd name="f45" fmla="val 564164"/>
              <a:gd name="f46" fmla="val 2850195"/>
              <a:gd name="f47" fmla="val 3069929"/>
              <a:gd name="f48" fmla="val 3168740"/>
              <a:gd name="f49" fmla="val 644266"/>
              <a:gd name="f50" fmla="val 743077"/>
              <a:gd name="f51" fmla="val 792706"/>
              <a:gd name="f52" fmla="val 891517"/>
              <a:gd name="f53" fmla="val 971619"/>
              <a:gd name="f54" fmla="val 3054536"/>
              <a:gd name="f55" fmla="val 3060628"/>
              <a:gd name="f56" fmla="val 989042"/>
              <a:gd name="f57" fmla="val 3063411"/>
              <a:gd name="f58" fmla="val 1007758"/>
              <a:gd name="f59" fmla="val 1027125"/>
              <a:gd name="f60" fmla="val 2015961"/>
              <a:gd name="f61" fmla="val 2889080"/>
              <a:gd name="f62" fmla="val 2260325"/>
              <a:gd name="f63" fmla="val 2326909"/>
              <a:gd name="f64" fmla="val 2835102"/>
              <a:gd name="f65" fmla="val 2768518"/>
              <a:gd name="f66" fmla="val 2286284"/>
              <a:gd name="f67" fmla="val 2219700"/>
              <a:gd name="f68" fmla="val 2165723"/>
              <a:gd name="f69" fmla="val 1096248"/>
              <a:gd name="f70" fmla="val 1042270"/>
              <a:gd name="f71" fmla="val 975686"/>
              <a:gd name="f72" fmla="val 493453"/>
              <a:gd name="f73" fmla="val 426869"/>
              <a:gd name="f74" fmla="val 372891"/>
              <a:gd name="f75" fmla="val 198560"/>
              <a:gd name="f76" fmla="val 201343"/>
              <a:gd name="f77" fmla="val 207435"/>
              <a:gd name="f78" fmla="val 178913"/>
              <a:gd name="f79" fmla="val 80102"/>
              <a:gd name="f80" fmla="val 398647"/>
              <a:gd name="f81" fmla="val 447310"/>
              <a:gd name="f82" fmla="val 491436"/>
              <a:gd name="f83" fmla="val 583593"/>
              <a:gd name="f84" fmla="val 523419"/>
              <a:gd name="f85" fmla="val 615395"/>
              <a:gd name="f86" fmla="*/ f0 1 3248842"/>
              <a:gd name="f87" fmla="*/ f1 1 2380886"/>
              <a:gd name="f88" fmla="val f2"/>
              <a:gd name="f89" fmla="val f3"/>
              <a:gd name="f90" fmla="val f4"/>
              <a:gd name="f91" fmla="+- f90 0 f88"/>
              <a:gd name="f92" fmla="+- f89 0 f88"/>
              <a:gd name="f93" fmla="*/ f92 1 3248842"/>
              <a:gd name="f94" fmla="*/ f91 1 2380886"/>
              <a:gd name="f95" fmla="*/ f88 1 f93"/>
              <a:gd name="f96" fmla="*/ f89 1 f93"/>
              <a:gd name="f97" fmla="*/ f88 1 f94"/>
              <a:gd name="f98" fmla="*/ f90 1 f94"/>
              <a:gd name="f99" fmla="*/ f95 f86 1"/>
              <a:gd name="f100" fmla="*/ f96 f86 1"/>
              <a:gd name="f101" fmla="*/ f98 f87 1"/>
              <a:gd name="f102" fmla="*/ f97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9" t="f102" r="f100" b="f101"/>
            <a:pathLst>
              <a:path w="3248842" h="238088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cubicBezTo>
                  <a:pt x="f20" y="f23"/>
                  <a:pt x="f19" y="f24"/>
                  <a:pt x="f17" y="f24"/>
                </a:cubicBezTo>
                <a:cubicBezTo>
                  <a:pt x="f25" y="f24"/>
                  <a:pt x="f26" y="f23"/>
                  <a:pt x="f26" y="f22"/>
                </a:cubicBezTo>
                <a:cubicBezTo>
                  <a:pt x="f26" y="f21"/>
                  <a:pt x="f25" y="f18"/>
                  <a:pt x="f17" y="f18"/>
                </a:cubicBezTo>
                <a:close/>
                <a:moveTo>
                  <a:pt x="f27" y="f18"/>
                </a:moveTo>
                <a:cubicBezTo>
                  <a:pt x="f28" y="f18"/>
                  <a:pt x="f29" y="f21"/>
                  <a:pt x="f29" y="f22"/>
                </a:cubicBezTo>
                <a:cubicBezTo>
                  <a:pt x="f29" y="f23"/>
                  <a:pt x="f28" y="f24"/>
                  <a:pt x="f27" y="f24"/>
                </a:cubicBezTo>
                <a:cubicBezTo>
                  <a:pt x="f30" y="f24"/>
                  <a:pt x="f31" y="f23"/>
                  <a:pt x="f31" y="f22"/>
                </a:cubicBezTo>
                <a:cubicBezTo>
                  <a:pt x="f31" y="f21"/>
                  <a:pt x="f30" y="f18"/>
                  <a:pt x="f27" y="f18"/>
                </a:cubicBezTo>
                <a:close/>
                <a:moveTo>
                  <a:pt x="f32" y="f33"/>
                </a:moveTo>
                <a:lnTo>
                  <a:pt x="f34" y="f35"/>
                </a:lnTo>
                <a:lnTo>
                  <a:pt x="f36" y="f35"/>
                </a:lnTo>
                <a:lnTo>
                  <a:pt x="f37" y="f33"/>
                </a:lnTo>
                <a:close/>
                <a:moveTo>
                  <a:pt x="f38" y="f2"/>
                </a:moveTo>
                <a:lnTo>
                  <a:pt x="f39" y="f2"/>
                </a:lnTo>
                <a:lnTo>
                  <a:pt x="f40" y="f41"/>
                </a:lnTo>
                <a:cubicBezTo>
                  <a:pt x="f42" y="f43"/>
                  <a:pt x="f44" y="f45"/>
                  <a:pt x="f46" y="f45"/>
                </a:cubicBezTo>
                <a:lnTo>
                  <a:pt x="f47" y="f45"/>
                </a:lnTo>
                <a:cubicBezTo>
                  <a:pt x="f48" y="f45"/>
                  <a:pt x="f3" y="f49"/>
                  <a:pt x="f3" y="f50"/>
                </a:cubicBezTo>
                <a:lnTo>
                  <a:pt x="f3" y="f51"/>
                </a:lnTo>
                <a:cubicBezTo>
                  <a:pt x="f3" y="f52"/>
                  <a:pt x="f48" y="f53"/>
                  <a:pt x="f47" y="f53"/>
                </a:cubicBezTo>
                <a:lnTo>
                  <a:pt x="f54" y="f53"/>
                </a:lnTo>
                <a:cubicBezTo>
                  <a:pt x="f55" y="f56"/>
                  <a:pt x="f57" y="f58"/>
                  <a:pt x="f57" y="f59"/>
                </a:cubicBezTo>
                <a:lnTo>
                  <a:pt x="f57" y="f60"/>
                </a:lnTo>
                <a:lnTo>
                  <a:pt x="f61" y="f60"/>
                </a:lnTo>
                <a:lnTo>
                  <a:pt x="f61" y="f62"/>
                </a:lnTo>
                <a:cubicBezTo>
                  <a:pt x="f61" y="f63"/>
                  <a:pt x="f64" y="f4"/>
                  <a:pt x="f65" y="f4"/>
                </a:cubicBezTo>
                <a:lnTo>
                  <a:pt x="f66" y="f4"/>
                </a:lnTo>
                <a:cubicBezTo>
                  <a:pt x="f67" y="f4"/>
                  <a:pt x="f68" y="f63"/>
                  <a:pt x="f68" y="f62"/>
                </a:cubicBezTo>
                <a:lnTo>
                  <a:pt x="f68" y="f60"/>
                </a:lnTo>
                <a:lnTo>
                  <a:pt x="f69" y="f60"/>
                </a:lnTo>
                <a:lnTo>
                  <a:pt x="f69" y="f62"/>
                </a:lnTo>
                <a:cubicBezTo>
                  <a:pt x="f69" y="f63"/>
                  <a:pt x="f70" y="f4"/>
                  <a:pt x="f71" y="f4"/>
                </a:cubicBezTo>
                <a:lnTo>
                  <a:pt x="f72" y="f4"/>
                </a:lnTo>
                <a:cubicBezTo>
                  <a:pt x="f73" y="f4"/>
                  <a:pt x="f74" y="f63"/>
                  <a:pt x="f74" y="f62"/>
                </a:cubicBezTo>
                <a:lnTo>
                  <a:pt x="f74" y="f60"/>
                </a:lnTo>
                <a:lnTo>
                  <a:pt x="f75" y="f60"/>
                </a:lnTo>
                <a:lnTo>
                  <a:pt x="f75" y="f59"/>
                </a:lnTo>
                <a:cubicBezTo>
                  <a:pt x="f75" y="f58"/>
                  <a:pt x="f76" y="f56"/>
                  <a:pt x="f77" y="f53"/>
                </a:cubicBezTo>
                <a:lnTo>
                  <a:pt x="f78" y="f53"/>
                </a:lnTo>
                <a:cubicBezTo>
                  <a:pt x="f79" y="f53"/>
                  <a:pt x="f2" y="f52"/>
                  <a:pt x="f2" y="f51"/>
                </a:cubicBezTo>
                <a:lnTo>
                  <a:pt x="f2" y="f50"/>
                </a:lnTo>
                <a:cubicBezTo>
                  <a:pt x="f2" y="f49"/>
                  <a:pt x="f79" y="f45"/>
                  <a:pt x="f78" y="f45"/>
                </a:cubicBezTo>
                <a:lnTo>
                  <a:pt x="f80" y="f45"/>
                </a:lnTo>
                <a:cubicBezTo>
                  <a:pt x="f81" y="f45"/>
                  <a:pt x="f82" y="f83"/>
                  <a:pt x="f84" y="f85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0F54212C-3444-E8AA-6545-C4C5F074B0A3}"/>
              </a:ext>
            </a:extLst>
          </p:cNvPr>
          <p:cNvSpPr txBox="1"/>
          <p:nvPr/>
        </p:nvSpPr>
        <p:spPr>
          <a:xfrm>
            <a:off x="3864199" y="3309871"/>
            <a:ext cx="1415536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Your Text Here</a:t>
            </a: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C59B9E11-69DC-0A49-E1B2-BFE4BE27A4CA}"/>
              </a:ext>
            </a:extLst>
          </p:cNvPr>
          <p:cNvSpPr txBox="1"/>
          <p:nvPr/>
        </p:nvSpPr>
        <p:spPr>
          <a:xfrm>
            <a:off x="3864199" y="2281382"/>
            <a:ext cx="1415536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Your Text Here</a:t>
            </a: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756AA4C2-FA7D-868B-B776-340BF48DE646}"/>
              </a:ext>
            </a:extLst>
          </p:cNvPr>
          <p:cNvSpPr txBox="1"/>
          <p:nvPr/>
        </p:nvSpPr>
        <p:spPr>
          <a:xfrm>
            <a:off x="3864199" y="4308067"/>
            <a:ext cx="1415536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Your Text Here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47BD470-4D46-F3C4-02E0-2B11B20E5CE2}"/>
              </a:ext>
            </a:extLst>
          </p:cNvPr>
          <p:cNvSpPr txBox="1"/>
          <p:nvPr/>
        </p:nvSpPr>
        <p:spPr>
          <a:xfrm>
            <a:off x="6084170" y="416774"/>
            <a:ext cx="2615147" cy="15099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itchFamily="34"/>
              </a:rPr>
              <a:t>Simple </a:t>
            </a:r>
            <a:r>
              <a:rPr lang="en-US" sz="2400" b="1" i="0" u="none" strike="noStrike" kern="1200" cap="none" spc="0" baseline="0">
                <a:solidFill>
                  <a:srgbClr val="18637B"/>
                </a:solidFill>
                <a:uFillTx/>
                <a:latin typeface="Arial"/>
                <a:ea typeface="맑은 고딕" pitchFamily="34"/>
                <a:cs typeface="Arial" pitchFamily="34"/>
              </a:rPr>
              <a:t>Portfolio</a:t>
            </a:r>
            <a:r>
              <a:rPr lang="en-US" sz="2400" b="1" i="0" u="none" strike="noStrike" kern="1200" cap="none" spc="0" baseline="0">
                <a:solidFill>
                  <a:srgbClr val="D89F39"/>
                </a:solidFill>
                <a:uFillTx/>
                <a:latin typeface="Arial"/>
                <a:ea typeface="맑은 고딕" pitchFamily="34"/>
                <a:cs typeface="Arial" pitchFamily="34"/>
              </a:rPr>
              <a:t> </a:t>
            </a:r>
          </a:p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맑은 고딕" pitchFamily="34"/>
                <a:cs typeface="Arial" pitchFamily="34"/>
              </a:rPr>
              <a:t>Presentation</a:t>
            </a:r>
          </a:p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맑은 고딕" pitchFamily="34"/>
                <a:cs typeface="Arial" pitchFamily="34"/>
              </a:rPr>
              <a:t>Designed</a:t>
            </a:r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id="{EB0B4E95-25F9-E023-D30C-E89C2647F9FA}"/>
              </a:ext>
            </a:extLst>
          </p:cNvPr>
          <p:cNvSpPr txBox="1"/>
          <p:nvPr/>
        </p:nvSpPr>
        <p:spPr>
          <a:xfrm>
            <a:off x="6084170" y="2014450"/>
            <a:ext cx="273630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itchFamily="34"/>
              </a:rPr>
              <a:t>PowerPoint  Presentation</a:t>
            </a:r>
          </a:p>
        </p:txBody>
      </p:sp>
      <p:sp>
        <p:nvSpPr>
          <p:cNvPr id="12" name="TextBox 23">
            <a:extLst>
              <a:ext uri="{FF2B5EF4-FFF2-40B4-BE49-F238E27FC236}">
                <a16:creationId xmlns:a16="http://schemas.microsoft.com/office/drawing/2014/main" id="{715570D2-28AD-74AA-5A16-D055CE27510D}"/>
              </a:ext>
            </a:extLst>
          </p:cNvPr>
          <p:cNvSpPr txBox="1"/>
          <p:nvPr/>
        </p:nvSpPr>
        <p:spPr>
          <a:xfrm>
            <a:off x="6084170" y="2349715"/>
            <a:ext cx="2736305" cy="24929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itchFamily="34"/>
              </a:rPr>
              <a:t>You can simply impress your audience and add a unique zing and appeal to your Presentations. Easy to change colors, photos and Text. Easy to change colors, photos and Text. Get a modern PowerPoint  Presentation that is beautifully designed.  Easy to change colors, photos and Text.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404040"/>
              </a:solidFill>
              <a:uFillTx/>
              <a:latin typeface="Arial"/>
              <a:ea typeface="Arial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itchFamily="34"/>
              </a:rPr>
              <a:t>Get a modern PowerPoint  Presentation that is beautifully designed.  </a:t>
            </a:r>
          </a:p>
        </p:txBody>
      </p:sp>
      <p:pic>
        <p:nvPicPr>
          <p:cNvPr id="13" name="Picture 2" descr="hombre vestido con traje granate y blanco">
            <a:extLst>
              <a:ext uri="{FF2B5EF4-FFF2-40B4-BE49-F238E27FC236}">
                <a16:creationId xmlns:a16="http://schemas.microsoft.com/office/drawing/2014/main" id="{D5D4A831-EBAF-055C-1493-CC2F72D07B08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l="1183" r="1183"/>
          <a:stretch>
            <a:fillRect/>
          </a:stretch>
        </p:blipFill>
        <p:spPr>
          <a:xfrm>
            <a:off x="0" y="0"/>
            <a:ext cx="3347865" cy="5143499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1FFB257A-3AF2-BD18-0A52-199CA2AC53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05415" y="4583439"/>
            <a:ext cx="2178173" cy="396520"/>
          </a:xfrm>
          <a:solidFill>
            <a:srgbClr val="FFFFFF"/>
          </a:solidFill>
        </p:spPr>
        <p:txBody>
          <a:bodyPr/>
          <a:lstStyle/>
          <a:p>
            <a:pPr lvl="0"/>
            <a:r>
              <a:rPr lang="en-US">
                <a:solidFill>
                  <a:srgbClr val="18637B"/>
                </a:solidFill>
              </a:rPr>
              <a:t>SECTOR NEWS</a:t>
            </a:r>
          </a:p>
        </p:txBody>
      </p:sp>
      <p:sp>
        <p:nvSpPr>
          <p:cNvPr id="3" name="Google Shape;246;p30">
            <a:extLst>
              <a:ext uri="{FF2B5EF4-FFF2-40B4-BE49-F238E27FC236}">
                <a16:creationId xmlns:a16="http://schemas.microsoft.com/office/drawing/2014/main" id="{126A48D8-B1D8-DD59-C59A-86367AB9A252}"/>
              </a:ext>
            </a:extLst>
          </p:cNvPr>
          <p:cNvSpPr/>
          <p:nvPr/>
        </p:nvSpPr>
        <p:spPr>
          <a:xfrm>
            <a:off x="838203" y="1985409"/>
            <a:ext cx="597304" cy="517495"/>
          </a:xfrm>
          <a:custGeom>
            <a:avLst>
              <a:gd name="f11" fmla="val 25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1"/>
              <a:gd name="f10" fmla="val 115470"/>
              <a:gd name="f11" fmla="val 25000"/>
              <a:gd name="f12" fmla="+- 0 0 -180"/>
              <a:gd name="f13" fmla="+- 0 0 -360"/>
              <a:gd name="f14" fmla="abs f4"/>
              <a:gd name="f15" fmla="abs f5"/>
              <a:gd name="f16" fmla="abs f6"/>
              <a:gd name="f17" fmla="val f7"/>
              <a:gd name="f18" fmla="val f11"/>
              <a:gd name="f19" fmla="+- 3600000 f2 0"/>
              <a:gd name="f20" fmla="*/ f12 f1 1"/>
              <a:gd name="f21" fmla="*/ f13 f1 1"/>
              <a:gd name="f22" fmla="?: f14 f4 1"/>
              <a:gd name="f23" fmla="?: f15 f5 1"/>
              <a:gd name="f24" fmla="?: f16 f6 1"/>
              <a:gd name="f25" fmla="*/ f19 f8 1"/>
              <a:gd name="f26" fmla="*/ f20 1 f3"/>
              <a:gd name="f27" fmla="*/ f21 1 f3"/>
              <a:gd name="f28" fmla="*/ f22 1 21600"/>
              <a:gd name="f29" fmla="*/ f23 1 21600"/>
              <a:gd name="f30" fmla="*/ 21600 f22 1"/>
              <a:gd name="f31" fmla="*/ 21600 f23 1"/>
              <a:gd name="f32" fmla="*/ f25 1 f1"/>
              <a:gd name="f33" fmla="+- f26 0 f2"/>
              <a:gd name="f34" fmla="+- f27 0 f2"/>
              <a:gd name="f35" fmla="min f29 f28"/>
              <a:gd name="f36" fmla="*/ f30 1 f24"/>
              <a:gd name="f37" fmla="*/ f31 1 f24"/>
              <a:gd name="f38" fmla="+- 0 0 f32"/>
              <a:gd name="f39" fmla="val f36"/>
              <a:gd name="f40" fmla="val f37"/>
              <a:gd name="f41" fmla="+- 0 0 f38"/>
              <a:gd name="f42" fmla="*/ f17 f35 1"/>
              <a:gd name="f43" fmla="+- f40 0 f17"/>
              <a:gd name="f44" fmla="+- f39 0 f17"/>
              <a:gd name="f45" fmla="*/ f41 f1 1"/>
              <a:gd name="f46" fmla="*/ f39 f35 1"/>
              <a:gd name="f47" fmla="*/ f43 1 2"/>
              <a:gd name="f48" fmla="min f44 f43"/>
              <a:gd name="f49" fmla="*/ 50000 f44 1"/>
              <a:gd name="f50" fmla="*/ f45 1 f8"/>
              <a:gd name="f51" fmla="+- f17 f47 0"/>
              <a:gd name="f52" fmla="*/ f49 1 f48"/>
              <a:gd name="f53" fmla="*/ f47 f10 1"/>
              <a:gd name="f54" fmla="*/ f48 f18 1"/>
              <a:gd name="f55" fmla="+- f50 0 f2"/>
              <a:gd name="f56" fmla="*/ f53 1 100000"/>
              <a:gd name="f57" fmla="*/ f54 1 100000"/>
              <a:gd name="f58" fmla="sin 1 f55"/>
              <a:gd name="f59" fmla="*/ f52 f9 1"/>
              <a:gd name="f60" fmla="*/ f51 f35 1"/>
              <a:gd name="f61" fmla="+- f39 0 f57"/>
              <a:gd name="f62" fmla="+- 0 0 f58"/>
              <a:gd name="f63" fmla="*/ f59 1 2"/>
              <a:gd name="f64" fmla="*/ f57 f35 1"/>
              <a:gd name="f65" fmla="+- 0 0 f62"/>
              <a:gd name="f66" fmla="+- f18 f63 0"/>
              <a:gd name="f67" fmla="*/ f61 f35 1"/>
              <a:gd name="f68" fmla="*/ f65 f56 1"/>
              <a:gd name="f69" fmla="?: f66 4 2"/>
              <a:gd name="f70" fmla="?: f66 3 2"/>
              <a:gd name="f71" fmla="?: f66 f63 0"/>
              <a:gd name="f72" fmla="+- f51 0 f68"/>
              <a:gd name="f73" fmla="+- f51 f68 0"/>
              <a:gd name="f74" fmla="+- f18 f71 0"/>
              <a:gd name="f75" fmla="*/ f74 1 f63"/>
              <a:gd name="f76" fmla="*/ f72 f35 1"/>
              <a:gd name="f77" fmla="*/ f73 f35 1"/>
              <a:gd name="f78" fmla="*/ f75 f70 1"/>
              <a:gd name="f79" fmla="*/ f78 1 f9"/>
              <a:gd name="f80" fmla="+- f69 f79 0"/>
              <a:gd name="f81" fmla="*/ f44 f80 1"/>
              <a:gd name="f82" fmla="*/ f43 f80 1"/>
              <a:gd name="f83" fmla="*/ f81 1 24"/>
              <a:gd name="f84" fmla="*/ f82 1 24"/>
              <a:gd name="f85" fmla="+- f39 0 f83"/>
              <a:gd name="f86" fmla="+- f40 0 f84"/>
              <a:gd name="f87" fmla="*/ f83 f35 1"/>
              <a:gd name="f88" fmla="*/ f84 f35 1"/>
              <a:gd name="f89" fmla="*/ f85 f35 1"/>
              <a:gd name="f90" fmla="*/ f86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67" y="f77"/>
              </a:cxn>
              <a:cxn ang="f33">
                <a:pos x="f64" y="f77"/>
              </a:cxn>
              <a:cxn ang="f34">
                <a:pos x="f64" y="f76"/>
              </a:cxn>
              <a:cxn ang="f34">
                <a:pos x="f67" y="f76"/>
              </a:cxn>
            </a:cxnLst>
            <a:rect l="f87" t="f88" r="f89" b="f90"/>
            <a:pathLst>
              <a:path>
                <a:moveTo>
                  <a:pt x="f42" y="f60"/>
                </a:moveTo>
                <a:lnTo>
                  <a:pt x="f64" y="f76"/>
                </a:lnTo>
                <a:lnTo>
                  <a:pt x="f67" y="f76"/>
                </a:lnTo>
                <a:lnTo>
                  <a:pt x="f46" y="f60"/>
                </a:lnTo>
                <a:lnTo>
                  <a:pt x="f67" y="f77"/>
                </a:lnTo>
                <a:lnTo>
                  <a:pt x="f64" y="f77"/>
                </a:lnTo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247;p30">
            <a:extLst>
              <a:ext uri="{FF2B5EF4-FFF2-40B4-BE49-F238E27FC236}">
                <a16:creationId xmlns:a16="http://schemas.microsoft.com/office/drawing/2014/main" id="{5C17D0CB-619E-712E-E482-C5FB5911480A}"/>
              </a:ext>
            </a:extLst>
          </p:cNvPr>
          <p:cNvSpPr/>
          <p:nvPr/>
        </p:nvSpPr>
        <p:spPr>
          <a:xfrm>
            <a:off x="4273347" y="1985418"/>
            <a:ext cx="597304" cy="517495"/>
          </a:xfrm>
          <a:custGeom>
            <a:avLst>
              <a:gd name="f11" fmla="val 25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1"/>
              <a:gd name="f10" fmla="val 115470"/>
              <a:gd name="f11" fmla="val 25000"/>
              <a:gd name="f12" fmla="+- 0 0 -180"/>
              <a:gd name="f13" fmla="+- 0 0 -360"/>
              <a:gd name="f14" fmla="abs f4"/>
              <a:gd name="f15" fmla="abs f5"/>
              <a:gd name="f16" fmla="abs f6"/>
              <a:gd name="f17" fmla="val f7"/>
              <a:gd name="f18" fmla="val f11"/>
              <a:gd name="f19" fmla="+- 3600000 f2 0"/>
              <a:gd name="f20" fmla="*/ f12 f1 1"/>
              <a:gd name="f21" fmla="*/ f13 f1 1"/>
              <a:gd name="f22" fmla="?: f14 f4 1"/>
              <a:gd name="f23" fmla="?: f15 f5 1"/>
              <a:gd name="f24" fmla="?: f16 f6 1"/>
              <a:gd name="f25" fmla="*/ f19 f8 1"/>
              <a:gd name="f26" fmla="*/ f20 1 f3"/>
              <a:gd name="f27" fmla="*/ f21 1 f3"/>
              <a:gd name="f28" fmla="*/ f22 1 21600"/>
              <a:gd name="f29" fmla="*/ f23 1 21600"/>
              <a:gd name="f30" fmla="*/ 21600 f22 1"/>
              <a:gd name="f31" fmla="*/ 21600 f23 1"/>
              <a:gd name="f32" fmla="*/ f25 1 f1"/>
              <a:gd name="f33" fmla="+- f26 0 f2"/>
              <a:gd name="f34" fmla="+- f27 0 f2"/>
              <a:gd name="f35" fmla="min f29 f28"/>
              <a:gd name="f36" fmla="*/ f30 1 f24"/>
              <a:gd name="f37" fmla="*/ f31 1 f24"/>
              <a:gd name="f38" fmla="+- 0 0 f32"/>
              <a:gd name="f39" fmla="val f36"/>
              <a:gd name="f40" fmla="val f37"/>
              <a:gd name="f41" fmla="+- 0 0 f38"/>
              <a:gd name="f42" fmla="*/ f17 f35 1"/>
              <a:gd name="f43" fmla="+- f40 0 f17"/>
              <a:gd name="f44" fmla="+- f39 0 f17"/>
              <a:gd name="f45" fmla="*/ f41 f1 1"/>
              <a:gd name="f46" fmla="*/ f39 f35 1"/>
              <a:gd name="f47" fmla="*/ f43 1 2"/>
              <a:gd name="f48" fmla="min f44 f43"/>
              <a:gd name="f49" fmla="*/ 50000 f44 1"/>
              <a:gd name="f50" fmla="*/ f45 1 f8"/>
              <a:gd name="f51" fmla="+- f17 f47 0"/>
              <a:gd name="f52" fmla="*/ f49 1 f48"/>
              <a:gd name="f53" fmla="*/ f47 f10 1"/>
              <a:gd name="f54" fmla="*/ f48 f18 1"/>
              <a:gd name="f55" fmla="+- f50 0 f2"/>
              <a:gd name="f56" fmla="*/ f53 1 100000"/>
              <a:gd name="f57" fmla="*/ f54 1 100000"/>
              <a:gd name="f58" fmla="sin 1 f55"/>
              <a:gd name="f59" fmla="*/ f52 f9 1"/>
              <a:gd name="f60" fmla="*/ f51 f35 1"/>
              <a:gd name="f61" fmla="+- f39 0 f57"/>
              <a:gd name="f62" fmla="+- 0 0 f58"/>
              <a:gd name="f63" fmla="*/ f59 1 2"/>
              <a:gd name="f64" fmla="*/ f57 f35 1"/>
              <a:gd name="f65" fmla="+- 0 0 f62"/>
              <a:gd name="f66" fmla="+- f18 f63 0"/>
              <a:gd name="f67" fmla="*/ f61 f35 1"/>
              <a:gd name="f68" fmla="*/ f65 f56 1"/>
              <a:gd name="f69" fmla="?: f66 4 2"/>
              <a:gd name="f70" fmla="?: f66 3 2"/>
              <a:gd name="f71" fmla="?: f66 f63 0"/>
              <a:gd name="f72" fmla="+- f51 0 f68"/>
              <a:gd name="f73" fmla="+- f51 f68 0"/>
              <a:gd name="f74" fmla="+- f18 f71 0"/>
              <a:gd name="f75" fmla="*/ f74 1 f63"/>
              <a:gd name="f76" fmla="*/ f72 f35 1"/>
              <a:gd name="f77" fmla="*/ f73 f35 1"/>
              <a:gd name="f78" fmla="*/ f75 f70 1"/>
              <a:gd name="f79" fmla="*/ f78 1 f9"/>
              <a:gd name="f80" fmla="+- f69 f79 0"/>
              <a:gd name="f81" fmla="*/ f44 f80 1"/>
              <a:gd name="f82" fmla="*/ f43 f80 1"/>
              <a:gd name="f83" fmla="*/ f81 1 24"/>
              <a:gd name="f84" fmla="*/ f82 1 24"/>
              <a:gd name="f85" fmla="+- f39 0 f83"/>
              <a:gd name="f86" fmla="+- f40 0 f84"/>
              <a:gd name="f87" fmla="*/ f83 f35 1"/>
              <a:gd name="f88" fmla="*/ f84 f35 1"/>
              <a:gd name="f89" fmla="*/ f85 f35 1"/>
              <a:gd name="f90" fmla="*/ f86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67" y="f77"/>
              </a:cxn>
              <a:cxn ang="f33">
                <a:pos x="f64" y="f77"/>
              </a:cxn>
              <a:cxn ang="f34">
                <a:pos x="f64" y="f76"/>
              </a:cxn>
              <a:cxn ang="f34">
                <a:pos x="f67" y="f76"/>
              </a:cxn>
            </a:cxnLst>
            <a:rect l="f87" t="f88" r="f89" b="f90"/>
            <a:pathLst>
              <a:path>
                <a:moveTo>
                  <a:pt x="f42" y="f60"/>
                </a:moveTo>
                <a:lnTo>
                  <a:pt x="f64" y="f76"/>
                </a:lnTo>
                <a:lnTo>
                  <a:pt x="f67" y="f76"/>
                </a:lnTo>
                <a:lnTo>
                  <a:pt x="f46" y="f60"/>
                </a:lnTo>
                <a:lnTo>
                  <a:pt x="f67" y="f77"/>
                </a:lnTo>
                <a:lnTo>
                  <a:pt x="f64" y="f77"/>
                </a:lnTo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248;p30">
            <a:extLst>
              <a:ext uri="{FF2B5EF4-FFF2-40B4-BE49-F238E27FC236}">
                <a16:creationId xmlns:a16="http://schemas.microsoft.com/office/drawing/2014/main" id="{BEB82C8D-9060-43E8-24CA-DA73BF056BB3}"/>
              </a:ext>
            </a:extLst>
          </p:cNvPr>
          <p:cNvSpPr/>
          <p:nvPr/>
        </p:nvSpPr>
        <p:spPr>
          <a:xfrm>
            <a:off x="7718770" y="1985345"/>
            <a:ext cx="597304" cy="517495"/>
          </a:xfrm>
          <a:custGeom>
            <a:avLst>
              <a:gd name="f11" fmla="val 25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1"/>
              <a:gd name="f10" fmla="val 115470"/>
              <a:gd name="f11" fmla="val 25000"/>
              <a:gd name="f12" fmla="+- 0 0 -180"/>
              <a:gd name="f13" fmla="+- 0 0 -360"/>
              <a:gd name="f14" fmla="abs f4"/>
              <a:gd name="f15" fmla="abs f5"/>
              <a:gd name="f16" fmla="abs f6"/>
              <a:gd name="f17" fmla="val f7"/>
              <a:gd name="f18" fmla="val f11"/>
              <a:gd name="f19" fmla="+- 3600000 f2 0"/>
              <a:gd name="f20" fmla="*/ f12 f1 1"/>
              <a:gd name="f21" fmla="*/ f13 f1 1"/>
              <a:gd name="f22" fmla="?: f14 f4 1"/>
              <a:gd name="f23" fmla="?: f15 f5 1"/>
              <a:gd name="f24" fmla="?: f16 f6 1"/>
              <a:gd name="f25" fmla="*/ f19 f8 1"/>
              <a:gd name="f26" fmla="*/ f20 1 f3"/>
              <a:gd name="f27" fmla="*/ f21 1 f3"/>
              <a:gd name="f28" fmla="*/ f22 1 21600"/>
              <a:gd name="f29" fmla="*/ f23 1 21600"/>
              <a:gd name="f30" fmla="*/ 21600 f22 1"/>
              <a:gd name="f31" fmla="*/ 21600 f23 1"/>
              <a:gd name="f32" fmla="*/ f25 1 f1"/>
              <a:gd name="f33" fmla="+- f26 0 f2"/>
              <a:gd name="f34" fmla="+- f27 0 f2"/>
              <a:gd name="f35" fmla="min f29 f28"/>
              <a:gd name="f36" fmla="*/ f30 1 f24"/>
              <a:gd name="f37" fmla="*/ f31 1 f24"/>
              <a:gd name="f38" fmla="+- 0 0 f32"/>
              <a:gd name="f39" fmla="val f36"/>
              <a:gd name="f40" fmla="val f37"/>
              <a:gd name="f41" fmla="+- 0 0 f38"/>
              <a:gd name="f42" fmla="*/ f17 f35 1"/>
              <a:gd name="f43" fmla="+- f40 0 f17"/>
              <a:gd name="f44" fmla="+- f39 0 f17"/>
              <a:gd name="f45" fmla="*/ f41 f1 1"/>
              <a:gd name="f46" fmla="*/ f39 f35 1"/>
              <a:gd name="f47" fmla="*/ f43 1 2"/>
              <a:gd name="f48" fmla="min f44 f43"/>
              <a:gd name="f49" fmla="*/ 50000 f44 1"/>
              <a:gd name="f50" fmla="*/ f45 1 f8"/>
              <a:gd name="f51" fmla="+- f17 f47 0"/>
              <a:gd name="f52" fmla="*/ f49 1 f48"/>
              <a:gd name="f53" fmla="*/ f47 f10 1"/>
              <a:gd name="f54" fmla="*/ f48 f18 1"/>
              <a:gd name="f55" fmla="+- f50 0 f2"/>
              <a:gd name="f56" fmla="*/ f53 1 100000"/>
              <a:gd name="f57" fmla="*/ f54 1 100000"/>
              <a:gd name="f58" fmla="sin 1 f55"/>
              <a:gd name="f59" fmla="*/ f52 f9 1"/>
              <a:gd name="f60" fmla="*/ f51 f35 1"/>
              <a:gd name="f61" fmla="+- f39 0 f57"/>
              <a:gd name="f62" fmla="+- 0 0 f58"/>
              <a:gd name="f63" fmla="*/ f59 1 2"/>
              <a:gd name="f64" fmla="*/ f57 f35 1"/>
              <a:gd name="f65" fmla="+- 0 0 f62"/>
              <a:gd name="f66" fmla="+- f18 f63 0"/>
              <a:gd name="f67" fmla="*/ f61 f35 1"/>
              <a:gd name="f68" fmla="*/ f65 f56 1"/>
              <a:gd name="f69" fmla="?: f66 4 2"/>
              <a:gd name="f70" fmla="?: f66 3 2"/>
              <a:gd name="f71" fmla="?: f66 f63 0"/>
              <a:gd name="f72" fmla="+- f51 0 f68"/>
              <a:gd name="f73" fmla="+- f51 f68 0"/>
              <a:gd name="f74" fmla="+- f18 f71 0"/>
              <a:gd name="f75" fmla="*/ f74 1 f63"/>
              <a:gd name="f76" fmla="*/ f72 f35 1"/>
              <a:gd name="f77" fmla="*/ f73 f35 1"/>
              <a:gd name="f78" fmla="*/ f75 f70 1"/>
              <a:gd name="f79" fmla="*/ f78 1 f9"/>
              <a:gd name="f80" fmla="+- f69 f79 0"/>
              <a:gd name="f81" fmla="*/ f44 f80 1"/>
              <a:gd name="f82" fmla="*/ f43 f80 1"/>
              <a:gd name="f83" fmla="*/ f81 1 24"/>
              <a:gd name="f84" fmla="*/ f82 1 24"/>
              <a:gd name="f85" fmla="+- f39 0 f83"/>
              <a:gd name="f86" fmla="+- f40 0 f84"/>
              <a:gd name="f87" fmla="*/ f83 f35 1"/>
              <a:gd name="f88" fmla="*/ f84 f35 1"/>
              <a:gd name="f89" fmla="*/ f85 f35 1"/>
              <a:gd name="f90" fmla="*/ f86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67" y="f77"/>
              </a:cxn>
              <a:cxn ang="f33">
                <a:pos x="f64" y="f77"/>
              </a:cxn>
              <a:cxn ang="f34">
                <a:pos x="f64" y="f76"/>
              </a:cxn>
              <a:cxn ang="f34">
                <a:pos x="f67" y="f76"/>
              </a:cxn>
            </a:cxnLst>
            <a:rect l="f87" t="f88" r="f89" b="f90"/>
            <a:pathLst>
              <a:path>
                <a:moveTo>
                  <a:pt x="f42" y="f60"/>
                </a:moveTo>
                <a:lnTo>
                  <a:pt x="f64" y="f76"/>
                </a:lnTo>
                <a:lnTo>
                  <a:pt x="f67" y="f76"/>
                </a:lnTo>
                <a:lnTo>
                  <a:pt x="f46" y="f60"/>
                </a:lnTo>
                <a:lnTo>
                  <a:pt x="f67" y="f77"/>
                </a:lnTo>
                <a:lnTo>
                  <a:pt x="f64" y="f77"/>
                </a:lnTo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6" name="Google Shape;249;p30">
            <a:extLst>
              <a:ext uri="{FF2B5EF4-FFF2-40B4-BE49-F238E27FC236}">
                <a16:creationId xmlns:a16="http://schemas.microsoft.com/office/drawing/2014/main" id="{147D681E-E8AB-0482-3934-403517F18ECC}"/>
              </a:ext>
            </a:extLst>
          </p:cNvPr>
          <p:cNvGrpSpPr/>
          <p:nvPr/>
        </p:nvGrpSpPr>
        <p:grpSpPr>
          <a:xfrm>
            <a:off x="1000006" y="2107371"/>
            <a:ext cx="273478" cy="273487"/>
            <a:chOff x="1000006" y="2107371"/>
            <a:chExt cx="273478" cy="273487"/>
          </a:xfrm>
        </p:grpSpPr>
        <p:sp>
          <p:nvSpPr>
            <p:cNvPr id="7" name="Google Shape;250;p30">
              <a:extLst>
                <a:ext uri="{FF2B5EF4-FFF2-40B4-BE49-F238E27FC236}">
                  <a16:creationId xmlns:a16="http://schemas.microsoft.com/office/drawing/2014/main" id="{286CA36C-5979-D454-5AA2-7973B471E8B7}"/>
                </a:ext>
              </a:extLst>
            </p:cNvPr>
            <p:cNvSpPr/>
            <p:nvPr/>
          </p:nvSpPr>
          <p:spPr>
            <a:xfrm>
              <a:off x="1000006" y="2220656"/>
              <a:ext cx="111401" cy="1602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040"/>
                <a:gd name="f4" fmla="val 122293"/>
                <a:gd name="f5" fmla="val 42536"/>
                <a:gd name="f6" fmla="val 6035"/>
                <a:gd name="f7" fmla="val 54410"/>
                <a:gd name="f8" fmla="val 64098"/>
                <a:gd name="f9" fmla="val 15495"/>
                <a:gd name="f10" fmla="val 64522"/>
                <a:gd name="f11" fmla="val 27238"/>
                <a:gd name="f12" fmla="val 51213"/>
                <a:gd name="f13" fmla="val 26716"/>
                <a:gd name="f14" fmla="val 42895"/>
                <a:gd name="f15" fmla="val 22541"/>
                <a:gd name="f16" fmla="val 39046"/>
                <a:gd name="f17" fmla="val 20029"/>
                <a:gd name="f18" fmla="val 40351"/>
                <a:gd name="f19" fmla="val 18333"/>
                <a:gd name="f20" fmla="val 40938"/>
                <a:gd name="f21" fmla="val 17158"/>
                <a:gd name="f22" fmla="val 41036"/>
                <a:gd name="f23" fmla="val 16995"/>
                <a:gd name="f24" fmla="val 35621"/>
                <a:gd name="f25" fmla="val 14353"/>
                <a:gd name="f26" fmla="val 35458"/>
                <a:gd name="f27" fmla="val 14679"/>
                <a:gd name="f28" fmla="val 31804"/>
                <a:gd name="f29" fmla="val 21692"/>
                <a:gd name="f30" fmla="val 20616"/>
                <a:gd name="f31" fmla="val 26096"/>
                <a:gd name="f32" fmla="val 21594"/>
                <a:gd name="f33" fmla="val 14875"/>
                <a:gd name="f34" fmla="val 31054"/>
                <a:gd name="f35" fmla="val 34838"/>
                <a:gd name="f36" fmla="val 24465"/>
                <a:gd name="f37" fmla="val 39013"/>
                <a:gd name="f38" fmla="val 27401"/>
                <a:gd name="f39" fmla="val 48441"/>
                <a:gd name="f40" fmla="val 32555"/>
                <a:gd name="f41" fmla="val 63902"/>
                <a:gd name="f42" fmla="val 33240"/>
                <a:gd name="f43" fmla="val 61554"/>
                <a:gd name="f44" fmla="val 42863"/>
                <a:gd name="f45" fmla="val 52877"/>
                <a:gd name="f46" fmla="val 50039"/>
                <a:gd name="f47" fmla="val 31870"/>
                <a:gd name="f48" fmla="val 22964"/>
                <a:gd name="f49" fmla="val 42439"/>
                <a:gd name="f50" fmla="val 20942"/>
                <a:gd name="f51" fmla="val 32392"/>
                <a:gd name="f52" fmla="val 30206"/>
                <a:gd name="f53" fmla="val 31739"/>
                <a:gd name="f54" fmla="val 56074"/>
                <a:gd name="f55" fmla="val 45733"/>
                <a:gd name="f56" fmla="val 48832"/>
                <a:gd name="f57" fmla="val 56465"/>
                <a:gd name="f58" fmla="val 51768"/>
                <a:gd name="f59" fmla="val 57248"/>
                <a:gd name="f60" fmla="val 67882"/>
                <a:gd name="f61" fmla="val 33272"/>
                <a:gd name="f62" fmla="val 36241"/>
                <a:gd name="f63" fmla="val 39340"/>
                <a:gd name="f64" fmla="val 57868"/>
                <a:gd name="f65" fmla="val 59434"/>
                <a:gd name="f66" fmla="val 70361"/>
                <a:gd name="f67" fmla="val 65240"/>
                <a:gd name="f68" fmla="val 79038"/>
                <a:gd name="f69" fmla="val 77929"/>
                <a:gd name="f70" fmla="val 92575"/>
                <a:gd name="f71" fmla="val 116257"/>
                <a:gd name="f72" fmla="val 67523"/>
                <a:gd name="f73" fmla="val 93815"/>
                <a:gd name="f74" fmla="val 61521"/>
                <a:gd name="f75" fmla="val 23552"/>
                <a:gd name="f76" fmla="val 17517"/>
                <a:gd name="f77" fmla="val 14712"/>
                <a:gd name="f78" fmla="val 27205"/>
                <a:gd name="f79" fmla="val 39503"/>
                <a:gd name="f80" fmla="val 73558"/>
                <a:gd name="f81" fmla="val 91042"/>
                <a:gd name="f82" fmla="val 45537"/>
                <a:gd name="f83" fmla="val 27074"/>
                <a:gd name="f84" fmla="val 14516"/>
                <a:gd name="f85" fmla="val 12592"/>
                <a:gd name="f86" fmla="val 28053"/>
                <a:gd name="f87" fmla="val 38459"/>
                <a:gd name="f88" fmla="val 20192"/>
                <a:gd name="f89" fmla="val 47527"/>
                <a:gd name="f90" fmla="val 28640"/>
                <a:gd name="f91" fmla="val 52355"/>
                <a:gd name="f92" fmla="val 12004"/>
                <a:gd name="f93" fmla="val 58129"/>
                <a:gd name="f94" fmla="val 73982"/>
                <a:gd name="f95" fmla="val 122292"/>
                <a:gd name="f96" fmla="val 73068"/>
                <a:gd name="f97" fmla="val 56400"/>
                <a:gd name="f98" fmla="val 64848"/>
                <a:gd name="f99" fmla="val 70557"/>
                <a:gd name="f100" fmla="val 57966"/>
                <a:gd name="f101" fmla="*/ f0 1 85040"/>
                <a:gd name="f102" fmla="*/ f1 1 122293"/>
                <a:gd name="f103" fmla="val f2"/>
                <a:gd name="f104" fmla="val f3"/>
                <a:gd name="f105" fmla="val f4"/>
                <a:gd name="f106" fmla="+- f105 0 f103"/>
                <a:gd name="f107" fmla="+- f104 0 f103"/>
                <a:gd name="f108" fmla="*/ f107 1 85040"/>
                <a:gd name="f109" fmla="*/ f106 1 122293"/>
                <a:gd name="f110" fmla="*/ f103 1 f108"/>
                <a:gd name="f111" fmla="*/ f104 1 f108"/>
                <a:gd name="f112" fmla="*/ f103 1 f109"/>
                <a:gd name="f113" fmla="*/ f105 1 f109"/>
                <a:gd name="f114" fmla="*/ f110 f101 1"/>
                <a:gd name="f115" fmla="*/ f111 f101 1"/>
                <a:gd name="f116" fmla="*/ f113 f102 1"/>
                <a:gd name="f117" fmla="*/ f112 f1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4" t="f117" r="f115" b="f116"/>
              <a:pathLst>
                <a:path w="85040" h="12229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6"/>
                    <a:pt x="f5" y="f6"/>
                  </a:cubicBezTo>
                  <a:close/>
                  <a:moveTo>
                    <a:pt x="f35" y="f36"/>
                  </a:move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5" y="f46"/>
                  </a:cubicBezTo>
                  <a:cubicBezTo>
                    <a:pt x="f47" y="f46"/>
                    <a:pt x="f48" y="f49"/>
                    <a:pt x="f50" y="f51"/>
                  </a:cubicBezTo>
                  <a:cubicBezTo>
                    <a:pt x="f11" y="f52"/>
                    <a:pt x="f53" y="f11"/>
                    <a:pt x="f35" y="f36"/>
                  </a:cubicBezTo>
                  <a:close/>
                  <a:moveTo>
                    <a:pt x="f5" y="f54"/>
                  </a:moveTo>
                  <a:cubicBezTo>
                    <a:pt x="f55" y="f54"/>
                    <a:pt x="f56" y="f57"/>
                    <a:pt x="f58" y="f59"/>
                  </a:cubicBezTo>
                  <a:lnTo>
                    <a:pt x="f5" y="f60"/>
                  </a:lnTo>
                  <a:lnTo>
                    <a:pt x="f61" y="f59"/>
                  </a:lnTo>
                  <a:cubicBezTo>
                    <a:pt x="f62" y="f57"/>
                    <a:pt x="f63" y="f54"/>
                    <a:pt x="f5" y="f54"/>
                  </a:cubicBezTo>
                  <a:close/>
                  <a:moveTo>
                    <a:pt x="f64" y="f65"/>
                  </a:moveTo>
                  <a:cubicBezTo>
                    <a:pt x="f66" y="f67"/>
                    <a:pt x="f68" y="f69"/>
                    <a:pt x="f68" y="f70"/>
                  </a:cubicBezTo>
                  <a:lnTo>
                    <a:pt x="f68" y="f71"/>
                  </a:lnTo>
                  <a:lnTo>
                    <a:pt x="f72" y="f71"/>
                  </a:lnTo>
                  <a:lnTo>
                    <a:pt x="f72" y="f73"/>
                  </a:lnTo>
                  <a:lnTo>
                    <a:pt x="f74" y="f73"/>
                  </a:lnTo>
                  <a:lnTo>
                    <a:pt x="f74" y="f71"/>
                  </a:lnTo>
                  <a:lnTo>
                    <a:pt x="f75" y="f71"/>
                  </a:lnTo>
                  <a:lnTo>
                    <a:pt x="f75" y="f73"/>
                  </a:lnTo>
                  <a:lnTo>
                    <a:pt x="f76" y="f73"/>
                  </a:lnTo>
                  <a:lnTo>
                    <a:pt x="f76" y="f71"/>
                  </a:lnTo>
                  <a:lnTo>
                    <a:pt x="f6" y="f71"/>
                  </a:lnTo>
                  <a:lnTo>
                    <a:pt x="f6" y="f70"/>
                  </a:lnTo>
                  <a:cubicBezTo>
                    <a:pt x="f6" y="f69"/>
                    <a:pt x="f77" y="f67"/>
                    <a:pt x="f78" y="f65"/>
                  </a:cubicBezTo>
                  <a:lnTo>
                    <a:pt x="f79" y="f80"/>
                  </a:lnTo>
                  <a:lnTo>
                    <a:pt x="f79" y="f81"/>
                  </a:lnTo>
                  <a:lnTo>
                    <a:pt x="f82" y="f81"/>
                  </a:lnTo>
                  <a:lnTo>
                    <a:pt x="f82" y="f80"/>
                  </a:lnTo>
                  <a:lnTo>
                    <a:pt x="f64" y="f65"/>
                  </a:lnTo>
                  <a:close/>
                  <a:moveTo>
                    <a:pt x="f5" y="f2"/>
                  </a:moveTo>
                  <a:cubicBezTo>
                    <a:pt x="f83" y="f2"/>
                    <a:pt x="f84" y="f85"/>
                    <a:pt x="f84" y="f86"/>
                  </a:cubicBezTo>
                  <a:cubicBezTo>
                    <a:pt x="f84" y="f87"/>
                    <a:pt x="f88" y="f89"/>
                    <a:pt x="f90" y="f91"/>
                  </a:cubicBezTo>
                  <a:cubicBezTo>
                    <a:pt x="f92" y="f93"/>
                    <a:pt x="f2" y="f94"/>
                    <a:pt x="f2" y="f70"/>
                  </a:cubicBezTo>
                  <a:lnTo>
                    <a:pt x="f2" y="f95"/>
                  </a:lnTo>
                  <a:lnTo>
                    <a:pt x="f3" y="f95"/>
                  </a:lnTo>
                  <a:lnTo>
                    <a:pt x="f3" y="f70"/>
                  </a:lnTo>
                  <a:cubicBezTo>
                    <a:pt x="f3" y="f94"/>
                    <a:pt x="f96" y="f93"/>
                    <a:pt x="f97" y="f91"/>
                  </a:cubicBezTo>
                  <a:cubicBezTo>
                    <a:pt x="f98" y="f89"/>
                    <a:pt x="f99" y="f87"/>
                    <a:pt x="f99" y="f86"/>
                  </a:cubicBezTo>
                  <a:cubicBezTo>
                    <a:pt x="f99" y="f85"/>
                    <a:pt x="f100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251;p30">
              <a:extLst>
                <a:ext uri="{FF2B5EF4-FFF2-40B4-BE49-F238E27FC236}">
                  <a16:creationId xmlns:a16="http://schemas.microsoft.com/office/drawing/2014/main" id="{D0C4D737-3EEC-47F4-71FC-9D0D121DAC11}"/>
                </a:ext>
              </a:extLst>
            </p:cNvPr>
            <p:cNvSpPr/>
            <p:nvPr/>
          </p:nvSpPr>
          <p:spPr>
            <a:xfrm>
              <a:off x="1051752" y="2346880"/>
              <a:ext cx="7909" cy="82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264"/>
                <a:gd name="f5" fmla="val 1"/>
                <a:gd name="f6" fmla="val 6263"/>
                <a:gd name="f7" fmla="val 6035"/>
                <a:gd name="f8" fmla="*/ f0 1 6036"/>
                <a:gd name="f9" fmla="*/ f1 1 6264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6036"/>
                <a:gd name="f16" fmla="*/ f13 1 6264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6036" h="6264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252;p30">
              <a:extLst>
                <a:ext uri="{FF2B5EF4-FFF2-40B4-BE49-F238E27FC236}">
                  <a16:creationId xmlns:a16="http://schemas.microsoft.com/office/drawing/2014/main" id="{CE984F7A-D762-5BB7-EE96-A5954B08000E}"/>
                </a:ext>
              </a:extLst>
            </p:cNvPr>
            <p:cNvSpPr/>
            <p:nvPr/>
          </p:nvSpPr>
          <p:spPr>
            <a:xfrm>
              <a:off x="1162083" y="2220656"/>
              <a:ext cx="111401" cy="1602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041"/>
                <a:gd name="f4" fmla="val 122293"/>
                <a:gd name="f5" fmla="val 42504"/>
                <a:gd name="f6" fmla="val 6035"/>
                <a:gd name="f7" fmla="val 53627"/>
                <a:gd name="f8" fmla="val 62826"/>
                <a:gd name="f9" fmla="val 14320"/>
                <a:gd name="f10" fmla="val 64294"/>
                <a:gd name="f11" fmla="val 25020"/>
                <a:gd name="f12" fmla="val 53692"/>
                <a:gd name="f13" fmla="val 17354"/>
                <a:gd name="f14" fmla="val 47690"/>
                <a:gd name="f15" fmla="val 20714"/>
                <a:gd name="f16" fmla="val 22182"/>
                <a:gd name="f17" fmla="val 31413"/>
                <a:gd name="f18" fmla="val 16604"/>
                <a:gd name="f19" fmla="val 38720"/>
                <a:gd name="f20" fmla="val 18463"/>
                <a:gd name="f21" fmla="val 43189"/>
                <a:gd name="f22" fmla="val 21431"/>
                <a:gd name="f23" fmla="val 47071"/>
                <a:gd name="f24" fmla="val 25183"/>
                <a:gd name="f25" fmla="val 50039"/>
                <a:gd name="f26" fmla="val 12233"/>
                <a:gd name="f27" fmla="val 31054"/>
                <a:gd name="f28" fmla="val 41754"/>
                <a:gd name="f29" fmla="val 68665"/>
                <a:gd name="f30" fmla="val 38100"/>
                <a:gd name="f31" fmla="val 73917"/>
                <a:gd name="f32" fmla="val 59825"/>
                <a:gd name="f33" fmla="val 63772"/>
                <a:gd name="f34" fmla="val 46940"/>
                <a:gd name="f35" fmla="val 66838"/>
                <a:gd name="f36" fmla="val 42830"/>
                <a:gd name="f37" fmla="val 56074"/>
                <a:gd name="f38" fmla="val 45701"/>
                <a:gd name="f39" fmla="val 48799"/>
                <a:gd name="f40" fmla="val 56465"/>
                <a:gd name="f41" fmla="val 51768"/>
                <a:gd name="f42" fmla="val 57248"/>
                <a:gd name="f43" fmla="val 67882"/>
                <a:gd name="f44" fmla="val 33272"/>
                <a:gd name="f45" fmla="val 36208"/>
                <a:gd name="f46" fmla="val 39307"/>
                <a:gd name="f47" fmla="val 57835"/>
                <a:gd name="f48" fmla="val 59434"/>
                <a:gd name="f49" fmla="val 70329"/>
                <a:gd name="f50" fmla="val 65240"/>
                <a:gd name="f51" fmla="val 79005"/>
                <a:gd name="f52" fmla="val 77929"/>
                <a:gd name="f53" fmla="val 92575"/>
                <a:gd name="f54" fmla="val 116257"/>
                <a:gd name="f55" fmla="val 67523"/>
                <a:gd name="f56" fmla="val 93815"/>
                <a:gd name="f57" fmla="val 61489"/>
                <a:gd name="f58" fmla="val 23519"/>
                <a:gd name="f59" fmla="val 17517"/>
                <a:gd name="f60" fmla="val 6002"/>
                <a:gd name="f61" fmla="val 14679"/>
                <a:gd name="f62" fmla="val 27172"/>
                <a:gd name="f63" fmla="val 39503"/>
                <a:gd name="f64" fmla="val 73558"/>
                <a:gd name="f65" fmla="val 91042"/>
                <a:gd name="f66" fmla="val 45537"/>
                <a:gd name="f67" fmla="val 27270"/>
                <a:gd name="f68" fmla="val 14842"/>
                <a:gd name="f69" fmla="val 12265"/>
                <a:gd name="f70" fmla="val 14516"/>
                <a:gd name="f71" fmla="val 27434"/>
                <a:gd name="f72" fmla="val 3458"/>
                <a:gd name="f73" fmla="val 8318"/>
                <a:gd name="f74" fmla="val 63511"/>
                <a:gd name="f75" fmla="val 77081"/>
                <a:gd name="f76" fmla="val 122292"/>
                <a:gd name="f77" fmla="val 85040"/>
                <a:gd name="f78" fmla="val 76722"/>
                <a:gd name="f79" fmla="val 83116"/>
                <a:gd name="f80" fmla="val 70524"/>
                <a:gd name="f81" fmla="val 27368"/>
                <a:gd name="f82" fmla="val 70165"/>
                <a:gd name="f83" fmla="val 57737"/>
                <a:gd name="f84" fmla="*/ f0 1 85041"/>
                <a:gd name="f85" fmla="*/ f1 1 122293"/>
                <a:gd name="f86" fmla="val f2"/>
                <a:gd name="f87" fmla="val f3"/>
                <a:gd name="f88" fmla="val f4"/>
                <a:gd name="f89" fmla="+- f88 0 f86"/>
                <a:gd name="f90" fmla="+- f87 0 f86"/>
                <a:gd name="f91" fmla="*/ f90 1 85041"/>
                <a:gd name="f92" fmla="*/ f89 1 122293"/>
                <a:gd name="f93" fmla="*/ f86 1 f91"/>
                <a:gd name="f94" fmla="*/ f87 1 f91"/>
                <a:gd name="f95" fmla="*/ f86 1 f92"/>
                <a:gd name="f96" fmla="*/ f88 1 f92"/>
                <a:gd name="f97" fmla="*/ f93 f84 1"/>
                <a:gd name="f98" fmla="*/ f94 f84 1"/>
                <a:gd name="f99" fmla="*/ f96 f85 1"/>
                <a:gd name="f100" fmla="*/ f95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7" t="f100" r="f98" b="f99"/>
              <a:pathLst>
                <a:path w="85041" h="12229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1"/>
                  </a:lnTo>
                  <a:lnTo>
                    <a:pt x="f12" y="f13"/>
                  </a:lnTo>
                  <a:lnTo>
                    <a:pt x="f14" y="f13"/>
                  </a:lnTo>
                  <a:lnTo>
                    <a:pt x="f14" y="f11"/>
                  </a:lnTo>
                  <a:lnTo>
                    <a:pt x="f15" y="f11"/>
                  </a:lnTo>
                  <a:cubicBezTo>
                    <a:pt x="f16" y="f9"/>
                    <a:pt x="f17" y="f6"/>
                    <a:pt x="f5" y="f6"/>
                  </a:cubicBezTo>
                  <a:close/>
                  <a:moveTo>
                    <a:pt x="f18" y="f19"/>
                  </a:moveTo>
                  <a:cubicBezTo>
                    <a:pt x="f20" y="f21"/>
                    <a:pt x="f22" y="f23"/>
                    <a:pt x="f24" y="f25"/>
                  </a:cubicBezTo>
                  <a:lnTo>
                    <a:pt x="f26" y="f25"/>
                  </a:lnTo>
                  <a:lnTo>
                    <a:pt x="f18" y="f19"/>
                  </a:lnTo>
                  <a:close/>
                  <a:moveTo>
                    <a:pt x="f10" y="f27"/>
                  </a:moveTo>
                  <a:cubicBezTo>
                    <a:pt x="f8" y="f28"/>
                    <a:pt x="f7" y="f25"/>
                    <a:pt x="f5" y="f25"/>
                  </a:cubicBezTo>
                  <a:cubicBezTo>
                    <a:pt x="f17" y="f25"/>
                    <a:pt x="f16" y="f28"/>
                    <a:pt x="f15" y="f27"/>
                  </a:cubicBezTo>
                  <a:close/>
                  <a:moveTo>
                    <a:pt x="f29" y="f30"/>
                  </a:moveTo>
                  <a:lnTo>
                    <a:pt x="f31" y="f25"/>
                  </a:lnTo>
                  <a:lnTo>
                    <a:pt x="f32" y="f25"/>
                  </a:lnTo>
                  <a:cubicBezTo>
                    <a:pt x="f33" y="f34"/>
                    <a:pt x="f35" y="f36"/>
                    <a:pt x="f29" y="f30"/>
                  </a:cubicBezTo>
                  <a:close/>
                  <a:moveTo>
                    <a:pt x="f5" y="f37"/>
                  </a:moveTo>
                  <a:cubicBezTo>
                    <a:pt x="f38" y="f37"/>
                    <a:pt x="f39" y="f40"/>
                    <a:pt x="f41" y="f42"/>
                  </a:cubicBezTo>
                  <a:lnTo>
                    <a:pt x="f5" y="f43"/>
                  </a:lnTo>
                  <a:lnTo>
                    <a:pt x="f44" y="f42"/>
                  </a:lnTo>
                  <a:cubicBezTo>
                    <a:pt x="f45" y="f40"/>
                    <a:pt x="f46" y="f37"/>
                    <a:pt x="f5" y="f37"/>
                  </a:cubicBezTo>
                  <a:close/>
                  <a:moveTo>
                    <a:pt x="f47" y="f48"/>
                  </a:moveTo>
                  <a:cubicBezTo>
                    <a:pt x="f49" y="f50"/>
                    <a:pt x="f51" y="f52"/>
                    <a:pt x="f51" y="f53"/>
                  </a:cubicBezTo>
                  <a:lnTo>
                    <a:pt x="f51" y="f54"/>
                  </a:lnTo>
                  <a:lnTo>
                    <a:pt x="f55" y="f54"/>
                  </a:lnTo>
                  <a:lnTo>
                    <a:pt x="f55" y="f56"/>
                  </a:lnTo>
                  <a:lnTo>
                    <a:pt x="f57" y="f56"/>
                  </a:lnTo>
                  <a:lnTo>
                    <a:pt x="f57" y="f54"/>
                  </a:lnTo>
                  <a:lnTo>
                    <a:pt x="f58" y="f54"/>
                  </a:lnTo>
                  <a:lnTo>
                    <a:pt x="f58" y="f56"/>
                  </a:lnTo>
                  <a:lnTo>
                    <a:pt x="f59" y="f56"/>
                  </a:lnTo>
                  <a:lnTo>
                    <a:pt x="f59" y="f54"/>
                  </a:lnTo>
                  <a:lnTo>
                    <a:pt x="f60" y="f54"/>
                  </a:lnTo>
                  <a:lnTo>
                    <a:pt x="f60" y="f53"/>
                  </a:lnTo>
                  <a:cubicBezTo>
                    <a:pt x="f60" y="f52"/>
                    <a:pt x="f61" y="f50"/>
                    <a:pt x="f62" y="f48"/>
                  </a:cubicBezTo>
                  <a:lnTo>
                    <a:pt x="f63" y="f64"/>
                  </a:lnTo>
                  <a:lnTo>
                    <a:pt x="f63" y="f65"/>
                  </a:lnTo>
                  <a:lnTo>
                    <a:pt x="f66" y="f65"/>
                  </a:lnTo>
                  <a:lnTo>
                    <a:pt x="f66" y="f64"/>
                  </a:lnTo>
                  <a:lnTo>
                    <a:pt x="f47" y="f48"/>
                  </a:lnTo>
                  <a:close/>
                  <a:moveTo>
                    <a:pt x="f5" y="f2"/>
                  </a:moveTo>
                  <a:cubicBezTo>
                    <a:pt x="f67" y="f2"/>
                    <a:pt x="f68" y="f69"/>
                    <a:pt x="f70" y="f71"/>
                  </a:cubicBezTo>
                  <a:lnTo>
                    <a:pt x="f72" y="f37"/>
                  </a:lnTo>
                  <a:lnTo>
                    <a:pt x="f15" y="f37"/>
                  </a:lnTo>
                  <a:cubicBezTo>
                    <a:pt x="f73" y="f74"/>
                    <a:pt x="f2" y="f75"/>
                    <a:pt x="f2" y="f53"/>
                  </a:cubicBezTo>
                  <a:lnTo>
                    <a:pt x="f2" y="f76"/>
                  </a:lnTo>
                  <a:lnTo>
                    <a:pt x="f77" y="f76"/>
                  </a:lnTo>
                  <a:lnTo>
                    <a:pt x="f77" y="f53"/>
                  </a:lnTo>
                  <a:cubicBezTo>
                    <a:pt x="f77" y="f75"/>
                    <a:pt x="f78" y="f74"/>
                    <a:pt x="f10" y="f37"/>
                  </a:cubicBezTo>
                  <a:lnTo>
                    <a:pt x="f79" y="f37"/>
                  </a:lnTo>
                  <a:lnTo>
                    <a:pt x="f80" y="f81"/>
                  </a:lnTo>
                  <a:cubicBezTo>
                    <a:pt x="f82" y="f26"/>
                    <a:pt x="f83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253;p30">
              <a:extLst>
                <a:ext uri="{FF2B5EF4-FFF2-40B4-BE49-F238E27FC236}">
                  <a16:creationId xmlns:a16="http://schemas.microsoft.com/office/drawing/2014/main" id="{7532F2DB-B6A8-52E3-A83B-F869D2232E80}"/>
                </a:ext>
              </a:extLst>
            </p:cNvPr>
            <p:cNvSpPr/>
            <p:nvPr/>
          </p:nvSpPr>
          <p:spPr>
            <a:xfrm>
              <a:off x="1213838" y="2346880"/>
              <a:ext cx="7909" cy="82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264"/>
                <a:gd name="f5" fmla="val 1"/>
                <a:gd name="f6" fmla="val 6263"/>
                <a:gd name="f7" fmla="val 6035"/>
                <a:gd name="f8" fmla="*/ f0 1 6036"/>
                <a:gd name="f9" fmla="*/ f1 1 6264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6036"/>
                <a:gd name="f16" fmla="*/ f13 1 6264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6036" h="6264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254;p30">
              <a:extLst>
                <a:ext uri="{FF2B5EF4-FFF2-40B4-BE49-F238E27FC236}">
                  <a16:creationId xmlns:a16="http://schemas.microsoft.com/office/drawing/2014/main" id="{43846C2D-905B-8A5C-87E2-6D7AFFA3D771}"/>
                </a:ext>
              </a:extLst>
            </p:cNvPr>
            <p:cNvSpPr/>
            <p:nvPr/>
          </p:nvSpPr>
          <p:spPr>
            <a:xfrm>
              <a:off x="1045168" y="2107371"/>
              <a:ext cx="190588" cy="1120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5485"/>
                <a:gd name="f4" fmla="val 85497"/>
                <a:gd name="f5" fmla="val 80604"/>
                <a:gd name="f6" fmla="val 6035"/>
                <a:gd name="f7" fmla="val 17680"/>
                <a:gd name="f8" fmla="val 77766"/>
                <a:gd name="f9" fmla="val 22703"/>
                <a:gd name="f10" fmla="val 76135"/>
                <a:gd name="f11" fmla="val 28510"/>
                <a:gd name="f12" fmla="val 34675"/>
                <a:gd name="f13" fmla="val 40840"/>
                <a:gd name="f14" fmla="val 46646"/>
                <a:gd name="f15" fmla="val 51670"/>
                <a:gd name="f16" fmla="val 63315"/>
                <a:gd name="f17" fmla="val 30728"/>
                <a:gd name="f18" fmla="val 19572"/>
                <a:gd name="f19" fmla="val 69709"/>
                <a:gd name="f20" fmla="val 23030"/>
                <a:gd name="f21" fmla="val 110810"/>
                <a:gd name="f22" fmla="val 126598"/>
                <a:gd name="f23" fmla="val 139450"/>
                <a:gd name="f24" fmla="val 18887"/>
                <a:gd name="f25" fmla="val 45081"/>
                <a:gd name="f26" fmla="val 133807"/>
                <a:gd name="f27" fmla="val 54671"/>
                <a:gd name="f28" fmla="val 124706"/>
                <a:gd name="f29" fmla="val 59727"/>
                <a:gd name="f30" fmla="val 122096"/>
                <a:gd name="f31" fmla="val 61195"/>
                <a:gd name="f32" fmla="val 126728"/>
                <a:gd name="f33" fmla="val 115050"/>
                <a:gd name="f34" fmla="val 63022"/>
                <a:gd name="f35" fmla="val 114072"/>
                <a:gd name="f36" fmla="val 63119"/>
                <a:gd name="f37" fmla="val 112963"/>
                <a:gd name="f38" fmla="val 63250"/>
                <a:gd name="f39" fmla="val 111854"/>
                <a:gd name="f40" fmla="val 95022"/>
                <a:gd name="f41" fmla="val 82170"/>
                <a:gd name="f42" fmla="val 50463"/>
                <a:gd name="f43" fmla="val 69350"/>
                <a:gd name="f44" fmla="val 12918"/>
                <a:gd name="f45" fmla="val 4078"/>
                <a:gd name="f46" fmla="val 32326"/>
                <a:gd name="f47" fmla="val 86639"/>
                <a:gd name="f48" fmla="val 59499"/>
                <a:gd name="f49" fmla="val 92902"/>
                <a:gd name="f50" fmla="val 65566"/>
                <a:gd name="f51" fmla="val 101415"/>
                <a:gd name="f52" fmla="val 111756"/>
                <a:gd name="f53" fmla="val 112767"/>
                <a:gd name="f54" fmla="val 69285"/>
                <a:gd name="f55" fmla="val 113746"/>
                <a:gd name="f56" fmla="val 69219"/>
                <a:gd name="f57" fmla="val 142190"/>
                <a:gd name="f58" fmla="val 130153"/>
                <a:gd name="f59" fmla="val 63446"/>
                <a:gd name="f60" fmla="val 139678"/>
                <a:gd name="f61" fmla="val 57020"/>
                <a:gd name="f62" fmla="val 46255"/>
                <a:gd name="f63" fmla="val 15560"/>
                <a:gd name="f64" fmla="val 129925"/>
                <a:gd name="f65" fmla="val 3784"/>
                <a:gd name="f66" fmla="val 9851"/>
                <a:gd name="f67" fmla="*/ f0 1 145485"/>
                <a:gd name="f68" fmla="*/ f1 1 85497"/>
                <a:gd name="f69" fmla="val f2"/>
                <a:gd name="f70" fmla="val f3"/>
                <a:gd name="f71" fmla="val f4"/>
                <a:gd name="f72" fmla="+- f71 0 f69"/>
                <a:gd name="f73" fmla="+- f70 0 f69"/>
                <a:gd name="f74" fmla="*/ f73 1 145485"/>
                <a:gd name="f75" fmla="*/ f72 1 85497"/>
                <a:gd name="f76" fmla="*/ f69 1 f74"/>
                <a:gd name="f77" fmla="*/ f70 1 f74"/>
                <a:gd name="f78" fmla="*/ f69 1 f75"/>
                <a:gd name="f79" fmla="*/ f71 1 f75"/>
                <a:gd name="f80" fmla="*/ f76 f67 1"/>
                <a:gd name="f81" fmla="*/ f77 f67 1"/>
                <a:gd name="f82" fmla="*/ f79 f68 1"/>
                <a:gd name="f83" fmla="*/ f7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145485" h="85497">
                  <a:moveTo>
                    <a:pt x="f5" y="f6"/>
                  </a:moveTo>
                  <a:lnTo>
                    <a:pt x="f5" y="f7"/>
                  </a:lnTo>
                  <a:cubicBezTo>
                    <a:pt x="f8" y="f9"/>
                    <a:pt x="f10" y="f11"/>
                    <a:pt x="f10" y="f12"/>
                  </a:cubicBezTo>
                  <a:cubicBezTo>
                    <a:pt x="f10" y="f13"/>
                    <a:pt x="f8" y="f14"/>
                    <a:pt x="f5" y="f15"/>
                  </a:cubicBezTo>
                  <a:lnTo>
                    <a:pt x="f5" y="f16"/>
                  </a:lnTo>
                  <a:lnTo>
                    <a:pt x="f17" y="f16"/>
                  </a:lnTo>
                  <a:lnTo>
                    <a:pt x="f18" y="f19"/>
                  </a:lnTo>
                  <a:lnTo>
                    <a:pt x="f20" y="f16"/>
                  </a:lnTo>
                  <a:lnTo>
                    <a:pt x="f6" y="f16"/>
                  </a:lnTo>
                  <a:lnTo>
                    <a:pt x="f6" y="f6"/>
                  </a:lnTo>
                  <a:close/>
                  <a:moveTo>
                    <a:pt x="f21" y="f6"/>
                  </a:moveTo>
                  <a:cubicBezTo>
                    <a:pt x="f22" y="f6"/>
                    <a:pt x="f23" y="f24"/>
                    <a:pt x="f23" y="f12"/>
                  </a:cubicBezTo>
                  <a:cubicBezTo>
                    <a:pt x="f23" y="f25"/>
                    <a:pt x="f26" y="f27"/>
                    <a:pt x="f28" y="f29"/>
                  </a:cubicBezTo>
                  <a:lnTo>
                    <a:pt x="f30" y="f31"/>
                  </a:lnTo>
                  <a:lnTo>
                    <a:pt x="f32" y="f19"/>
                  </a:lnTo>
                  <a:lnTo>
                    <a:pt x="f33" y="f34"/>
                  </a:lnTo>
                  <a:lnTo>
                    <a:pt x="f35" y="f36"/>
                  </a:lnTo>
                  <a:cubicBezTo>
                    <a:pt x="f37" y="f38"/>
                    <a:pt x="f39" y="f16"/>
                    <a:pt x="f21" y="f16"/>
                  </a:cubicBezTo>
                  <a:cubicBezTo>
                    <a:pt x="f40" y="f16"/>
                    <a:pt x="f41" y="f42"/>
                    <a:pt x="f41" y="f12"/>
                  </a:cubicBezTo>
                  <a:cubicBezTo>
                    <a:pt x="f41" y="f24"/>
                    <a:pt x="f40" y="f6"/>
                    <a:pt x="f21" y="f6"/>
                  </a:cubicBezTo>
                  <a:close/>
                  <a:moveTo>
                    <a:pt x="f2" y="f2"/>
                  </a:moveTo>
                  <a:lnTo>
                    <a:pt x="f2" y="f43"/>
                  </a:lnTo>
                  <a:lnTo>
                    <a:pt x="f44" y="f43"/>
                  </a:lnTo>
                  <a:lnTo>
                    <a:pt x="f45" y="f4"/>
                  </a:lnTo>
                  <a:lnTo>
                    <a:pt x="f45" y="f4"/>
                  </a:lnTo>
                  <a:lnTo>
                    <a:pt x="f46" y="f43"/>
                  </a:lnTo>
                  <a:lnTo>
                    <a:pt x="f47" y="f43"/>
                  </a:lnTo>
                  <a:lnTo>
                    <a:pt x="f47" y="f48"/>
                  </a:lnTo>
                  <a:cubicBezTo>
                    <a:pt x="f49" y="f50"/>
                    <a:pt x="f51" y="f43"/>
                    <a:pt x="f21" y="f43"/>
                  </a:cubicBezTo>
                  <a:cubicBezTo>
                    <a:pt x="f52" y="f43"/>
                    <a:pt x="f53" y="f54"/>
                    <a:pt x="f55" y="f56"/>
                  </a:cubicBezTo>
                  <a:lnTo>
                    <a:pt x="f57" y="f4"/>
                  </a:lnTo>
                  <a:lnTo>
                    <a:pt x="f58" y="f59"/>
                  </a:lnTo>
                  <a:cubicBezTo>
                    <a:pt x="f60" y="f61"/>
                    <a:pt x="f3" y="f62"/>
                    <a:pt x="f3" y="f12"/>
                  </a:cubicBezTo>
                  <a:cubicBezTo>
                    <a:pt x="f3" y="f63"/>
                    <a:pt x="f64" y="f2"/>
                    <a:pt x="f21" y="f2"/>
                  </a:cubicBezTo>
                  <a:cubicBezTo>
                    <a:pt x="f51" y="f2"/>
                    <a:pt x="f49" y="f65"/>
                    <a:pt x="f47" y="f66"/>
                  </a:cubicBezTo>
                  <a:lnTo>
                    <a:pt x="f47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255;p30">
              <a:extLst>
                <a:ext uri="{FF2B5EF4-FFF2-40B4-BE49-F238E27FC236}">
                  <a16:creationId xmlns:a16="http://schemas.microsoft.com/office/drawing/2014/main" id="{2E750F47-3C81-21CC-3993-2E99F777557D}"/>
                </a:ext>
              </a:extLst>
            </p:cNvPr>
            <p:cNvSpPr/>
            <p:nvPr/>
          </p:nvSpPr>
          <p:spPr>
            <a:xfrm>
              <a:off x="1165713" y="2148995"/>
              <a:ext cx="7863" cy="8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03"/>
                <a:gd name="f4" fmla="val 6623"/>
                <a:gd name="f5" fmla="val 1"/>
                <a:gd name="f6" fmla="*/ f0 1 6003"/>
                <a:gd name="f7" fmla="*/ f1 1 662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003"/>
                <a:gd name="f14" fmla="*/ f11 1 662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003" h="6623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256;p30">
              <a:extLst>
                <a:ext uri="{FF2B5EF4-FFF2-40B4-BE49-F238E27FC236}">
                  <a16:creationId xmlns:a16="http://schemas.microsoft.com/office/drawing/2014/main" id="{1421664C-1C21-F4C0-130F-F0828629DE82}"/>
                </a:ext>
              </a:extLst>
            </p:cNvPr>
            <p:cNvSpPr/>
            <p:nvPr/>
          </p:nvSpPr>
          <p:spPr>
            <a:xfrm>
              <a:off x="1187293" y="2148995"/>
              <a:ext cx="7909" cy="8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623"/>
                <a:gd name="f5" fmla="val 1"/>
                <a:gd name="f6" fmla="*/ f0 1 6036"/>
                <a:gd name="f7" fmla="*/ f1 1 662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036"/>
                <a:gd name="f14" fmla="*/ f11 1 662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036" h="6623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257;p30">
              <a:extLst>
                <a:ext uri="{FF2B5EF4-FFF2-40B4-BE49-F238E27FC236}">
                  <a16:creationId xmlns:a16="http://schemas.microsoft.com/office/drawing/2014/main" id="{CF8348E7-52C0-D318-9157-F209A55CC3DA}"/>
                </a:ext>
              </a:extLst>
            </p:cNvPr>
            <p:cNvSpPr/>
            <p:nvPr/>
          </p:nvSpPr>
          <p:spPr>
            <a:xfrm>
              <a:off x="1208873" y="2148995"/>
              <a:ext cx="7909" cy="8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623"/>
                <a:gd name="f5" fmla="val 1"/>
                <a:gd name="f6" fmla="*/ f0 1 6036"/>
                <a:gd name="f7" fmla="*/ f1 1 662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036"/>
                <a:gd name="f14" fmla="*/ f11 1 662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036" h="6623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258;p30">
              <a:extLst>
                <a:ext uri="{FF2B5EF4-FFF2-40B4-BE49-F238E27FC236}">
                  <a16:creationId xmlns:a16="http://schemas.microsoft.com/office/drawing/2014/main" id="{888F7FD8-E9F0-1EA6-F646-6430C753E744}"/>
                </a:ext>
              </a:extLst>
            </p:cNvPr>
            <p:cNvSpPr/>
            <p:nvPr/>
          </p:nvSpPr>
          <p:spPr>
            <a:xfrm>
              <a:off x="1078077" y="2131685"/>
              <a:ext cx="7863" cy="8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03"/>
                <a:gd name="f4" fmla="val 6623"/>
                <a:gd name="f5" fmla="val 1"/>
                <a:gd name="f6" fmla="*/ f0 1 6003"/>
                <a:gd name="f7" fmla="*/ f1 1 662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003"/>
                <a:gd name="f14" fmla="*/ f11 1 662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003" h="6623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259;p30">
              <a:extLst>
                <a:ext uri="{FF2B5EF4-FFF2-40B4-BE49-F238E27FC236}">
                  <a16:creationId xmlns:a16="http://schemas.microsoft.com/office/drawing/2014/main" id="{BF22A82C-529A-E09D-AF4E-CE4C8E376C2E}"/>
                </a:ext>
              </a:extLst>
            </p:cNvPr>
            <p:cNvSpPr/>
            <p:nvPr/>
          </p:nvSpPr>
          <p:spPr>
            <a:xfrm>
              <a:off x="1099657" y="2131685"/>
              <a:ext cx="7909" cy="8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623"/>
                <a:gd name="f5" fmla="val 1"/>
                <a:gd name="f6" fmla="val 6035"/>
                <a:gd name="f7" fmla="*/ f0 1 6036"/>
                <a:gd name="f8" fmla="*/ f1 1 662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036"/>
                <a:gd name="f15" fmla="*/ f12 1 662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036" h="6623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260;p30">
              <a:extLst>
                <a:ext uri="{FF2B5EF4-FFF2-40B4-BE49-F238E27FC236}">
                  <a16:creationId xmlns:a16="http://schemas.microsoft.com/office/drawing/2014/main" id="{F18381BB-A6DF-3F44-63DE-2AE78802197C}"/>
                </a:ext>
              </a:extLst>
            </p:cNvPr>
            <p:cNvSpPr/>
            <p:nvPr/>
          </p:nvSpPr>
          <p:spPr>
            <a:xfrm>
              <a:off x="1121237" y="2131685"/>
              <a:ext cx="7909" cy="8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623"/>
                <a:gd name="f5" fmla="val 1"/>
                <a:gd name="f6" fmla="val 6035"/>
                <a:gd name="f7" fmla="*/ f0 1 6036"/>
                <a:gd name="f8" fmla="*/ f1 1 662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036"/>
                <a:gd name="f15" fmla="*/ f12 1 662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036" h="6623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261;p30">
              <a:extLst>
                <a:ext uri="{FF2B5EF4-FFF2-40B4-BE49-F238E27FC236}">
                  <a16:creationId xmlns:a16="http://schemas.microsoft.com/office/drawing/2014/main" id="{F40D3502-BCF5-55F0-81E3-35743AB29572}"/>
                </a:ext>
              </a:extLst>
            </p:cNvPr>
            <p:cNvSpPr/>
            <p:nvPr/>
          </p:nvSpPr>
          <p:spPr>
            <a:xfrm>
              <a:off x="1078077" y="2161257"/>
              <a:ext cx="7863" cy="8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03"/>
                <a:gd name="f4" fmla="val 6623"/>
                <a:gd name="f5" fmla="val 1"/>
                <a:gd name="f6" fmla="val 6622"/>
                <a:gd name="f7" fmla="*/ f0 1 6003"/>
                <a:gd name="f8" fmla="*/ f1 1 662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003"/>
                <a:gd name="f15" fmla="*/ f12 1 662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003" h="6623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262;p30">
              <a:extLst>
                <a:ext uri="{FF2B5EF4-FFF2-40B4-BE49-F238E27FC236}">
                  <a16:creationId xmlns:a16="http://schemas.microsoft.com/office/drawing/2014/main" id="{E4B24630-706F-3C85-E1B0-F0FB37D3E6D0}"/>
                </a:ext>
              </a:extLst>
            </p:cNvPr>
            <p:cNvSpPr/>
            <p:nvPr/>
          </p:nvSpPr>
          <p:spPr>
            <a:xfrm>
              <a:off x="1099657" y="2161257"/>
              <a:ext cx="7909" cy="8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623"/>
                <a:gd name="f5" fmla="val 1"/>
                <a:gd name="f6" fmla="val 6622"/>
                <a:gd name="f7" fmla="val 6035"/>
                <a:gd name="f8" fmla="*/ f0 1 6036"/>
                <a:gd name="f9" fmla="*/ f1 1 662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6036"/>
                <a:gd name="f16" fmla="*/ f13 1 662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6036" h="6623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263;p30">
              <a:extLst>
                <a:ext uri="{FF2B5EF4-FFF2-40B4-BE49-F238E27FC236}">
                  <a16:creationId xmlns:a16="http://schemas.microsoft.com/office/drawing/2014/main" id="{CF388410-8A19-0EC8-8C0E-65BCA778472E}"/>
                </a:ext>
              </a:extLst>
            </p:cNvPr>
            <p:cNvSpPr/>
            <p:nvPr/>
          </p:nvSpPr>
          <p:spPr>
            <a:xfrm>
              <a:off x="1121237" y="2161257"/>
              <a:ext cx="7909" cy="8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623"/>
                <a:gd name="f5" fmla="val 1"/>
                <a:gd name="f6" fmla="val 6622"/>
                <a:gd name="f7" fmla="val 6035"/>
                <a:gd name="f8" fmla="*/ f0 1 6036"/>
                <a:gd name="f9" fmla="*/ f1 1 662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6036"/>
                <a:gd name="f16" fmla="*/ f13 1 662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6036" h="6623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1" name="Google Shape;264;p30">
            <a:extLst>
              <a:ext uri="{FF2B5EF4-FFF2-40B4-BE49-F238E27FC236}">
                <a16:creationId xmlns:a16="http://schemas.microsoft.com/office/drawing/2014/main" id="{481AA908-DC2B-9F0D-532A-8EC3318F2E8C}"/>
              </a:ext>
            </a:extLst>
          </p:cNvPr>
          <p:cNvGrpSpPr/>
          <p:nvPr/>
        </p:nvGrpSpPr>
        <p:grpSpPr>
          <a:xfrm>
            <a:off x="7870496" y="2094332"/>
            <a:ext cx="300106" cy="299539"/>
            <a:chOff x="7870496" y="2094332"/>
            <a:chExt cx="300106" cy="299539"/>
          </a:xfrm>
        </p:grpSpPr>
        <p:sp>
          <p:nvSpPr>
            <p:cNvPr id="22" name="Google Shape;265;p30">
              <a:extLst>
                <a:ext uri="{FF2B5EF4-FFF2-40B4-BE49-F238E27FC236}">
                  <a16:creationId xmlns:a16="http://schemas.microsoft.com/office/drawing/2014/main" id="{3E74286C-56A4-58F1-5486-4A15847AA793}"/>
                </a:ext>
              </a:extLst>
            </p:cNvPr>
            <p:cNvSpPr/>
            <p:nvPr/>
          </p:nvSpPr>
          <p:spPr>
            <a:xfrm>
              <a:off x="7870496" y="2094332"/>
              <a:ext cx="300106" cy="2995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767"/>
                <a:gd name="f4" fmla="val 208374"/>
                <a:gd name="f5" fmla="val 107343"/>
                <a:gd name="f6" fmla="val 6040"/>
                <a:gd name="f7" fmla="val 109879"/>
                <a:gd name="f8" fmla="val 112476"/>
                <a:gd name="f9" fmla="val 6549"/>
                <a:gd name="f10" fmla="val 115018"/>
                <a:gd name="f11" fmla="val 7598"/>
                <a:gd name="f12" fmla="val 118312"/>
                <a:gd name="f13" fmla="val 8968"/>
                <a:gd name="f14" fmla="val 120922"/>
                <a:gd name="f15" fmla="val 11186"/>
                <a:gd name="f16" fmla="val 123695"/>
                <a:gd name="f17" fmla="val 15035"/>
                <a:gd name="f18" fmla="val 124380"/>
                <a:gd name="f19" fmla="val 15981"/>
                <a:gd name="f20" fmla="val 125456"/>
                <a:gd name="f21" fmla="val 16210"/>
                <a:gd name="f22" fmla="val 125652"/>
                <a:gd name="f23" fmla="val 16275"/>
                <a:gd name="f24" fmla="val 126728"/>
                <a:gd name="f25" fmla="val 16666"/>
                <a:gd name="f26" fmla="val 127446"/>
                <a:gd name="f27" fmla="val 18134"/>
                <a:gd name="f28" fmla="val 127935"/>
                <a:gd name="f29" fmla="val 19178"/>
                <a:gd name="f30" fmla="val 128424"/>
                <a:gd name="f31" fmla="val 21070"/>
                <a:gd name="f32" fmla="val 24332"/>
                <a:gd name="f33" fmla="val 127022"/>
                <a:gd name="f34" fmla="val 21984"/>
                <a:gd name="f35" fmla="val 125880"/>
                <a:gd name="f36" fmla="val 19765"/>
                <a:gd name="f37" fmla="val 124575"/>
                <a:gd name="f38" fmla="val 18395"/>
                <a:gd name="f39" fmla="val 122846"/>
                <a:gd name="f40" fmla="val 16569"/>
                <a:gd name="f41" fmla="val 120726"/>
                <a:gd name="f42" fmla="val 17939"/>
                <a:gd name="f43" fmla="val 120694"/>
                <a:gd name="f44" fmla="val 17971"/>
                <a:gd name="f45" fmla="val 116322"/>
                <a:gd name="f46" fmla="val 20809"/>
                <a:gd name="f47" fmla="val 108950"/>
                <a:gd name="f48" fmla="val 22277"/>
                <a:gd name="f49" fmla="val 105891"/>
                <a:gd name="f50" fmla="val 22889"/>
                <a:gd name="f51" fmla="val 102798"/>
                <a:gd name="f52" fmla="val 23195"/>
                <a:gd name="f53" fmla="val 99677"/>
                <a:gd name="f54" fmla="val 94646"/>
                <a:gd name="f55" fmla="val 89542"/>
                <a:gd name="f56" fmla="val 22400"/>
                <a:gd name="f57" fmla="val 84388"/>
                <a:gd name="f58" fmla="val 87030"/>
                <a:gd name="f59" fmla="val 19015"/>
                <a:gd name="f60" fmla="val 90096"/>
                <a:gd name="f61" fmla="val 16536"/>
                <a:gd name="f62" fmla="val 92575"/>
                <a:gd name="f63" fmla="val 13339"/>
                <a:gd name="f64" fmla="val 96316"/>
                <a:gd name="f65" fmla="val 8584"/>
                <a:gd name="f66" fmla="val 101676"/>
                <a:gd name="f67" fmla="val 121411"/>
                <a:gd name="f68" fmla="val 24430"/>
                <a:gd name="f69" fmla="val 122683"/>
                <a:gd name="f70" fmla="val 27040"/>
                <a:gd name="f71" fmla="val 123923"/>
                <a:gd name="f72" fmla="val 31248"/>
                <a:gd name="f73" fmla="val 124641"/>
                <a:gd name="f74" fmla="val 34477"/>
                <a:gd name="f75" fmla="val 121281"/>
                <a:gd name="f76" fmla="val 40773"/>
                <a:gd name="f77" fmla="val 114691"/>
                <a:gd name="f78" fmla="val 44752"/>
                <a:gd name="f79" fmla="val 107515"/>
                <a:gd name="f80" fmla="val 97762"/>
                <a:gd name="f81" fmla="val 89639"/>
                <a:gd name="f82" fmla="val 37478"/>
                <a:gd name="f83" fmla="val 88335"/>
                <a:gd name="f84" fmla="val 28051"/>
                <a:gd name="f85" fmla="val 92440"/>
                <a:gd name="f86" fmla="val 28899"/>
                <a:gd name="f87" fmla="val 96275"/>
                <a:gd name="f88" fmla="val 29242"/>
                <a:gd name="f89" fmla="val 99793"/>
                <a:gd name="f90" fmla="val 110084"/>
                <a:gd name="f91" fmla="val 117668"/>
                <a:gd name="f92" fmla="val 26302"/>
                <a:gd name="f93" fmla="val 103340"/>
                <a:gd name="f94" fmla="val 50428"/>
                <a:gd name="f95" fmla="val 104710"/>
                <a:gd name="f96" fmla="val 50656"/>
                <a:gd name="f97" fmla="val 106112"/>
                <a:gd name="f98" fmla="val 50787"/>
                <a:gd name="f99" fmla="val 110320"/>
                <a:gd name="f100" fmla="val 111690"/>
                <a:gd name="f101" fmla="val 55223"/>
                <a:gd name="f102" fmla="val 94728"/>
                <a:gd name="f103" fmla="val 49710"/>
                <a:gd name="f104" fmla="val 103862"/>
                <a:gd name="f105" fmla="val 60149"/>
                <a:gd name="f106" fmla="val 101480"/>
                <a:gd name="f107" fmla="val 64324"/>
                <a:gd name="f108" fmla="val 92086"/>
                <a:gd name="f109" fmla="val 53723"/>
                <a:gd name="f110" fmla="val 120335"/>
                <a:gd name="f111" fmla="val 122977"/>
                <a:gd name="f112" fmla="val 113582"/>
                <a:gd name="f113" fmla="val 111201"/>
                <a:gd name="f114" fmla="val 110027"/>
                <a:gd name="f115" fmla="val 72479"/>
                <a:gd name="f116" fmla="val 91170"/>
                <a:gd name="f117" fmla="val 93584"/>
                <a:gd name="f118" fmla="val 105003"/>
                <a:gd name="f119" fmla="val 72512"/>
                <a:gd name="f120" fmla="val 105395"/>
                <a:gd name="f121" fmla="val 106569"/>
                <a:gd name="f122" fmla="val 108070"/>
                <a:gd name="f123" fmla="val 87552"/>
                <a:gd name="f124" fmla="val 57702"/>
                <a:gd name="f125" fmla="val 99001"/>
                <a:gd name="f126" fmla="val 70620"/>
                <a:gd name="f127" fmla="val 93715"/>
                <a:gd name="f128" fmla="val 101774"/>
                <a:gd name="f129" fmla="val 96422"/>
                <a:gd name="f130" fmla="val 98153"/>
                <a:gd name="f131" fmla="val 96455"/>
                <a:gd name="f132" fmla="val 94500"/>
                <a:gd name="f133" fmla="val 96520"/>
                <a:gd name="f134" fmla="val 90846"/>
                <a:gd name="f135" fmla="val 96650"/>
                <a:gd name="f136" fmla="val 84255"/>
                <a:gd name="f137" fmla="val 84844"/>
                <a:gd name="f138" fmla="val 96944"/>
                <a:gd name="f139" fmla="val 81582"/>
                <a:gd name="f140" fmla="val 97107"/>
                <a:gd name="f141" fmla="val 78386"/>
                <a:gd name="f142" fmla="val 97335"/>
                <a:gd name="f143" fmla="val 75189"/>
                <a:gd name="f144" fmla="val 97596"/>
                <a:gd name="f145" fmla="val 83113"/>
                <a:gd name="f146" fmla="val 73001"/>
                <a:gd name="f147" fmla="val 79951"/>
                <a:gd name="f148" fmla="val 63704"/>
                <a:gd name="f149" fmla="val 127478"/>
                <a:gd name="f150" fmla="val 135111"/>
                <a:gd name="f151" fmla="val 139874"/>
                <a:gd name="f152" fmla="val 73034"/>
                <a:gd name="f153" fmla="val 139287"/>
                <a:gd name="f154" fmla="val 138732"/>
                <a:gd name="f155" fmla="val 97466"/>
                <a:gd name="f156" fmla="val 138210"/>
                <a:gd name="f157" fmla="val 98020"/>
                <a:gd name="f158" fmla="val 135568"/>
                <a:gd name="f159" fmla="val 97759"/>
                <a:gd name="f160" fmla="val 132893"/>
                <a:gd name="f161" fmla="val 97531"/>
                <a:gd name="f162" fmla="val 130219"/>
                <a:gd name="f163" fmla="val 124184"/>
                <a:gd name="f164" fmla="val 120530"/>
                <a:gd name="f165" fmla="val 96748"/>
                <a:gd name="f166" fmla="val 116844"/>
                <a:gd name="f167" fmla="val 96618"/>
                <a:gd name="f168" fmla="val 113158"/>
                <a:gd name="f169" fmla="val 116061"/>
                <a:gd name="f170" fmla="val 50985"/>
                <a:gd name="f171" fmla="val 95672"/>
                <a:gd name="f172" fmla="val 62630"/>
                <a:gd name="f173" fmla="val 72123"/>
                <a:gd name="f174" fmla="val 105164"/>
                <a:gd name="f175" fmla="val 116842"/>
                <a:gd name="f176" fmla="val 128487"/>
                <a:gd name="f177" fmla="val 62663"/>
                <a:gd name="f178" fmla="val 137980"/>
                <a:gd name="f179" fmla="val 39340"/>
                <a:gd name="f180" fmla="val 29847"/>
                <a:gd name="f181" fmla="val 157782"/>
                <a:gd name="f182" fmla="val 169428"/>
                <a:gd name="f183" fmla="val 178920"/>
                <a:gd name="f184" fmla="val 169460"/>
                <a:gd name="f185" fmla="val 146104"/>
                <a:gd name="f186" fmla="val 136645"/>
                <a:gd name="f187" fmla="val 24008"/>
                <a:gd name="f188" fmla="val 113515"/>
                <a:gd name="f189" fmla="val 23878"/>
                <a:gd name="f190" fmla="val 114591"/>
                <a:gd name="f191" fmla="val 23813"/>
                <a:gd name="f192" fmla="val 115700"/>
                <a:gd name="f193" fmla="val 126824"/>
                <a:gd name="f194" fmla="val 29260"/>
                <a:gd name="f195" fmla="val 135598"/>
                <a:gd name="f196" fmla="val 37350"/>
                <a:gd name="f197" fmla="val 140296"/>
                <a:gd name="f198" fmla="val 35034"/>
                <a:gd name="f199" fmla="val 141111"/>
                <a:gd name="f200" fmla="val 32816"/>
                <a:gd name="f201" fmla="val 142155"/>
                <a:gd name="f202" fmla="val 30695"/>
                <a:gd name="f203" fmla="val 143329"/>
                <a:gd name="f204" fmla="val 12591"/>
                <a:gd name="f205" fmla="val 137915"/>
                <a:gd name="f206" fmla="val 6035"/>
                <a:gd name="f207" fmla="val 131586"/>
                <a:gd name="f208" fmla="val 127313"/>
                <a:gd name="f209" fmla="val 123627"/>
                <a:gd name="f210" fmla="val 10928"/>
                <a:gd name="f211" fmla="val 118375"/>
                <a:gd name="f212" fmla="val 184759"/>
                <a:gd name="f213" fmla="val 197839"/>
                <a:gd name="f214" fmla="val 202732"/>
                <a:gd name="f215" fmla="val 196176"/>
                <a:gd name="f216" fmla="val 178072"/>
                <a:gd name="f217" fmla="val 175984"/>
                <a:gd name="f218" fmla="val 173733"/>
                <a:gd name="f219" fmla="val 171417"/>
                <a:gd name="f220" fmla="val 179507"/>
                <a:gd name="f221" fmla="val 184955"/>
                <a:gd name="f222" fmla="val 184889"/>
                <a:gd name="f223" fmla="val 104384"/>
                <a:gd name="f224" fmla="val 102424"/>
                <a:gd name="f225" fmla="val 114594"/>
                <a:gd name="f226" fmla="val 102848"/>
                <a:gd name="f227" fmla="val 134035"/>
                <a:gd name="f228" fmla="val 103664"/>
                <a:gd name="f229" fmla="val 131849"/>
                <a:gd name="f230" fmla="val 107545"/>
                <a:gd name="f231" fmla="val 130610"/>
                <a:gd name="f232" fmla="val 112047"/>
                <a:gd name="f233" fmla="val 136057"/>
                <a:gd name="f234" fmla="val 144115"/>
                <a:gd name="f235" fmla="val 137623"/>
                <a:gd name="f236" fmla="val 142612"/>
                <a:gd name="f237" fmla="val 146494"/>
                <a:gd name="f238" fmla="val 127315"/>
                <a:gd name="f239" fmla="val 151484"/>
                <a:gd name="f240" fmla="val 119878"/>
                <a:gd name="f241" fmla="val 151974"/>
                <a:gd name="f242" fmla="val 112212"/>
                <a:gd name="f243" fmla="val 152202"/>
                <a:gd name="f244" fmla="val 96555"/>
                <a:gd name="f245" fmla="val 88889"/>
                <a:gd name="f246" fmla="val 81452"/>
                <a:gd name="f247" fmla="val 76918"/>
                <a:gd name="f248" fmla="val 71144"/>
                <a:gd name="f249" fmla="val 64653"/>
                <a:gd name="f250" fmla="val 72710"/>
                <a:gd name="f251" fmla="val 78157"/>
                <a:gd name="f252" fmla="val 74732"/>
                <a:gd name="f253" fmla="val 84224"/>
                <a:gd name="f254" fmla="val 94174"/>
                <a:gd name="f255" fmla="val 138273"/>
                <a:gd name="f256" fmla="val 10308"/>
                <a:gd name="f257" fmla="val 141862"/>
                <a:gd name="f258" fmla="val 16636"/>
                <a:gd name="f259" fmla="val 145026"/>
                <a:gd name="f260" fmla="val 24465"/>
                <a:gd name="f261" fmla="val 147700"/>
                <a:gd name="f262" fmla="val 22214"/>
                <a:gd name="f263" fmla="val 149592"/>
                <a:gd name="f264" fmla="val 20159"/>
                <a:gd name="f265" fmla="val 151745"/>
                <a:gd name="f266" fmla="val 18332"/>
                <a:gd name="f267" fmla="val 154094"/>
                <a:gd name="f268" fmla="val 9492"/>
                <a:gd name="f269" fmla="val 149951"/>
                <a:gd name="f270" fmla="val 145776"/>
                <a:gd name="f271" fmla="val 142677"/>
                <a:gd name="f272" fmla="val 199275"/>
                <a:gd name="f273" fmla="val 190435"/>
                <a:gd name="f274" fmla="val 188608"/>
                <a:gd name="f275" fmla="val 186553"/>
                <a:gd name="f276" fmla="val 184302"/>
                <a:gd name="f277" fmla="val 192131"/>
                <a:gd name="f278" fmla="val 198459"/>
                <a:gd name="f279" fmla="val 86149"/>
                <a:gd name="f280" fmla="val 157780"/>
                <a:gd name="f281" fmla="val 92216"/>
                <a:gd name="f282" fmla="val 158074"/>
                <a:gd name="f283" fmla="val 98316"/>
                <a:gd name="f284" fmla="val 158237"/>
                <a:gd name="f285" fmla="val 110451"/>
                <a:gd name="f286" fmla="val 116551"/>
                <a:gd name="f287" fmla="val 122618"/>
                <a:gd name="f288" fmla="val 120791"/>
                <a:gd name="f289" fmla="val 160716"/>
                <a:gd name="f290" fmla="val 119356"/>
                <a:gd name="f291" fmla="val 163913"/>
                <a:gd name="f292" fmla="val 118345"/>
                <a:gd name="f293" fmla="val 167305"/>
                <a:gd name="f294" fmla="val 113745"/>
                <a:gd name="f295" fmla="val 167468"/>
                <a:gd name="f296" fmla="val 109081"/>
                <a:gd name="f297" fmla="val 167566"/>
                <a:gd name="f298" fmla="val 99686"/>
                <a:gd name="f299" fmla="val 95022"/>
                <a:gd name="f300" fmla="val 90422"/>
                <a:gd name="f301" fmla="val 89411"/>
                <a:gd name="f302" fmla="val 87976"/>
                <a:gd name="f303" fmla="val 144014"/>
                <a:gd name="f304" fmla="val 70361"/>
                <a:gd name="f305" fmla="val 159770"/>
                <a:gd name="f306" fmla="val 179146"/>
                <a:gd name="f307" fmla="val 202339"/>
                <a:gd name="f308" fmla="val 75254"/>
                <a:gd name="f309" fmla="val 180386"/>
                <a:gd name="f310" fmla="val 69219"/>
                <a:gd name="f311" fmla="val 32750"/>
                <a:gd name="f312" fmla="val 26716"/>
                <a:gd name="f313" fmla="val 15821"/>
                <a:gd name="f314" fmla="val 31609"/>
                <a:gd name="f315" fmla="val 91760"/>
                <a:gd name="f316" fmla="val 173372"/>
                <a:gd name="f317" fmla="val 95902"/>
                <a:gd name="f318" fmla="val 173503"/>
                <a:gd name="f319" fmla="val 100143"/>
                <a:gd name="f320" fmla="val 173601"/>
                <a:gd name="f321" fmla="val 108624"/>
                <a:gd name="f322" fmla="val 112865"/>
                <a:gd name="f323" fmla="val 117007"/>
                <a:gd name="f324" fmla="val 116746"/>
                <a:gd name="f325" fmla="val 175264"/>
                <a:gd name="f326" fmla="val 116616"/>
                <a:gd name="f327" fmla="val 177189"/>
                <a:gd name="f328" fmla="val 92151"/>
                <a:gd name="f329" fmla="val 92021"/>
                <a:gd name="f330" fmla="val 177158"/>
                <a:gd name="f331" fmla="val 192946"/>
                <a:gd name="f332" fmla="val 182051"/>
                <a:gd name="f333" fmla="val 176017"/>
                <a:gd name="f334" fmla="val 139548"/>
                <a:gd name="f335" fmla="val 133513"/>
                <a:gd name="f336" fmla="val 138406"/>
                <a:gd name="f337" fmla="val 107255"/>
                <a:gd name="f338" fmla="val 1"/>
                <a:gd name="f339" fmla="val 99806"/>
                <a:gd name="f340" fmla="val 92759"/>
                <a:gd name="f341" fmla="val 3355"/>
                <a:gd name="f342" fmla="val 87845"/>
                <a:gd name="f343" fmla="val 9621"/>
                <a:gd name="f344" fmla="val 83311"/>
                <a:gd name="f345" fmla="val 15394"/>
                <a:gd name="f346" fmla="val 76135"/>
                <a:gd name="f347" fmla="val 18656"/>
                <a:gd name="f348" fmla="val 76070"/>
                <a:gd name="f349" fmla="val 18689"/>
                <a:gd name="f350" fmla="val 69741"/>
                <a:gd name="f351" fmla="val 21494"/>
                <a:gd name="f352" fmla="val 24202"/>
                <a:gd name="f353" fmla="val 78190"/>
                <a:gd name="f354" fmla="val 25082"/>
                <a:gd name="f355" fmla="val 80212"/>
                <a:gd name="f356" fmla="val 25800"/>
                <a:gd name="f357" fmla="val 82169"/>
                <a:gd name="f358" fmla="val 26420"/>
                <a:gd name="f359" fmla="val 82463"/>
                <a:gd name="f360" fmla="val 33661"/>
                <a:gd name="f361" fmla="val 85790"/>
                <a:gd name="f362" fmla="val 40120"/>
                <a:gd name="f363" fmla="val 90912"/>
                <a:gd name="f364" fmla="val 44556"/>
                <a:gd name="f365" fmla="val 86736"/>
                <a:gd name="f366" fmla="val 50885"/>
                <a:gd name="f367" fmla="val 76037"/>
                <a:gd name="f368" fmla="val 57833"/>
                <a:gd name="f369" fmla="val 69154"/>
                <a:gd name="f370" fmla="val 69869"/>
                <a:gd name="f371" fmla="val 64359"/>
                <a:gd name="f372" fmla="val 92312"/>
                <a:gd name="f373" fmla="val 57966"/>
                <a:gd name="f374" fmla="val 89670"/>
                <a:gd name="f375" fmla="val 39666"/>
                <a:gd name="f376" fmla="val 29945"/>
                <a:gd name="f377" fmla="val 25868"/>
                <a:gd name="f378" fmla="val 106502"/>
                <a:gd name="f379" fmla="val 10177"/>
                <a:gd name="f380" fmla="val 111590"/>
                <a:gd name="f381" fmla="val 118571"/>
                <a:gd name="f382" fmla="val 148842"/>
                <a:gd name="f383" fmla="val 5121"/>
                <a:gd name="f384" fmla="val 154420"/>
                <a:gd name="f385" fmla="val 15005"/>
                <a:gd name="f386" fmla="val 159183"/>
                <a:gd name="f387" fmla="val 11678"/>
                <a:gd name="f388" fmla="val 165087"/>
                <a:gd name="f389" fmla="val 9819"/>
                <a:gd name="f390" fmla="val 171904"/>
                <a:gd name="f391" fmla="val 208373"/>
                <a:gd name="f392" fmla="val 198949"/>
                <a:gd name="f393" fmla="val 197089"/>
                <a:gd name="f394" fmla="val 193762"/>
                <a:gd name="f395" fmla="val 203646"/>
                <a:gd name="f396" fmla="val 198590"/>
                <a:gd name="f397" fmla="val 182900"/>
                <a:gd name="f398" fmla="val 178822"/>
                <a:gd name="f399" fmla="val 169101"/>
                <a:gd name="f400" fmla="val 153509"/>
                <a:gd name="f401" fmla="val 149464"/>
                <a:gd name="f402" fmla="val 90648"/>
                <a:gd name="f403" fmla="val 145876"/>
                <a:gd name="f404" fmla="val 92410"/>
                <a:gd name="f405" fmla="val 69935"/>
                <a:gd name="f406" fmla="val 139026"/>
                <a:gd name="f407" fmla="val 128327"/>
                <a:gd name="f408" fmla="val 124282"/>
                <a:gd name="f409" fmla="val 124151"/>
                <a:gd name="f410" fmla="val 44589"/>
                <a:gd name="f411" fmla="val 125423"/>
                <a:gd name="f412" fmla="val 43382"/>
                <a:gd name="f413" fmla="val 125619"/>
                <a:gd name="f414" fmla="val 43154"/>
                <a:gd name="f415" fmla="val 130382"/>
                <a:gd name="f416" fmla="val 38261"/>
                <a:gd name="f417" fmla="val 133122"/>
                <a:gd name="f418" fmla="val 134002"/>
                <a:gd name="f419" fmla="val 24528"/>
                <a:gd name="f420" fmla="val 134231"/>
                <a:gd name="f421" fmla="val 22505"/>
                <a:gd name="f422" fmla="val 134263"/>
                <a:gd name="f423" fmla="val 20385"/>
                <a:gd name="f424" fmla="val 133839"/>
                <a:gd name="f425" fmla="val 18363"/>
                <a:gd name="f426" fmla="val 133611"/>
                <a:gd name="f427" fmla="val 17286"/>
                <a:gd name="f428" fmla="val 133252"/>
                <a:gd name="f429" fmla="val 132730"/>
                <a:gd name="f430" fmla="val 15231"/>
                <a:gd name="f431" fmla="val 131360"/>
                <a:gd name="f432" fmla="val 12589"/>
                <a:gd name="f433" fmla="val 129338"/>
                <a:gd name="f434" fmla="val 11317"/>
                <a:gd name="f435" fmla="val 128000"/>
                <a:gd name="f436" fmla="val 10762"/>
                <a:gd name="f437" fmla="val 124738"/>
                <a:gd name="f438" fmla="val 6424"/>
                <a:gd name="f439" fmla="val 3716"/>
                <a:gd name="f440" fmla="val 117334"/>
                <a:gd name="f441" fmla="val 2053"/>
                <a:gd name="f442" fmla="val 113997"/>
                <a:gd name="f443" fmla="val 672"/>
                <a:gd name="f444" fmla="val 110586"/>
                <a:gd name="f445" fmla="*/ f0 1 208767"/>
                <a:gd name="f446" fmla="*/ f1 1 208374"/>
                <a:gd name="f447" fmla="val f2"/>
                <a:gd name="f448" fmla="val f3"/>
                <a:gd name="f449" fmla="val f4"/>
                <a:gd name="f450" fmla="+- f449 0 f447"/>
                <a:gd name="f451" fmla="+- f448 0 f447"/>
                <a:gd name="f452" fmla="*/ f451 1 208767"/>
                <a:gd name="f453" fmla="*/ f450 1 208374"/>
                <a:gd name="f454" fmla="*/ f447 1 f452"/>
                <a:gd name="f455" fmla="*/ f448 1 f452"/>
                <a:gd name="f456" fmla="*/ f447 1 f453"/>
                <a:gd name="f457" fmla="*/ f449 1 f453"/>
                <a:gd name="f458" fmla="*/ f454 f445 1"/>
                <a:gd name="f459" fmla="*/ f455 f445 1"/>
                <a:gd name="f460" fmla="*/ f457 f446 1"/>
                <a:gd name="f461" fmla="*/ f456 f4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8" t="f461" r="f459" b="f460"/>
              <a:pathLst>
                <a:path w="208767" h="20837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lnTo>
                    <a:pt x="f18" y="f19"/>
                  </a:lnTo>
                  <a:lnTo>
                    <a:pt x="f20" y="f21"/>
                  </a:ln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28" y="f32"/>
                  </a:cubicBezTo>
                  <a:cubicBezTo>
                    <a:pt x="f33" y="f34"/>
                    <a:pt x="f35" y="f36"/>
                    <a:pt x="f37" y="f38"/>
                  </a:cubicBezTo>
                  <a:lnTo>
                    <a:pt x="f39" y="f40"/>
                  </a:lnTo>
                  <a:lnTo>
                    <a:pt x="f41" y="f42"/>
                  </a:ln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7" y="f46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"/>
                    <a:pt x="f5" y="f6"/>
                  </a:cubicBezTo>
                  <a:close/>
                  <a:moveTo>
                    <a:pt x="f67" y="f68"/>
                  </a:move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79" y="f78"/>
                  </a:cubicBezTo>
                  <a:cubicBezTo>
                    <a:pt x="f80" y="f78"/>
                    <a:pt x="f81" y="f82"/>
                    <a:pt x="f83" y="f84"/>
                  </a:cubicBezTo>
                  <a:lnTo>
                    <a:pt x="f83" y="f84"/>
                  </a:lnTo>
                  <a:cubicBezTo>
                    <a:pt x="f85" y="f86"/>
                    <a:pt x="f87" y="f88"/>
                    <a:pt x="f89" y="f88"/>
                  </a:cubicBezTo>
                  <a:cubicBezTo>
                    <a:pt x="f90" y="f88"/>
                    <a:pt x="f91" y="f92"/>
                    <a:pt x="f67" y="f68"/>
                  </a:cubicBezTo>
                  <a:close/>
                  <a:moveTo>
                    <a:pt x="f93" y="f94"/>
                  </a:moveTo>
                  <a:lnTo>
                    <a:pt x="f93" y="f94"/>
                  </a:lnTo>
                  <a:cubicBezTo>
                    <a:pt x="f95" y="f96"/>
                    <a:pt x="f97" y="f98"/>
                    <a:pt x="f79" y="f98"/>
                  </a:cubicBezTo>
                  <a:cubicBezTo>
                    <a:pt x="f47" y="f98"/>
                    <a:pt x="f99" y="f96"/>
                    <a:pt x="f100" y="f94"/>
                  </a:cubicBezTo>
                  <a:lnTo>
                    <a:pt x="f100" y="f94"/>
                  </a:lnTo>
                  <a:lnTo>
                    <a:pt x="f79" y="f101"/>
                  </a:lnTo>
                  <a:lnTo>
                    <a:pt x="f93" y="f94"/>
                  </a:lnTo>
                  <a:close/>
                  <a:moveTo>
                    <a:pt x="f102" y="f103"/>
                  </a:moveTo>
                  <a:lnTo>
                    <a:pt x="f104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102" y="f103"/>
                  </a:lnTo>
                  <a:close/>
                  <a:moveTo>
                    <a:pt x="f110" y="f103"/>
                  </a:moveTo>
                  <a:lnTo>
                    <a:pt x="f111" y="f109"/>
                  </a:lnTo>
                  <a:lnTo>
                    <a:pt x="f112" y="f107"/>
                  </a:lnTo>
                  <a:lnTo>
                    <a:pt x="f113" y="f105"/>
                  </a:lnTo>
                  <a:lnTo>
                    <a:pt x="f110" y="f103"/>
                  </a:lnTo>
                  <a:close/>
                  <a:moveTo>
                    <a:pt x="f114" y="f115"/>
                  </a:moveTo>
                  <a:lnTo>
                    <a:pt x="f114" y="f116"/>
                  </a:lnTo>
                  <a:lnTo>
                    <a:pt x="f79" y="f117"/>
                  </a:lnTo>
                  <a:lnTo>
                    <a:pt x="f118" y="f116"/>
                  </a:lnTo>
                  <a:lnTo>
                    <a:pt x="f118" y="f119"/>
                  </a:lnTo>
                  <a:lnTo>
                    <a:pt x="f120" y="f119"/>
                  </a:lnTo>
                  <a:cubicBezTo>
                    <a:pt x="f121" y="f119"/>
                    <a:pt x="f122" y="f119"/>
                    <a:pt x="f114" y="f115"/>
                  </a:cubicBezTo>
                  <a:close/>
                  <a:moveTo>
                    <a:pt x="f123" y="f124"/>
                  </a:moveTo>
                  <a:lnTo>
                    <a:pt x="f125" y="f126"/>
                  </a:lnTo>
                  <a:lnTo>
                    <a:pt x="f125" y="f127"/>
                  </a:lnTo>
                  <a:lnTo>
                    <a:pt x="f128" y="f129"/>
                  </a:lnTo>
                  <a:cubicBezTo>
                    <a:pt x="f130" y="f131"/>
                    <a:pt x="f132" y="f133"/>
                    <a:pt x="f134" y="f135"/>
                  </a:cubicBezTo>
                  <a:lnTo>
                    <a:pt x="f134" y="f136"/>
                  </a:lnTo>
                  <a:lnTo>
                    <a:pt x="f137" y="f136"/>
                  </a:lnTo>
                  <a:lnTo>
                    <a:pt x="f137" y="f138"/>
                  </a:lnTo>
                  <a:cubicBezTo>
                    <a:pt x="f139" y="f140"/>
                    <a:pt x="f141" y="f142"/>
                    <a:pt x="f143" y="f144"/>
                  </a:cubicBezTo>
                  <a:lnTo>
                    <a:pt x="f143" y="f145"/>
                  </a:lnTo>
                  <a:cubicBezTo>
                    <a:pt x="f143" y="f146"/>
                    <a:pt x="f147" y="f148"/>
                    <a:pt x="f123" y="f124"/>
                  </a:cubicBezTo>
                  <a:close/>
                  <a:moveTo>
                    <a:pt x="f149" y="f124"/>
                  </a:moveTo>
                  <a:cubicBezTo>
                    <a:pt x="f150" y="f148"/>
                    <a:pt x="f151" y="f152"/>
                    <a:pt x="f151" y="f145"/>
                  </a:cubicBezTo>
                  <a:lnTo>
                    <a:pt x="f151" y="f129"/>
                  </a:lnTo>
                  <a:cubicBezTo>
                    <a:pt x="f153" y="f138"/>
                    <a:pt x="f154" y="f155"/>
                    <a:pt x="f156" y="f157"/>
                  </a:cubicBezTo>
                  <a:cubicBezTo>
                    <a:pt x="f158" y="f159"/>
                    <a:pt x="f160" y="f161"/>
                    <a:pt x="f162" y="f142"/>
                  </a:cubicBezTo>
                  <a:lnTo>
                    <a:pt x="f162" y="f136"/>
                  </a:lnTo>
                  <a:lnTo>
                    <a:pt x="f163" y="f136"/>
                  </a:lnTo>
                  <a:lnTo>
                    <a:pt x="f163" y="f138"/>
                  </a:lnTo>
                  <a:cubicBezTo>
                    <a:pt x="f164" y="f165"/>
                    <a:pt x="f166" y="f167"/>
                    <a:pt x="f168" y="f133"/>
                  </a:cubicBezTo>
                  <a:lnTo>
                    <a:pt x="f169" y="f127"/>
                  </a:lnTo>
                  <a:lnTo>
                    <a:pt x="f169" y="f126"/>
                  </a:lnTo>
                  <a:lnTo>
                    <a:pt x="f149" y="f124"/>
                  </a:lnTo>
                  <a:close/>
                  <a:moveTo>
                    <a:pt x="f170" y="f171"/>
                  </a:moveTo>
                  <a:cubicBezTo>
                    <a:pt x="f172" y="f171"/>
                    <a:pt x="f173" y="f174"/>
                    <a:pt x="f173" y="f175"/>
                  </a:cubicBezTo>
                  <a:cubicBezTo>
                    <a:pt x="f173" y="f176"/>
                    <a:pt x="f177" y="f178"/>
                    <a:pt x="f170" y="f178"/>
                  </a:cubicBezTo>
                  <a:cubicBezTo>
                    <a:pt x="f179" y="f178"/>
                    <a:pt x="f180" y="f176"/>
                    <a:pt x="f180" y="f175"/>
                  </a:cubicBezTo>
                  <a:cubicBezTo>
                    <a:pt x="f180" y="f174"/>
                    <a:pt x="f179" y="f171"/>
                    <a:pt x="f170" y="f171"/>
                  </a:cubicBezTo>
                  <a:close/>
                  <a:moveTo>
                    <a:pt x="f181" y="f171"/>
                  </a:moveTo>
                  <a:cubicBezTo>
                    <a:pt x="f182" y="f171"/>
                    <a:pt x="f183" y="f174"/>
                    <a:pt x="f183" y="f175"/>
                  </a:cubicBezTo>
                  <a:cubicBezTo>
                    <a:pt x="f183" y="f176"/>
                    <a:pt x="f184" y="f178"/>
                    <a:pt x="f181" y="f178"/>
                  </a:cubicBezTo>
                  <a:cubicBezTo>
                    <a:pt x="f185" y="f178"/>
                    <a:pt x="f186" y="f176"/>
                    <a:pt x="f186" y="f175"/>
                  </a:cubicBezTo>
                  <a:cubicBezTo>
                    <a:pt x="f186" y="f174"/>
                    <a:pt x="f185" y="f171"/>
                    <a:pt x="f181" y="f171"/>
                  </a:cubicBezTo>
                  <a:close/>
                  <a:moveTo>
                    <a:pt x="f187" y="f188"/>
                  </a:moveTo>
                  <a:lnTo>
                    <a:pt x="f187" y="f188"/>
                  </a:lnTo>
                  <a:cubicBezTo>
                    <a:pt x="f189" y="f190"/>
                    <a:pt x="f191" y="f192"/>
                    <a:pt x="f191" y="f175"/>
                  </a:cubicBezTo>
                  <a:cubicBezTo>
                    <a:pt x="f191" y="f193"/>
                    <a:pt x="f194" y="f195"/>
                    <a:pt x="f196" y="f197"/>
                  </a:cubicBezTo>
                  <a:cubicBezTo>
                    <a:pt x="f198" y="f199"/>
                    <a:pt x="f200" y="f201"/>
                    <a:pt x="f202" y="f203"/>
                  </a:cubicBezTo>
                  <a:cubicBezTo>
                    <a:pt x="f204" y="f205"/>
                    <a:pt x="f206" y="f207"/>
                    <a:pt x="f206" y="f208"/>
                  </a:cubicBezTo>
                  <a:cubicBezTo>
                    <a:pt x="f206" y="f209"/>
                    <a:pt x="f210" y="f211"/>
                    <a:pt x="f187" y="f188"/>
                  </a:cubicBezTo>
                  <a:close/>
                  <a:moveTo>
                    <a:pt x="f212" y="f188"/>
                  </a:moveTo>
                  <a:lnTo>
                    <a:pt x="f212" y="f188"/>
                  </a:lnTo>
                  <a:cubicBezTo>
                    <a:pt x="f213" y="f211"/>
                    <a:pt x="f214" y="f209"/>
                    <a:pt x="f214" y="f208"/>
                  </a:cubicBezTo>
                  <a:cubicBezTo>
                    <a:pt x="f214" y="f207"/>
                    <a:pt x="f215" y="f205"/>
                    <a:pt x="f216" y="f203"/>
                  </a:cubicBezTo>
                  <a:cubicBezTo>
                    <a:pt x="f217" y="f201"/>
                    <a:pt x="f218" y="f199"/>
                    <a:pt x="f219" y="f197"/>
                  </a:cubicBezTo>
                  <a:cubicBezTo>
                    <a:pt x="f220" y="f195"/>
                    <a:pt x="f221" y="f193"/>
                    <a:pt x="f221" y="f175"/>
                  </a:cubicBezTo>
                  <a:cubicBezTo>
                    <a:pt x="f221" y="f192"/>
                    <a:pt x="f222" y="f190"/>
                    <a:pt x="f212" y="f188"/>
                  </a:cubicBezTo>
                  <a:close/>
                  <a:moveTo>
                    <a:pt x="f223" y="f224"/>
                  </a:moveTo>
                  <a:cubicBezTo>
                    <a:pt x="f225" y="f224"/>
                    <a:pt x="f37" y="f226"/>
                    <a:pt x="f227" y="f228"/>
                  </a:cubicBezTo>
                  <a:cubicBezTo>
                    <a:pt x="f229" y="f230"/>
                    <a:pt x="f231" y="f232"/>
                    <a:pt x="f231" y="f175"/>
                  </a:cubicBezTo>
                  <a:cubicBezTo>
                    <a:pt x="f231" y="f193"/>
                    <a:pt x="f233" y="f195"/>
                    <a:pt x="f234" y="f197"/>
                  </a:cubicBezTo>
                  <a:cubicBezTo>
                    <a:pt x="f235" y="f236"/>
                    <a:pt x="f229" y="f237"/>
                    <a:pt x="f238" y="f239"/>
                  </a:cubicBezTo>
                  <a:cubicBezTo>
                    <a:pt x="f240" y="f241"/>
                    <a:pt x="f242" y="f243"/>
                    <a:pt x="f223" y="f243"/>
                  </a:cubicBezTo>
                  <a:cubicBezTo>
                    <a:pt x="f244" y="f243"/>
                    <a:pt x="f245" y="f241"/>
                    <a:pt x="f246" y="f239"/>
                  </a:cubicBezTo>
                  <a:cubicBezTo>
                    <a:pt x="f247" y="f237"/>
                    <a:pt x="f248" y="f236"/>
                    <a:pt x="f249" y="f197"/>
                  </a:cubicBezTo>
                  <a:cubicBezTo>
                    <a:pt x="f250" y="f195"/>
                    <a:pt x="f251" y="f193"/>
                    <a:pt x="f251" y="f175"/>
                  </a:cubicBezTo>
                  <a:cubicBezTo>
                    <a:pt x="f251" y="f232"/>
                    <a:pt x="f247" y="f230"/>
                    <a:pt x="f252" y="f228"/>
                  </a:cubicBezTo>
                  <a:cubicBezTo>
                    <a:pt x="f253" y="f226"/>
                    <a:pt x="f254" y="f224"/>
                    <a:pt x="f223" y="f224"/>
                  </a:cubicBezTo>
                  <a:close/>
                  <a:moveTo>
                    <a:pt x="f206" y="f255"/>
                  </a:moveTo>
                  <a:cubicBezTo>
                    <a:pt x="f256" y="f257"/>
                    <a:pt x="f258" y="f259"/>
                    <a:pt x="f260" y="f261"/>
                  </a:cubicBezTo>
                  <a:cubicBezTo>
                    <a:pt x="f262" y="f263"/>
                    <a:pt x="f264" y="f265"/>
                    <a:pt x="f266" y="f267"/>
                  </a:cubicBezTo>
                  <a:cubicBezTo>
                    <a:pt x="f268" y="f269"/>
                    <a:pt x="f206" y="f270"/>
                    <a:pt x="f206" y="f271"/>
                  </a:cubicBezTo>
                  <a:lnTo>
                    <a:pt x="f206" y="f255"/>
                  </a:lnTo>
                  <a:close/>
                  <a:moveTo>
                    <a:pt x="f214" y="f255"/>
                  </a:moveTo>
                  <a:lnTo>
                    <a:pt x="f214" y="f271"/>
                  </a:lnTo>
                  <a:cubicBezTo>
                    <a:pt x="f214" y="f270"/>
                    <a:pt x="f272" y="f269"/>
                    <a:pt x="f273" y="f267"/>
                  </a:cubicBezTo>
                  <a:cubicBezTo>
                    <a:pt x="f274" y="f265"/>
                    <a:pt x="f275" y="f263"/>
                    <a:pt x="f276" y="f261"/>
                  </a:cubicBezTo>
                  <a:cubicBezTo>
                    <a:pt x="f277" y="f259"/>
                    <a:pt x="f278" y="f257"/>
                    <a:pt x="f214" y="f255"/>
                  </a:cubicBezTo>
                  <a:close/>
                  <a:moveTo>
                    <a:pt x="f279" y="f280"/>
                  </a:moveTo>
                  <a:lnTo>
                    <a:pt x="f279" y="f280"/>
                  </a:lnTo>
                  <a:cubicBezTo>
                    <a:pt x="f281" y="f282"/>
                    <a:pt x="f283" y="f284"/>
                    <a:pt x="f223" y="f284"/>
                  </a:cubicBezTo>
                  <a:cubicBezTo>
                    <a:pt x="f285" y="f284"/>
                    <a:pt x="f286" y="f282"/>
                    <a:pt x="f287" y="f280"/>
                  </a:cubicBezTo>
                  <a:lnTo>
                    <a:pt x="f287" y="f280"/>
                  </a:lnTo>
                  <a:cubicBezTo>
                    <a:pt x="f288" y="f289"/>
                    <a:pt x="f290" y="f291"/>
                    <a:pt x="f292" y="f293"/>
                  </a:cubicBezTo>
                  <a:cubicBezTo>
                    <a:pt x="f294" y="f295"/>
                    <a:pt x="f296" y="f297"/>
                    <a:pt x="f223" y="f297"/>
                  </a:cubicBezTo>
                  <a:cubicBezTo>
                    <a:pt x="f298" y="f297"/>
                    <a:pt x="f299" y="f295"/>
                    <a:pt x="f300" y="f293"/>
                  </a:cubicBezTo>
                  <a:cubicBezTo>
                    <a:pt x="f301" y="f291"/>
                    <a:pt x="f302" y="f289"/>
                    <a:pt x="f279" y="f280"/>
                  </a:cubicBezTo>
                  <a:close/>
                  <a:moveTo>
                    <a:pt x="f170" y="f303"/>
                  </a:moveTo>
                  <a:cubicBezTo>
                    <a:pt x="f304" y="f303"/>
                    <a:pt x="f279" y="f305"/>
                    <a:pt x="f279" y="f306"/>
                  </a:cubicBezTo>
                  <a:lnTo>
                    <a:pt x="f279" y="f307"/>
                  </a:lnTo>
                  <a:lnTo>
                    <a:pt x="f308" y="f307"/>
                  </a:lnTo>
                  <a:lnTo>
                    <a:pt x="f308" y="f309"/>
                  </a:lnTo>
                  <a:lnTo>
                    <a:pt x="f310" y="f309"/>
                  </a:lnTo>
                  <a:lnTo>
                    <a:pt x="f310" y="f307"/>
                  </a:lnTo>
                  <a:lnTo>
                    <a:pt x="f311" y="f307"/>
                  </a:lnTo>
                  <a:lnTo>
                    <a:pt x="f311" y="f309"/>
                  </a:lnTo>
                  <a:lnTo>
                    <a:pt x="f312" y="f309"/>
                  </a:lnTo>
                  <a:lnTo>
                    <a:pt x="f312" y="f307"/>
                  </a:lnTo>
                  <a:lnTo>
                    <a:pt x="f313" y="f307"/>
                  </a:lnTo>
                  <a:lnTo>
                    <a:pt x="f313" y="f306"/>
                  </a:lnTo>
                  <a:cubicBezTo>
                    <a:pt x="f313" y="f305"/>
                    <a:pt x="f314" y="f303"/>
                    <a:pt x="f170" y="f303"/>
                  </a:cubicBezTo>
                  <a:close/>
                  <a:moveTo>
                    <a:pt x="f315" y="f316"/>
                  </a:moveTo>
                  <a:lnTo>
                    <a:pt x="f315" y="f316"/>
                  </a:lnTo>
                  <a:cubicBezTo>
                    <a:pt x="f317" y="f318"/>
                    <a:pt x="f319" y="f320"/>
                    <a:pt x="f223" y="f320"/>
                  </a:cubicBezTo>
                  <a:cubicBezTo>
                    <a:pt x="f321" y="f320"/>
                    <a:pt x="f322" y="f318"/>
                    <a:pt x="f323" y="f316"/>
                  </a:cubicBezTo>
                  <a:lnTo>
                    <a:pt x="f323" y="f316"/>
                  </a:lnTo>
                  <a:cubicBezTo>
                    <a:pt x="f324" y="f325"/>
                    <a:pt x="f326" y="f327"/>
                    <a:pt x="f326" y="f306"/>
                  </a:cubicBezTo>
                  <a:lnTo>
                    <a:pt x="f326" y="f307"/>
                  </a:lnTo>
                  <a:lnTo>
                    <a:pt x="f328" y="f307"/>
                  </a:lnTo>
                  <a:lnTo>
                    <a:pt x="f328" y="f306"/>
                  </a:lnTo>
                  <a:cubicBezTo>
                    <a:pt x="f328" y="f327"/>
                    <a:pt x="f329" y="f325"/>
                    <a:pt x="f315" y="f316"/>
                  </a:cubicBezTo>
                  <a:close/>
                  <a:moveTo>
                    <a:pt x="f181" y="f303"/>
                  </a:moveTo>
                  <a:cubicBezTo>
                    <a:pt x="f330" y="f303"/>
                    <a:pt x="f331" y="f305"/>
                    <a:pt x="f331" y="f306"/>
                  </a:cubicBezTo>
                  <a:lnTo>
                    <a:pt x="f331" y="f307"/>
                  </a:lnTo>
                  <a:lnTo>
                    <a:pt x="f332" y="f307"/>
                  </a:lnTo>
                  <a:lnTo>
                    <a:pt x="f332" y="f309"/>
                  </a:lnTo>
                  <a:lnTo>
                    <a:pt x="f333" y="f309"/>
                  </a:lnTo>
                  <a:lnTo>
                    <a:pt x="f333" y="f307"/>
                  </a:lnTo>
                  <a:lnTo>
                    <a:pt x="f334" y="f307"/>
                  </a:lnTo>
                  <a:lnTo>
                    <a:pt x="f334" y="f309"/>
                  </a:lnTo>
                  <a:lnTo>
                    <a:pt x="f335" y="f309"/>
                  </a:lnTo>
                  <a:lnTo>
                    <a:pt x="f335" y="f307"/>
                  </a:lnTo>
                  <a:lnTo>
                    <a:pt x="f287" y="f307"/>
                  </a:lnTo>
                  <a:lnTo>
                    <a:pt x="f287" y="f306"/>
                  </a:lnTo>
                  <a:cubicBezTo>
                    <a:pt x="f287" y="f305"/>
                    <a:pt x="f336" y="f303"/>
                    <a:pt x="f181" y="f303"/>
                  </a:cubicBezTo>
                  <a:close/>
                  <a:moveTo>
                    <a:pt x="f337" y="f338"/>
                  </a:moveTo>
                  <a:cubicBezTo>
                    <a:pt x="f339" y="f338"/>
                    <a:pt x="f340" y="f341"/>
                    <a:pt x="f342" y="f343"/>
                  </a:cubicBezTo>
                  <a:cubicBezTo>
                    <a:pt x="f344" y="f345"/>
                    <a:pt x="f346" y="f347"/>
                    <a:pt x="f348" y="f349"/>
                  </a:cubicBezTo>
                  <a:lnTo>
                    <a:pt x="f350" y="f351"/>
                  </a:lnTo>
                  <a:lnTo>
                    <a:pt x="f346" y="f352"/>
                  </a:lnTo>
                  <a:cubicBezTo>
                    <a:pt x="f353" y="f354"/>
                    <a:pt x="f355" y="f356"/>
                    <a:pt x="f357" y="f358"/>
                  </a:cubicBezTo>
                  <a:cubicBezTo>
                    <a:pt x="f359" y="f360"/>
                    <a:pt x="f361" y="f362"/>
                    <a:pt x="f363" y="f364"/>
                  </a:cubicBezTo>
                  <a:lnTo>
                    <a:pt x="f365" y="f366"/>
                  </a:lnTo>
                  <a:cubicBezTo>
                    <a:pt x="f367" y="f368"/>
                    <a:pt x="f369" y="f370"/>
                    <a:pt x="f369" y="f145"/>
                  </a:cubicBezTo>
                  <a:lnTo>
                    <a:pt x="f369" y="f135"/>
                  </a:lnTo>
                  <a:cubicBezTo>
                    <a:pt x="f371" y="f372"/>
                    <a:pt x="f373" y="f374"/>
                    <a:pt x="f170" y="f374"/>
                  </a:cubicBezTo>
                  <a:cubicBezTo>
                    <a:pt x="f375" y="f374"/>
                    <a:pt x="f376" y="f167"/>
                    <a:pt x="f377" y="f378"/>
                  </a:cubicBezTo>
                  <a:cubicBezTo>
                    <a:pt x="f379" y="f380"/>
                    <a:pt x="f2" y="f381"/>
                    <a:pt x="f2" y="f208"/>
                  </a:cubicBezTo>
                  <a:lnTo>
                    <a:pt x="f2" y="f271"/>
                  </a:lnTo>
                  <a:cubicBezTo>
                    <a:pt x="f2" y="f382"/>
                    <a:pt x="f383" y="f384"/>
                    <a:pt x="f385" y="f386"/>
                  </a:cubicBezTo>
                  <a:cubicBezTo>
                    <a:pt x="f387" y="f388"/>
                    <a:pt x="f389" y="f390"/>
                    <a:pt x="f389" y="f306"/>
                  </a:cubicBezTo>
                  <a:lnTo>
                    <a:pt x="f389" y="f391"/>
                  </a:lnTo>
                  <a:lnTo>
                    <a:pt x="f392" y="f391"/>
                  </a:lnTo>
                  <a:lnTo>
                    <a:pt x="f392" y="f306"/>
                  </a:lnTo>
                  <a:cubicBezTo>
                    <a:pt x="f392" y="f390"/>
                    <a:pt x="f393" y="f388"/>
                    <a:pt x="f394" y="f386"/>
                  </a:cubicBezTo>
                  <a:cubicBezTo>
                    <a:pt x="f395" y="f384"/>
                    <a:pt x="f3" y="f382"/>
                    <a:pt x="f3" y="f271"/>
                  </a:cubicBezTo>
                  <a:lnTo>
                    <a:pt x="f3" y="f208"/>
                  </a:lnTo>
                  <a:cubicBezTo>
                    <a:pt x="f3" y="f381"/>
                    <a:pt x="f396" y="f380"/>
                    <a:pt x="f397" y="f378"/>
                  </a:cubicBezTo>
                  <a:cubicBezTo>
                    <a:pt x="f398" y="f167"/>
                    <a:pt x="f399" y="f374"/>
                    <a:pt x="f181" y="f374"/>
                  </a:cubicBezTo>
                  <a:cubicBezTo>
                    <a:pt x="f400" y="f374"/>
                    <a:pt x="f401" y="f402"/>
                    <a:pt x="f403" y="f404"/>
                  </a:cubicBezTo>
                  <a:lnTo>
                    <a:pt x="f403" y="f145"/>
                  </a:lnTo>
                  <a:cubicBezTo>
                    <a:pt x="f403" y="f405"/>
                    <a:pt x="f406" y="f368"/>
                    <a:pt x="f407" y="f366"/>
                  </a:cubicBezTo>
                  <a:cubicBezTo>
                    <a:pt x="f407" y="f366"/>
                    <a:pt x="f408" y="f78"/>
                    <a:pt x="f409" y="f410"/>
                  </a:cubicBezTo>
                  <a:cubicBezTo>
                    <a:pt x="f409" y="f410"/>
                    <a:pt x="f411" y="f412"/>
                    <a:pt x="f413" y="f414"/>
                  </a:cubicBezTo>
                  <a:cubicBezTo>
                    <a:pt x="f415" y="f416"/>
                    <a:pt x="f417" y="f72"/>
                    <a:pt x="f418" y="f419"/>
                  </a:cubicBezTo>
                  <a:cubicBezTo>
                    <a:pt x="f420" y="f421"/>
                    <a:pt x="f422" y="f423"/>
                    <a:pt x="f424" y="f425"/>
                  </a:cubicBezTo>
                  <a:cubicBezTo>
                    <a:pt x="f426" y="f427"/>
                    <a:pt x="f428" y="f21"/>
                    <a:pt x="f429" y="f430"/>
                  </a:cubicBezTo>
                  <a:cubicBezTo>
                    <a:pt x="f431" y="f432"/>
                    <a:pt x="f433" y="f434"/>
                    <a:pt x="f435" y="f436"/>
                  </a:cubicBezTo>
                  <a:cubicBezTo>
                    <a:pt x="f437" y="f438"/>
                    <a:pt x="f67" y="f439"/>
                    <a:pt x="f440" y="f441"/>
                  </a:cubicBezTo>
                  <a:cubicBezTo>
                    <a:pt x="f442" y="f443"/>
                    <a:pt x="f444" y="f338"/>
                    <a:pt x="f337" y="f33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266;p30">
              <a:extLst>
                <a:ext uri="{FF2B5EF4-FFF2-40B4-BE49-F238E27FC236}">
                  <a16:creationId xmlns:a16="http://schemas.microsoft.com/office/drawing/2014/main" id="{E972A590-B953-2986-C9D9-7F4F6FCEC789}"/>
                </a:ext>
              </a:extLst>
            </p:cNvPr>
            <p:cNvSpPr/>
            <p:nvPr/>
          </p:nvSpPr>
          <p:spPr>
            <a:xfrm>
              <a:off x="8128110" y="2190180"/>
              <a:ext cx="8677" cy="95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656"/>
                <a:gd name="f5" fmla="val 1"/>
                <a:gd name="f6" fmla="val 6655"/>
                <a:gd name="f7" fmla="val 6035"/>
                <a:gd name="f8" fmla="*/ f0 1 6036"/>
                <a:gd name="f9" fmla="*/ f1 1 6656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6036"/>
                <a:gd name="f16" fmla="*/ f13 1 6656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6036" h="6656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143A7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267;p30">
              <a:extLst>
                <a:ext uri="{FF2B5EF4-FFF2-40B4-BE49-F238E27FC236}">
                  <a16:creationId xmlns:a16="http://schemas.microsoft.com/office/drawing/2014/main" id="{D6018398-C5A0-7200-0A7F-188875F646B3}"/>
                </a:ext>
              </a:extLst>
            </p:cNvPr>
            <p:cNvSpPr/>
            <p:nvPr/>
          </p:nvSpPr>
          <p:spPr>
            <a:xfrm>
              <a:off x="8115501" y="2142302"/>
              <a:ext cx="8631" cy="95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03"/>
                <a:gd name="f4" fmla="val 6656"/>
                <a:gd name="f5" fmla="val 1"/>
                <a:gd name="f6" fmla="val 6655"/>
                <a:gd name="f7" fmla="*/ f0 1 6003"/>
                <a:gd name="f8" fmla="*/ f1 1 665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003"/>
                <a:gd name="f15" fmla="*/ f12 1 665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003" h="6656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143A7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268;p30">
              <a:extLst>
                <a:ext uri="{FF2B5EF4-FFF2-40B4-BE49-F238E27FC236}">
                  <a16:creationId xmlns:a16="http://schemas.microsoft.com/office/drawing/2014/main" id="{9E892D31-BF8D-5F5F-92A6-FC991C289454}"/>
                </a:ext>
              </a:extLst>
            </p:cNvPr>
            <p:cNvSpPr/>
            <p:nvPr/>
          </p:nvSpPr>
          <p:spPr>
            <a:xfrm>
              <a:off x="8144103" y="2112529"/>
              <a:ext cx="8677" cy="95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655"/>
                <a:gd name="f5" fmla="val 1"/>
                <a:gd name="f6" fmla="*/ f0 1 6036"/>
                <a:gd name="f7" fmla="*/ f1 1 665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036"/>
                <a:gd name="f14" fmla="*/ f11 1 665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036" h="6655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143A7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269;p30">
              <a:extLst>
                <a:ext uri="{FF2B5EF4-FFF2-40B4-BE49-F238E27FC236}">
                  <a16:creationId xmlns:a16="http://schemas.microsoft.com/office/drawing/2014/main" id="{163BCEB5-AF9D-613C-5D8B-76D35CBCCB1B}"/>
                </a:ext>
              </a:extLst>
            </p:cNvPr>
            <p:cNvSpPr/>
            <p:nvPr/>
          </p:nvSpPr>
          <p:spPr>
            <a:xfrm>
              <a:off x="8078367" y="2160215"/>
              <a:ext cx="8677" cy="9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688"/>
                <a:gd name="f5" fmla="val 1"/>
                <a:gd name="f6" fmla="*/ f0 1 6036"/>
                <a:gd name="f7" fmla="*/ f1 1 668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036"/>
                <a:gd name="f14" fmla="*/ f11 1 668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036" h="6688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143A7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270;p30">
              <a:extLst>
                <a:ext uri="{FF2B5EF4-FFF2-40B4-BE49-F238E27FC236}">
                  <a16:creationId xmlns:a16="http://schemas.microsoft.com/office/drawing/2014/main" id="{36781ECA-CA73-B350-BBC1-A8AC9AAD94BA}"/>
                </a:ext>
              </a:extLst>
            </p:cNvPr>
            <p:cNvSpPr/>
            <p:nvPr/>
          </p:nvSpPr>
          <p:spPr>
            <a:xfrm>
              <a:off x="8084548" y="2098877"/>
              <a:ext cx="8677" cy="95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656"/>
                <a:gd name="f5" fmla="val 1"/>
                <a:gd name="f6" fmla="val 6655"/>
                <a:gd name="f7" fmla="val 6035"/>
                <a:gd name="f8" fmla="*/ f0 1 6036"/>
                <a:gd name="f9" fmla="*/ f1 1 6656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6036"/>
                <a:gd name="f16" fmla="*/ f13 1 6656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6036" h="6656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143A7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1;p30">
              <a:extLst>
                <a:ext uri="{FF2B5EF4-FFF2-40B4-BE49-F238E27FC236}">
                  <a16:creationId xmlns:a16="http://schemas.microsoft.com/office/drawing/2014/main" id="{C2BAA195-C448-76C3-659A-5AF66DE0A755}"/>
                </a:ext>
              </a:extLst>
            </p:cNvPr>
            <p:cNvSpPr/>
            <p:nvPr/>
          </p:nvSpPr>
          <p:spPr>
            <a:xfrm>
              <a:off x="7904165" y="2190180"/>
              <a:ext cx="8677" cy="95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5"/>
                <a:gd name="f4" fmla="val 6656"/>
                <a:gd name="f5" fmla="val 1"/>
                <a:gd name="f6" fmla="val 6655"/>
                <a:gd name="f7" fmla="*/ f0 1 6035"/>
                <a:gd name="f8" fmla="*/ f1 1 665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035"/>
                <a:gd name="f15" fmla="*/ f12 1 665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035" h="6656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143A7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272;p30">
              <a:extLst>
                <a:ext uri="{FF2B5EF4-FFF2-40B4-BE49-F238E27FC236}">
                  <a16:creationId xmlns:a16="http://schemas.microsoft.com/office/drawing/2014/main" id="{6B9DB107-6983-35B5-6678-17E882C51090}"/>
                </a:ext>
              </a:extLst>
            </p:cNvPr>
            <p:cNvSpPr/>
            <p:nvPr/>
          </p:nvSpPr>
          <p:spPr>
            <a:xfrm>
              <a:off x="7916820" y="2142302"/>
              <a:ext cx="8631" cy="95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03"/>
                <a:gd name="f4" fmla="val 6656"/>
                <a:gd name="f5" fmla="val 1"/>
                <a:gd name="f6" fmla="val 6655"/>
                <a:gd name="f7" fmla="val 6002"/>
                <a:gd name="f8" fmla="*/ f0 1 6003"/>
                <a:gd name="f9" fmla="*/ f1 1 6656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6003"/>
                <a:gd name="f16" fmla="*/ f13 1 6656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6003" h="6656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143A7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3;p30">
              <a:extLst>
                <a:ext uri="{FF2B5EF4-FFF2-40B4-BE49-F238E27FC236}">
                  <a16:creationId xmlns:a16="http://schemas.microsoft.com/office/drawing/2014/main" id="{343C7E0C-D3C0-9268-F518-1321B029DC01}"/>
                </a:ext>
              </a:extLst>
            </p:cNvPr>
            <p:cNvSpPr/>
            <p:nvPr/>
          </p:nvSpPr>
          <p:spPr>
            <a:xfrm>
              <a:off x="7888172" y="2112529"/>
              <a:ext cx="8677" cy="95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655"/>
                <a:gd name="f5" fmla="val 1"/>
                <a:gd name="f6" fmla="val 6035"/>
                <a:gd name="f7" fmla="*/ f0 1 6036"/>
                <a:gd name="f8" fmla="*/ f1 1 665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036"/>
                <a:gd name="f15" fmla="*/ f12 1 665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036" h="6655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143A7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274;p30">
              <a:extLst>
                <a:ext uri="{FF2B5EF4-FFF2-40B4-BE49-F238E27FC236}">
                  <a16:creationId xmlns:a16="http://schemas.microsoft.com/office/drawing/2014/main" id="{514710BF-38E9-9D63-62D6-DB96DDFA6B24}"/>
                </a:ext>
              </a:extLst>
            </p:cNvPr>
            <p:cNvSpPr/>
            <p:nvPr/>
          </p:nvSpPr>
          <p:spPr>
            <a:xfrm>
              <a:off x="7953917" y="2160215"/>
              <a:ext cx="8677" cy="9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688"/>
                <a:gd name="f5" fmla="val 1"/>
                <a:gd name="f6" fmla="val 6035"/>
                <a:gd name="f7" fmla="*/ f0 1 6036"/>
                <a:gd name="f8" fmla="*/ f1 1 668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036"/>
                <a:gd name="f15" fmla="*/ f12 1 668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036" h="6688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143A7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275;p30">
              <a:extLst>
                <a:ext uri="{FF2B5EF4-FFF2-40B4-BE49-F238E27FC236}">
                  <a16:creationId xmlns:a16="http://schemas.microsoft.com/office/drawing/2014/main" id="{36DD50C4-051C-A649-A16C-B3AFFAA1E259}"/>
                </a:ext>
              </a:extLst>
            </p:cNvPr>
            <p:cNvSpPr/>
            <p:nvPr/>
          </p:nvSpPr>
          <p:spPr>
            <a:xfrm>
              <a:off x="7947727" y="2098877"/>
              <a:ext cx="8677" cy="95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"/>
                <a:gd name="f4" fmla="val 6656"/>
                <a:gd name="f5" fmla="val 1"/>
                <a:gd name="f6" fmla="val 6655"/>
                <a:gd name="f7" fmla="*/ f0 1 6036"/>
                <a:gd name="f8" fmla="*/ f1 1 665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036"/>
                <a:gd name="f15" fmla="*/ f12 1 665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036" h="6656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143A7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3" name="Google Shape;276;p30">
            <a:extLst>
              <a:ext uri="{FF2B5EF4-FFF2-40B4-BE49-F238E27FC236}">
                <a16:creationId xmlns:a16="http://schemas.microsoft.com/office/drawing/2014/main" id="{B215532B-99A4-BED4-7781-F55036635B8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71" y="2423571"/>
            <a:ext cx="1374297" cy="647696"/>
          </a:xfrm>
        </p:spPr>
        <p:txBody>
          <a:bodyPr anchor="b"/>
          <a:lstStyle/>
          <a:p>
            <a:pPr lvl="0"/>
            <a:r>
              <a:rPr lang="en-US" sz="1100"/>
              <a:t>VENUS</a:t>
            </a:r>
          </a:p>
        </p:txBody>
      </p:sp>
      <p:sp>
        <p:nvSpPr>
          <p:cNvPr id="34" name="Google Shape;277;p30">
            <a:extLst>
              <a:ext uri="{FF2B5EF4-FFF2-40B4-BE49-F238E27FC236}">
                <a16:creationId xmlns:a16="http://schemas.microsoft.com/office/drawing/2014/main" id="{392D15F3-8ABD-1FD7-834E-7E971C1F386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9998" y="2954746"/>
            <a:ext cx="1985098" cy="970498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900">
                <a:solidFill>
                  <a:srgbClr val="FFFFFF"/>
                </a:solidFill>
              </a:rPr>
              <a:t>Venus has a beautiful name and is the second planet from the Sun. It’s terribly hot, even hotter than Mercury 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900">
              <a:solidFill>
                <a:srgbClr val="FFFFFF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900">
              <a:solidFill>
                <a:srgbClr val="FFFFFF"/>
              </a:solidFill>
            </a:endParaRPr>
          </a:p>
        </p:txBody>
      </p:sp>
      <p:sp>
        <p:nvSpPr>
          <p:cNvPr id="35" name="Google Shape;278;p30">
            <a:extLst>
              <a:ext uri="{FF2B5EF4-FFF2-40B4-BE49-F238E27FC236}">
                <a16:creationId xmlns:a16="http://schemas.microsoft.com/office/drawing/2014/main" id="{3B352446-EB9B-AB69-20F8-5C5BC7A785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884846" y="2423571"/>
            <a:ext cx="1374297" cy="647696"/>
          </a:xfrm>
        </p:spPr>
        <p:txBody>
          <a:bodyPr anchor="b" anchorCtr="1"/>
          <a:lstStyle/>
          <a:p>
            <a:pPr lvl="0" algn="ctr"/>
            <a:r>
              <a:rPr lang="en-US" sz="1100"/>
              <a:t>MARS</a:t>
            </a:r>
          </a:p>
        </p:txBody>
      </p:sp>
      <p:sp>
        <p:nvSpPr>
          <p:cNvPr id="36" name="Google Shape;279;p30">
            <a:extLst>
              <a:ext uri="{FF2B5EF4-FFF2-40B4-BE49-F238E27FC236}">
                <a16:creationId xmlns:a16="http://schemas.microsoft.com/office/drawing/2014/main" id="{0682BE3F-B4AE-C943-39A6-501AAD7FC2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579446" y="2954746"/>
            <a:ext cx="1985098" cy="970498"/>
          </a:xfrm>
        </p:spPr>
        <p:txBody>
          <a:bodyPr anchorCtr="1"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en-US" sz="900">
                <a:solidFill>
                  <a:srgbClr val="FFFFFF"/>
                </a:solidFill>
              </a:rPr>
              <a:t>Despite being red, Mars is a cold place, not hot. It’s full of iron oxide dust, which gives the planet its reddish cast</a:t>
            </a:r>
          </a:p>
        </p:txBody>
      </p:sp>
      <p:sp>
        <p:nvSpPr>
          <p:cNvPr id="37" name="Google Shape;280;p30">
            <a:extLst>
              <a:ext uri="{FF2B5EF4-FFF2-40B4-BE49-F238E27FC236}">
                <a16:creationId xmlns:a16="http://schemas.microsoft.com/office/drawing/2014/main" id="{D608813D-A7C1-3C5A-F64E-F2863F506E9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043220" y="2423571"/>
            <a:ext cx="1374297" cy="647696"/>
          </a:xfrm>
        </p:spPr>
        <p:txBody>
          <a:bodyPr anchor="b"/>
          <a:lstStyle/>
          <a:p>
            <a:pPr lvl="0" algn="r"/>
            <a:r>
              <a:rPr lang="en-US" sz="1100"/>
              <a:t>JUPITER</a:t>
            </a:r>
          </a:p>
        </p:txBody>
      </p:sp>
      <p:sp>
        <p:nvSpPr>
          <p:cNvPr id="38" name="Google Shape;281;p30">
            <a:extLst>
              <a:ext uri="{FF2B5EF4-FFF2-40B4-BE49-F238E27FC236}">
                <a16:creationId xmlns:a16="http://schemas.microsoft.com/office/drawing/2014/main" id="{1798F071-A1D7-B4EF-13EB-2B0F8F48A8A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432429" y="2954746"/>
            <a:ext cx="1985098" cy="970498"/>
          </a:xfrm>
        </p:spPr>
        <p:txBody>
          <a:bodyPr/>
          <a:lstStyle/>
          <a:p>
            <a:pPr marL="0" lvl="0" indent="0" algn="r">
              <a:spcBef>
                <a:spcPts val="0"/>
              </a:spcBef>
              <a:buNone/>
            </a:pPr>
            <a:r>
              <a:rPr lang="en-US" sz="900">
                <a:solidFill>
                  <a:srgbClr val="FFFFFF"/>
                </a:solidFill>
              </a:rPr>
              <a:t>Jupiter is a gas giant and the biggest planet in our Solar System. It’s the fourth-brightest object in the sky</a:t>
            </a:r>
          </a:p>
        </p:txBody>
      </p:sp>
      <p:grpSp>
        <p:nvGrpSpPr>
          <p:cNvPr id="39" name="Google Shape;282;p30">
            <a:extLst>
              <a:ext uri="{FF2B5EF4-FFF2-40B4-BE49-F238E27FC236}">
                <a16:creationId xmlns:a16="http://schemas.microsoft.com/office/drawing/2014/main" id="{1E8DB578-3D84-7A7E-4846-33AB9E03BA2B}"/>
              </a:ext>
            </a:extLst>
          </p:cNvPr>
          <p:cNvGrpSpPr/>
          <p:nvPr/>
        </p:nvGrpSpPr>
        <p:grpSpPr>
          <a:xfrm>
            <a:off x="4441871" y="2108670"/>
            <a:ext cx="270534" cy="270872"/>
            <a:chOff x="4441871" y="2108670"/>
            <a:chExt cx="270534" cy="270872"/>
          </a:xfrm>
        </p:grpSpPr>
        <p:sp>
          <p:nvSpPr>
            <p:cNvPr id="40" name="Google Shape;283;p30">
              <a:extLst>
                <a:ext uri="{FF2B5EF4-FFF2-40B4-BE49-F238E27FC236}">
                  <a16:creationId xmlns:a16="http://schemas.microsoft.com/office/drawing/2014/main" id="{72D760B3-77CF-2EF8-0A99-60B71CC4DDA4}"/>
                </a:ext>
              </a:extLst>
            </p:cNvPr>
            <p:cNvSpPr/>
            <p:nvPr/>
          </p:nvSpPr>
          <p:spPr>
            <a:xfrm>
              <a:off x="4634234" y="2123355"/>
              <a:ext cx="29928" cy="22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063"/>
                <a:gd name="f4" fmla="val 17224"/>
                <a:gd name="f5" fmla="val 1"/>
                <a:gd name="f6" fmla="val 6035"/>
                <a:gd name="f7" fmla="val 17028"/>
                <a:gd name="f8" fmla="val 17223"/>
                <a:gd name="f9" fmla="*/ f0 1 23063"/>
                <a:gd name="f10" fmla="*/ f1 1 17224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23063"/>
                <a:gd name="f17" fmla="*/ f14 1 17224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3063" h="17224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8"/>
                  </a:lnTo>
                  <a:lnTo>
                    <a:pt x="f3" y="f8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284;p30">
              <a:extLst>
                <a:ext uri="{FF2B5EF4-FFF2-40B4-BE49-F238E27FC236}">
                  <a16:creationId xmlns:a16="http://schemas.microsoft.com/office/drawing/2014/main" id="{8D8B5575-DF29-ADEE-88DF-6946514FB716}"/>
                </a:ext>
              </a:extLst>
            </p:cNvPr>
            <p:cNvSpPr/>
            <p:nvPr/>
          </p:nvSpPr>
          <p:spPr>
            <a:xfrm>
              <a:off x="4656335" y="2156118"/>
              <a:ext cx="7827" cy="77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5"/>
                <a:gd name="f4" fmla="val 6003"/>
                <a:gd name="f5" fmla="val 1"/>
                <a:gd name="f6" fmla="*/ f0 1 6035"/>
                <a:gd name="f7" fmla="*/ f1 1 600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035"/>
                <a:gd name="f14" fmla="*/ f11 1 600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035" h="6003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285;p30">
              <a:extLst>
                <a:ext uri="{FF2B5EF4-FFF2-40B4-BE49-F238E27FC236}">
                  <a16:creationId xmlns:a16="http://schemas.microsoft.com/office/drawing/2014/main" id="{45BFF39D-6F4F-7EAD-8FA6-BD6E5EDA9529}"/>
                </a:ext>
              </a:extLst>
            </p:cNvPr>
            <p:cNvSpPr/>
            <p:nvPr/>
          </p:nvSpPr>
          <p:spPr>
            <a:xfrm>
              <a:off x="4564949" y="2358347"/>
              <a:ext cx="62005" cy="78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789"/>
                <a:gd name="f4" fmla="val 6036"/>
                <a:gd name="f5" fmla="val 1"/>
                <a:gd name="f6" fmla="val 6035"/>
                <a:gd name="f7" fmla="val 47788"/>
                <a:gd name="f8" fmla="*/ f0 1 47789"/>
                <a:gd name="f9" fmla="*/ f1 1 6036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47789"/>
                <a:gd name="f16" fmla="*/ f13 1 6036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47789" h="6036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286;p30">
              <a:extLst>
                <a:ext uri="{FF2B5EF4-FFF2-40B4-BE49-F238E27FC236}">
                  <a16:creationId xmlns:a16="http://schemas.microsoft.com/office/drawing/2014/main" id="{8AF6137B-A38A-976A-A57B-C285FFFF3CB8}"/>
                </a:ext>
              </a:extLst>
            </p:cNvPr>
            <p:cNvSpPr/>
            <p:nvPr/>
          </p:nvSpPr>
          <p:spPr>
            <a:xfrm>
              <a:off x="4640415" y="2358347"/>
              <a:ext cx="9015" cy="78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9"/>
                <a:gd name="f4" fmla="val 6036"/>
                <a:gd name="f5" fmla="val 1"/>
                <a:gd name="f6" fmla="val 6035"/>
                <a:gd name="f7" fmla="val 6948"/>
                <a:gd name="f8" fmla="*/ f0 1 6949"/>
                <a:gd name="f9" fmla="*/ f1 1 6036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6949"/>
                <a:gd name="f16" fmla="*/ f13 1 6036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6949" h="6036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287;p30">
              <a:extLst>
                <a:ext uri="{FF2B5EF4-FFF2-40B4-BE49-F238E27FC236}">
                  <a16:creationId xmlns:a16="http://schemas.microsoft.com/office/drawing/2014/main" id="{92C2EF8C-9E69-F691-5E6C-E86979D040F0}"/>
                </a:ext>
              </a:extLst>
            </p:cNvPr>
            <p:cNvSpPr/>
            <p:nvPr/>
          </p:nvSpPr>
          <p:spPr>
            <a:xfrm>
              <a:off x="4441871" y="2108670"/>
              <a:ext cx="270534" cy="2708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506"/>
                <a:gd name="f4" fmla="val 208767"/>
                <a:gd name="f5" fmla="val 67132"/>
                <a:gd name="f6" fmla="val 10275"/>
                <a:gd name="f7" fmla="val 41558"/>
                <a:gd name="f8" fmla="val 35882"/>
                <a:gd name="f9" fmla="val 25607"/>
                <a:gd name="f10" fmla="val 85758"/>
                <a:gd name="f11" fmla="val 106961"/>
                <a:gd name="f12" fmla="val 9330"/>
                <a:gd name="f13" fmla="val 96359"/>
                <a:gd name="f14" fmla="val 182639"/>
                <a:gd name="f15" fmla="val 189489"/>
                <a:gd name="f16" fmla="val 90194"/>
                <a:gd name="f17" fmla="val 195328"/>
                <a:gd name="f18" fmla="val 93945"/>
                <a:gd name="f19" fmla="val 199112"/>
                <a:gd name="f20" fmla="val 96392"/>
                <a:gd name="f21" fmla="val 195361"/>
                <a:gd name="f22" fmla="val 98838"/>
                <a:gd name="f23" fmla="val 189555"/>
                <a:gd name="f24" fmla="val 102589"/>
                <a:gd name="f25" fmla="val 107058"/>
                <a:gd name="f26" fmla="val 176604"/>
                <a:gd name="f27" fmla="val 6035"/>
                <a:gd name="f28" fmla="val 110973"/>
                <a:gd name="f29" fmla="val 158924"/>
                <a:gd name="f30" fmla="val 122455"/>
                <a:gd name="f31" fmla="val 136352"/>
                <a:gd name="f32" fmla="val 137101"/>
                <a:gd name="f33" fmla="val 120857"/>
                <a:gd name="f34" fmla="val 147181"/>
                <a:gd name="f35" fmla="val 104123"/>
                <a:gd name="f36" fmla="val 136286"/>
                <a:gd name="f37" fmla="val 87356"/>
                <a:gd name="f38" fmla="val 147213"/>
                <a:gd name="f39" fmla="val 31609"/>
                <a:gd name="f40" fmla="val 110875"/>
                <a:gd name="f41" fmla="val 47560"/>
                <a:gd name="f42" fmla="val 73167"/>
                <a:gd name="f43" fmla="val 101383"/>
                <a:gd name="f44" fmla="val 81844"/>
                <a:gd name="f45" fmla="val 150802"/>
                <a:gd name="f46" fmla="val 200188"/>
                <a:gd name="f47" fmla="val 202472"/>
                <a:gd name="f48" fmla="val 200221"/>
                <a:gd name="f49" fmla="val 126402"/>
                <a:gd name="f50" fmla="val 150769"/>
                <a:gd name="f51" fmla="val 150476"/>
                <a:gd name="f52" fmla="val 135111"/>
                <a:gd name="f53" fmla="val 189196"/>
                <a:gd name="f54" fmla="val 109994"/>
                <a:gd name="f55" fmla="val 143495"/>
                <a:gd name="f56" fmla="val 202732"/>
                <a:gd name="f57" fmla="val 13146"/>
                <a:gd name="f58" fmla="val 68894"/>
                <a:gd name="f59" fmla="val 43319"/>
                <a:gd name="f60" fmla="val 78581"/>
                <a:gd name="f61" fmla="val 95250"/>
                <a:gd name="f62" fmla="val 208507"/>
                <a:gd name="f63" fmla="val 95217"/>
                <a:gd name="f64" fmla="val 207104"/>
                <a:gd name="f65" fmla="val 94337"/>
                <a:gd name="f66" fmla="val 206974"/>
                <a:gd name="f67" fmla="val 94239"/>
                <a:gd name="f68" fmla="val 196437"/>
                <a:gd name="f69" fmla="val 87552"/>
                <a:gd name="f70" fmla="*/ f0 1 208506"/>
                <a:gd name="f71" fmla="*/ f1 1 208767"/>
                <a:gd name="f72" fmla="val f2"/>
                <a:gd name="f73" fmla="val f3"/>
                <a:gd name="f74" fmla="val f4"/>
                <a:gd name="f75" fmla="+- f74 0 f72"/>
                <a:gd name="f76" fmla="+- f73 0 f72"/>
                <a:gd name="f77" fmla="*/ f76 1 208506"/>
                <a:gd name="f78" fmla="*/ f75 1 208767"/>
                <a:gd name="f79" fmla="*/ f72 1 f77"/>
                <a:gd name="f80" fmla="*/ f73 1 f77"/>
                <a:gd name="f81" fmla="*/ f72 1 f78"/>
                <a:gd name="f82" fmla="*/ f74 1 f78"/>
                <a:gd name="f83" fmla="*/ f79 f70 1"/>
                <a:gd name="f84" fmla="*/ f80 f70 1"/>
                <a:gd name="f85" fmla="*/ f82 f71 1"/>
                <a:gd name="f86" fmla="*/ f81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3" t="f86" r="f84" b="f85"/>
              <a:pathLst>
                <a:path w="208506" h="208767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5" y="f6"/>
                  </a:lnTo>
                  <a:close/>
                  <a:moveTo>
                    <a:pt x="f9" y="f10"/>
                  </a:moveTo>
                  <a:lnTo>
                    <a:pt x="f9" y="f11"/>
                  </a:lnTo>
                  <a:lnTo>
                    <a:pt x="f12" y="f13"/>
                  </a:lnTo>
                  <a:lnTo>
                    <a:pt x="f9" y="f10"/>
                  </a:lnTo>
                  <a:close/>
                  <a:moveTo>
                    <a:pt x="f14" y="f10"/>
                  </a:move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14" y="f25"/>
                  </a:cubicBezTo>
                  <a:lnTo>
                    <a:pt x="f14" y="f10"/>
                  </a:lnTo>
                  <a:close/>
                  <a:moveTo>
                    <a:pt x="f26" y="f27"/>
                  </a:moveTo>
                  <a:lnTo>
                    <a:pt x="f26" y="f28"/>
                  </a:ln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39" y="f41"/>
                  </a:lnTo>
                  <a:lnTo>
                    <a:pt x="f42" y="f41"/>
                  </a:lnTo>
                  <a:lnTo>
                    <a:pt x="f42" y="f27"/>
                  </a:lnTo>
                  <a:close/>
                  <a:moveTo>
                    <a:pt x="f27" y="f43"/>
                  </a:moveTo>
                  <a:lnTo>
                    <a:pt x="f44" y="f45"/>
                  </a:lnTo>
                  <a:lnTo>
                    <a:pt x="f27" y="f46"/>
                  </a:lnTo>
                  <a:lnTo>
                    <a:pt x="f27" y="f43"/>
                  </a:lnTo>
                  <a:close/>
                  <a:moveTo>
                    <a:pt x="f47" y="f43"/>
                  </a:moveTo>
                  <a:lnTo>
                    <a:pt x="f47" y="f48"/>
                  </a:lnTo>
                  <a:lnTo>
                    <a:pt x="f49" y="f50"/>
                  </a:lnTo>
                  <a:cubicBezTo>
                    <a:pt x="f51" y="f52"/>
                    <a:pt x="f53" y="f54"/>
                    <a:pt x="f47" y="f43"/>
                  </a:cubicBezTo>
                  <a:close/>
                  <a:moveTo>
                    <a:pt x="f35" y="f55"/>
                  </a:moveTo>
                  <a:lnTo>
                    <a:pt x="f17" y="f56"/>
                  </a:lnTo>
                  <a:lnTo>
                    <a:pt x="f57" y="f56"/>
                  </a:lnTo>
                  <a:lnTo>
                    <a:pt x="f35" y="f55"/>
                  </a:lnTo>
                  <a:close/>
                  <a:moveTo>
                    <a:pt x="f58" y="f2"/>
                  </a:moveTo>
                  <a:lnTo>
                    <a:pt x="f9" y="f59"/>
                  </a:lnTo>
                  <a:lnTo>
                    <a:pt x="f9" y="f60"/>
                  </a:lnTo>
                  <a:lnTo>
                    <a:pt x="f2" y="f61"/>
                  </a:lnTo>
                  <a:lnTo>
                    <a:pt x="f2" y="f4"/>
                  </a:lnTo>
                  <a:lnTo>
                    <a:pt x="f62" y="f4"/>
                  </a:lnTo>
                  <a:lnTo>
                    <a:pt x="f62" y="f63"/>
                  </a:lnTo>
                  <a:lnTo>
                    <a:pt x="f64" y="f65"/>
                  </a:lnTo>
                  <a:cubicBezTo>
                    <a:pt x="f66" y="f67"/>
                    <a:pt x="f68" y="f69"/>
                    <a:pt x="f14" y="f60"/>
                  </a:cubicBezTo>
                  <a:lnTo>
                    <a:pt x="f14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02E409E4-5697-77E6-2CA8-DD30225CBF04}"/>
              </a:ext>
            </a:extLst>
          </p:cNvPr>
          <p:cNvSpPr txBox="1"/>
          <p:nvPr/>
        </p:nvSpPr>
        <p:spPr>
          <a:xfrm>
            <a:off x="3851919" y="339498"/>
            <a:ext cx="3168350" cy="15099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itchFamily="34"/>
              </a:rPr>
              <a:t>Simple </a:t>
            </a:r>
            <a:r>
              <a:rPr lang="en-US" sz="2800" b="1" i="0" u="none" strike="noStrike" kern="1200" cap="none" spc="0" baseline="0">
                <a:solidFill>
                  <a:srgbClr val="18637B"/>
                </a:solidFill>
                <a:uFillTx/>
                <a:latin typeface="Arial"/>
                <a:ea typeface="맑은 고딕" pitchFamily="34"/>
                <a:cs typeface="Arial" pitchFamily="34"/>
              </a:rPr>
              <a:t>Portfolio</a:t>
            </a:r>
            <a:r>
              <a:rPr lang="en-US" sz="2800" b="1" i="0" u="none" strike="noStrike" kern="1200" cap="none" spc="0" baseline="0">
                <a:solidFill>
                  <a:srgbClr val="D89F39"/>
                </a:solidFill>
                <a:uFillTx/>
                <a:latin typeface="Arial"/>
                <a:ea typeface="맑은 고딕" pitchFamily="34"/>
                <a:cs typeface="Arial" pitchFamily="34"/>
              </a:rPr>
              <a:t> </a:t>
            </a:r>
          </a:p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맑은 고딕" pitchFamily="34"/>
                <a:cs typeface="Arial" pitchFamily="34"/>
              </a:rPr>
              <a:t>Presentation</a:t>
            </a:r>
            <a:endParaRPr lang="en-US" sz="2800" b="1" i="0" u="none" strike="noStrike" kern="1200" cap="none" spc="0" baseline="0">
              <a:solidFill>
                <a:srgbClr val="C00000"/>
              </a:solidFill>
              <a:uFillTx/>
              <a:latin typeface="Arial"/>
              <a:ea typeface="맑은 고딕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맑은 고딕" pitchFamily="34"/>
                <a:cs typeface="Arial" pitchFamily="34"/>
              </a:rPr>
              <a:t>Designed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A69D19A9-9F7A-48E7-B63B-6AB13F78C6DB}"/>
              </a:ext>
            </a:extLst>
          </p:cNvPr>
          <p:cNvSpPr txBox="1"/>
          <p:nvPr/>
        </p:nvSpPr>
        <p:spPr>
          <a:xfrm>
            <a:off x="467541" y="411507"/>
            <a:ext cx="3168350" cy="9541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itchFamily="34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3EBBB6EF-5C50-22B3-F301-C4CBCEACF6D2}"/>
              </a:ext>
            </a:extLst>
          </p:cNvPr>
          <p:cNvSpPr txBox="1"/>
          <p:nvPr/>
        </p:nvSpPr>
        <p:spPr>
          <a:xfrm>
            <a:off x="539550" y="2043299"/>
            <a:ext cx="3096341" cy="267765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itchFamily="34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Get a modern PowerPoint  Presentation that is beautifully designed.  Easy to change colors, photos and Text.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404040"/>
              </a:solidFill>
              <a:uFillTx/>
              <a:latin typeface="Arial"/>
              <a:ea typeface="Arial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itchFamily="34"/>
              </a:rPr>
              <a:t>Easy to change colors, photos and Text. Get a modern PowerPoint  Presentation that is beautifully designed.  Easy to change colors, photos and Text. </a:t>
            </a: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3F39114E-3943-0725-21CA-42363A11BF1D}"/>
              </a:ext>
            </a:extLst>
          </p:cNvPr>
          <p:cNvSpPr txBox="1"/>
          <p:nvPr/>
        </p:nvSpPr>
        <p:spPr>
          <a:xfrm>
            <a:off x="539550" y="1574039"/>
            <a:ext cx="3096341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18637B"/>
                </a:solidFill>
                <a:uFillTx/>
                <a:latin typeface="Arial"/>
                <a:ea typeface="Arial"/>
                <a:cs typeface="Arial" pitchFamily="34"/>
              </a:rPr>
              <a:t>Your Text Here</a:t>
            </a:r>
          </a:p>
        </p:txBody>
      </p:sp>
      <p:grpSp>
        <p:nvGrpSpPr>
          <p:cNvPr id="6" name="Grupo 7">
            <a:extLst>
              <a:ext uri="{FF2B5EF4-FFF2-40B4-BE49-F238E27FC236}">
                <a16:creationId xmlns:a16="http://schemas.microsoft.com/office/drawing/2014/main" id="{A0F5E4A7-3BC9-D684-6154-A648AE76D556}"/>
              </a:ext>
            </a:extLst>
          </p:cNvPr>
          <p:cNvGrpSpPr/>
          <p:nvPr/>
        </p:nvGrpSpPr>
        <p:grpSpPr>
          <a:xfrm>
            <a:off x="8186476" y="4454078"/>
            <a:ext cx="957523" cy="689421"/>
            <a:chOff x="8186476" y="4454078"/>
            <a:chExt cx="957523" cy="689421"/>
          </a:xfrm>
        </p:grpSpPr>
        <p:sp>
          <p:nvSpPr>
            <p:cNvPr id="7" name="Rectángulo 8">
              <a:extLst>
                <a:ext uri="{FF2B5EF4-FFF2-40B4-BE49-F238E27FC236}">
                  <a16:creationId xmlns:a16="http://schemas.microsoft.com/office/drawing/2014/main" id="{213E9F13-BD9D-72C6-9A2E-5423124A8542}"/>
                </a:ext>
              </a:extLst>
            </p:cNvPr>
            <p:cNvSpPr/>
            <p:nvPr/>
          </p:nvSpPr>
          <p:spPr>
            <a:xfrm>
              <a:off x="8824828" y="4454078"/>
              <a:ext cx="319171" cy="689421"/>
            </a:xfrm>
            <a:prstGeom prst="rect">
              <a:avLst/>
            </a:prstGeom>
            <a:solidFill>
              <a:srgbClr val="17375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Rectángulo 12">
              <a:extLst>
                <a:ext uri="{FF2B5EF4-FFF2-40B4-BE49-F238E27FC236}">
                  <a16:creationId xmlns:a16="http://schemas.microsoft.com/office/drawing/2014/main" id="{D172BCC4-A026-9636-B193-A50B9A68BAEC}"/>
                </a:ext>
              </a:extLst>
            </p:cNvPr>
            <p:cNvSpPr/>
            <p:nvPr/>
          </p:nvSpPr>
          <p:spPr>
            <a:xfrm>
              <a:off x="8505648" y="4741804"/>
              <a:ext cx="319171" cy="401695"/>
            </a:xfrm>
            <a:prstGeom prst="rect">
              <a:avLst/>
            </a:prstGeom>
            <a:solidFill>
              <a:srgbClr val="17375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Rectángulo 13">
              <a:extLst>
                <a:ext uri="{FF2B5EF4-FFF2-40B4-BE49-F238E27FC236}">
                  <a16:creationId xmlns:a16="http://schemas.microsoft.com/office/drawing/2014/main" id="{76031AB4-8116-C6D6-AED8-7F6C94052D05}"/>
                </a:ext>
              </a:extLst>
            </p:cNvPr>
            <p:cNvSpPr/>
            <p:nvPr/>
          </p:nvSpPr>
          <p:spPr>
            <a:xfrm>
              <a:off x="8186476" y="4982940"/>
              <a:ext cx="319171" cy="160559"/>
            </a:xfrm>
            <a:prstGeom prst="rect">
              <a:avLst/>
            </a:prstGeom>
            <a:solidFill>
              <a:srgbClr val="17375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cxnSp>
        <p:nvCxnSpPr>
          <p:cNvPr id="10" name="Straight Connector 34">
            <a:extLst>
              <a:ext uri="{FF2B5EF4-FFF2-40B4-BE49-F238E27FC236}">
                <a16:creationId xmlns:a16="http://schemas.microsoft.com/office/drawing/2014/main" id="{679E6F3B-46B2-540E-91D8-C5DC6D46572E}"/>
              </a:ext>
            </a:extLst>
          </p:cNvPr>
          <p:cNvCxnSpPr/>
          <p:nvPr/>
        </p:nvCxnSpPr>
        <p:spPr>
          <a:xfrm>
            <a:off x="0" y="1975789"/>
            <a:ext cx="9144000" cy="11302"/>
          </a:xfrm>
          <a:prstGeom prst="straightConnector1">
            <a:avLst/>
          </a:prstGeom>
          <a:noFill/>
          <a:ln w="38103" cap="flat">
            <a:solidFill>
              <a:srgbClr val="18637B"/>
            </a:solidFill>
            <a:prstDash val="solid"/>
          </a:ln>
        </p:spPr>
      </p:cxnSp>
      <p:sp>
        <p:nvSpPr>
          <p:cNvPr id="11" name="Freeform 5">
            <a:extLst>
              <a:ext uri="{FF2B5EF4-FFF2-40B4-BE49-F238E27FC236}">
                <a16:creationId xmlns:a16="http://schemas.microsoft.com/office/drawing/2014/main" id="{5620D4DE-75E2-BE4D-9CBB-E1252F11568F}"/>
              </a:ext>
            </a:extLst>
          </p:cNvPr>
          <p:cNvSpPr/>
          <p:nvPr/>
        </p:nvSpPr>
        <p:spPr>
          <a:xfrm>
            <a:off x="8747132" y="1987091"/>
            <a:ext cx="231078" cy="9116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70"/>
              <a:gd name="f7" fmla="val 2649"/>
              <a:gd name="f8" fmla="val 336"/>
              <a:gd name="f9" fmla="val 1"/>
              <a:gd name="f10" fmla="val 412"/>
              <a:gd name="f11" fmla="val 488"/>
              <a:gd name="f12" fmla="val 564"/>
              <a:gd name="f13" fmla="val 615"/>
              <a:gd name="f14" fmla="val 639"/>
              <a:gd name="f15" fmla="val 32"/>
              <a:gd name="f16" fmla="val 622"/>
              <a:gd name="f17" fmla="val 81"/>
              <a:gd name="f18" fmla="val 613"/>
              <a:gd name="f19" fmla="val 106"/>
              <a:gd name="f20" fmla="val 600"/>
              <a:gd name="f21" fmla="val 130"/>
              <a:gd name="f22" fmla="val 588"/>
              <a:gd name="f23" fmla="val 153"/>
              <a:gd name="f24" fmla="val 560"/>
              <a:gd name="f25" fmla="val 207"/>
              <a:gd name="f26" fmla="val 531"/>
              <a:gd name="f27" fmla="val 260"/>
              <a:gd name="f28" fmla="val 503"/>
              <a:gd name="f29" fmla="val 314"/>
              <a:gd name="f30" fmla="val 499"/>
              <a:gd name="f31" fmla="val 322"/>
              <a:gd name="f32" fmla="val 497"/>
              <a:gd name="f33" fmla="val 333"/>
              <a:gd name="f34" fmla="val 342"/>
              <a:gd name="f35" fmla="val 509"/>
              <a:gd name="f36" fmla="val 468"/>
              <a:gd name="f37" fmla="val 521"/>
              <a:gd name="f38" fmla="val 594"/>
              <a:gd name="f39" fmla="val 532"/>
              <a:gd name="f40" fmla="val 720"/>
              <a:gd name="f41" fmla="val 541"/>
              <a:gd name="f42" fmla="val 815"/>
              <a:gd name="f43" fmla="val 549"/>
              <a:gd name="f44" fmla="val 910"/>
              <a:gd name="f45" fmla="val 558"/>
              <a:gd name="f46" fmla="val 1005"/>
              <a:gd name="f47" fmla="val 568"/>
              <a:gd name="f48" fmla="val 1110"/>
              <a:gd name="f49" fmla="val 579"/>
              <a:gd name="f50" fmla="val 1214"/>
              <a:gd name="f51" fmla="val 589"/>
              <a:gd name="f52" fmla="val 1319"/>
              <a:gd name="f53" fmla="val 599"/>
              <a:gd name="f54" fmla="val 1425"/>
              <a:gd name="f55" fmla="val 608"/>
              <a:gd name="f56" fmla="val 1531"/>
              <a:gd name="f57" fmla="val 618"/>
              <a:gd name="f58" fmla="val 1637"/>
              <a:gd name="f59" fmla="val 627"/>
              <a:gd name="f60" fmla="val 1729"/>
              <a:gd name="f61" fmla="val 636"/>
              <a:gd name="f62" fmla="val 1820"/>
              <a:gd name="f63" fmla="val 644"/>
              <a:gd name="f64" fmla="val 1912"/>
              <a:gd name="f65" fmla="val 653"/>
              <a:gd name="f66" fmla="val 2001"/>
              <a:gd name="f67" fmla="val 661"/>
              <a:gd name="f68" fmla="val 2090"/>
              <a:gd name="f69" fmla="val 669"/>
              <a:gd name="f70" fmla="val 2179"/>
              <a:gd name="f71" fmla="val 2189"/>
              <a:gd name="f72" fmla="val 666"/>
              <a:gd name="f73" fmla="val 2201"/>
              <a:gd name="f74" fmla="val 660"/>
              <a:gd name="f75" fmla="val 2210"/>
              <a:gd name="f76" fmla="val 2349"/>
              <a:gd name="f77" fmla="val 460"/>
              <a:gd name="f78" fmla="val 2487"/>
              <a:gd name="f79" fmla="val 359"/>
              <a:gd name="f80" fmla="val 2626"/>
              <a:gd name="f81" fmla="val 343"/>
              <a:gd name="f82" fmla="val 327"/>
              <a:gd name="f83" fmla="val 311"/>
              <a:gd name="f84" fmla="val 214"/>
              <a:gd name="f85" fmla="val 2492"/>
              <a:gd name="f86" fmla="val 118"/>
              <a:gd name="f87" fmla="val 2357"/>
              <a:gd name="f88" fmla="val 20"/>
              <a:gd name="f89" fmla="val 2224"/>
              <a:gd name="f90" fmla="val 4"/>
              <a:gd name="f91" fmla="val 2202"/>
              <a:gd name="f92" fmla="val 2181"/>
              <a:gd name="f93" fmla="val 3"/>
              <a:gd name="f94" fmla="val 2155"/>
              <a:gd name="f95" fmla="val 12"/>
              <a:gd name="f96" fmla="val 2063"/>
              <a:gd name="f97" fmla="val 21"/>
              <a:gd name="f98" fmla="val 1970"/>
              <a:gd name="f99" fmla="val 30"/>
              <a:gd name="f100" fmla="val 1877"/>
              <a:gd name="f101" fmla="val 38"/>
              <a:gd name="f102" fmla="val 1783"/>
              <a:gd name="f103" fmla="val 47"/>
              <a:gd name="f104" fmla="val 1690"/>
              <a:gd name="f105" fmla="val 56"/>
              <a:gd name="f106" fmla="val 1596"/>
              <a:gd name="f107" fmla="val 65"/>
              <a:gd name="f108" fmla="val 1504"/>
              <a:gd name="f109" fmla="val 73"/>
              <a:gd name="f110" fmla="val 1412"/>
              <a:gd name="f111" fmla="val 82"/>
              <a:gd name="f112" fmla="val 1320"/>
              <a:gd name="f113" fmla="val 92"/>
              <a:gd name="f114" fmla="val 1216"/>
              <a:gd name="f115" fmla="val 102"/>
              <a:gd name="f116" fmla="val 1113"/>
              <a:gd name="f117" fmla="val 111"/>
              <a:gd name="f118" fmla="val 1009"/>
              <a:gd name="f119" fmla="val 119"/>
              <a:gd name="f120" fmla="val 929"/>
              <a:gd name="f121" fmla="val 126"/>
              <a:gd name="f122" fmla="val 849"/>
              <a:gd name="f123" fmla="val 134"/>
              <a:gd name="f124" fmla="val 769"/>
              <a:gd name="f125" fmla="val 143"/>
              <a:gd name="f126" fmla="val 674"/>
              <a:gd name="f127" fmla="val 151"/>
              <a:gd name="f128" fmla="val 580"/>
              <a:gd name="f129" fmla="val 160"/>
              <a:gd name="f130" fmla="val 486"/>
              <a:gd name="f131" fmla="val 165"/>
              <a:gd name="f132" fmla="val 439"/>
              <a:gd name="f133" fmla="val 170"/>
              <a:gd name="f134" fmla="val 392"/>
              <a:gd name="f135" fmla="val 173"/>
              <a:gd name="f136" fmla="val 345"/>
              <a:gd name="f137" fmla="val 174"/>
              <a:gd name="f138" fmla="val 334"/>
              <a:gd name="f139" fmla="val 321"/>
              <a:gd name="f140" fmla="val 132"/>
              <a:gd name="f141" fmla="val 246"/>
              <a:gd name="f142" fmla="val 97"/>
              <a:gd name="f143" fmla="val 182"/>
              <a:gd name="f144" fmla="val 63"/>
              <a:gd name="f145" fmla="val 116"/>
              <a:gd name="f146" fmla="val 54"/>
              <a:gd name="f147" fmla="val 99"/>
              <a:gd name="f148" fmla="val 80"/>
              <a:gd name="f149" fmla="val 44"/>
              <a:gd name="f150" fmla="val 60"/>
              <a:gd name="f151" fmla="val 39"/>
              <a:gd name="f152" fmla="val 31"/>
              <a:gd name="f153" fmla="val 7"/>
              <a:gd name="f154" fmla="val 86"/>
              <a:gd name="f155" fmla="val 127"/>
              <a:gd name="f156" fmla="val 148"/>
              <a:gd name="f157" fmla="val 210"/>
              <a:gd name="f158" fmla="val 273"/>
              <a:gd name="f159" fmla="val 335"/>
              <a:gd name="f160" fmla="val 2579"/>
              <a:gd name="f161" fmla="val 340"/>
              <a:gd name="f162" fmla="val 2572"/>
              <a:gd name="f163" fmla="val 344"/>
              <a:gd name="f164" fmla="val 2567"/>
              <a:gd name="f165" fmla="val 348"/>
              <a:gd name="f166" fmla="val 2562"/>
              <a:gd name="f167" fmla="val 435"/>
              <a:gd name="f168" fmla="val 2442"/>
              <a:gd name="f169" fmla="val 520"/>
              <a:gd name="f170" fmla="val 2323"/>
              <a:gd name="f171" fmla="val 607"/>
              <a:gd name="f172" fmla="val 2204"/>
              <a:gd name="f173" fmla="val 619"/>
              <a:gd name="f174" fmla="val 2187"/>
              <a:gd name="f175" fmla="val 623"/>
              <a:gd name="f176" fmla="val 2172"/>
              <a:gd name="f177" fmla="val 620"/>
              <a:gd name="f178" fmla="val 2152"/>
              <a:gd name="f179" fmla="val 2118"/>
              <a:gd name="f180" fmla="val 2083"/>
              <a:gd name="f181" fmla="val 610"/>
              <a:gd name="f182" fmla="val 2049"/>
              <a:gd name="f183" fmla="val 601"/>
              <a:gd name="f184" fmla="val 1957"/>
              <a:gd name="f185" fmla="val 593"/>
              <a:gd name="f186" fmla="val 1865"/>
              <a:gd name="f187" fmla="val 584"/>
              <a:gd name="f188" fmla="val 1772"/>
              <a:gd name="f189" fmla="val 575"/>
              <a:gd name="f190" fmla="val 1680"/>
              <a:gd name="f191" fmla="val 566"/>
              <a:gd name="f192" fmla="val 1587"/>
              <a:gd name="f193" fmla="val 1494"/>
              <a:gd name="f194" fmla="val 1402"/>
              <a:gd name="f195" fmla="val 1311"/>
              <a:gd name="f196" fmla="val 1219"/>
              <a:gd name="f197" fmla="val 523"/>
              <a:gd name="f198" fmla="val 1127"/>
              <a:gd name="f199" fmla="val 515"/>
              <a:gd name="f200" fmla="val 1034"/>
              <a:gd name="f201" fmla="val 506"/>
              <a:gd name="f202" fmla="val 941"/>
              <a:gd name="f203" fmla="val 496"/>
              <a:gd name="f204" fmla="val 835"/>
              <a:gd name="f205" fmla="val 729"/>
              <a:gd name="f206" fmla="val 476"/>
              <a:gd name="f207" fmla="val 467"/>
              <a:gd name="f208" fmla="val 527"/>
              <a:gd name="f209" fmla="val 458"/>
              <a:gd name="f210" fmla="val 430"/>
              <a:gd name="f211" fmla="val 450"/>
              <a:gd name="f212" fmla="val 449"/>
              <a:gd name="f213" fmla="val 324"/>
              <a:gd name="f214" fmla="val 452"/>
              <a:gd name="f215" fmla="val 312"/>
              <a:gd name="f216" fmla="val 457"/>
              <a:gd name="f217" fmla="val 302"/>
              <a:gd name="f218" fmla="val 492"/>
              <a:gd name="f219" fmla="val 235"/>
              <a:gd name="f220" fmla="val 528"/>
              <a:gd name="f221" fmla="val 168"/>
              <a:gd name="f222" fmla="val 563"/>
              <a:gd name="f223" fmla="val 101"/>
              <a:gd name="f224" fmla="val 571"/>
              <a:gd name="f225" fmla="val 85"/>
              <a:gd name="f226" fmla="val 576"/>
              <a:gd name="f227" fmla="val 68"/>
              <a:gd name="f228" fmla="val 50"/>
              <a:gd name="f229" fmla="val 416"/>
              <a:gd name="f230" fmla="val 253"/>
              <a:gd name="f231" fmla="val 94"/>
              <a:gd name="f232" fmla="val 84"/>
              <a:gd name="f233" fmla="val 107"/>
              <a:gd name="f234" fmla="val 140"/>
              <a:gd name="f235" fmla="val 163"/>
              <a:gd name="f236" fmla="val 226"/>
              <a:gd name="f237" fmla="val 288"/>
              <a:gd name="f238" fmla="val 219"/>
              <a:gd name="f239" fmla="val 310"/>
              <a:gd name="f240" fmla="val 223"/>
              <a:gd name="f241" fmla="val 332"/>
              <a:gd name="f242" fmla="val 357"/>
              <a:gd name="f243" fmla="val 389"/>
              <a:gd name="f244" fmla="val 213"/>
              <a:gd name="f245" fmla="val 422"/>
              <a:gd name="f246" fmla="val 454"/>
              <a:gd name="f247" fmla="val 201"/>
              <a:gd name="f248" fmla="val 547"/>
              <a:gd name="f249" fmla="val 193"/>
              <a:gd name="f250" fmla="val 640"/>
              <a:gd name="f251" fmla="val 184"/>
              <a:gd name="f252" fmla="val 733"/>
              <a:gd name="f253" fmla="val 840"/>
              <a:gd name="f254" fmla="val 947"/>
              <a:gd name="f255" fmla="val 1055"/>
              <a:gd name="f256" fmla="val 145"/>
              <a:gd name="f257" fmla="val 1146"/>
              <a:gd name="f258" fmla="val 137"/>
              <a:gd name="f259" fmla="val 1237"/>
              <a:gd name="f260" fmla="val 128"/>
              <a:gd name="f261" fmla="val 1327"/>
              <a:gd name="f262" fmla="val 120"/>
              <a:gd name="f263" fmla="val 1422"/>
              <a:gd name="f264" fmla="val 1517"/>
              <a:gd name="f265" fmla="val 1612"/>
              <a:gd name="f266" fmla="val 93"/>
              <a:gd name="f267" fmla="val 1704"/>
              <a:gd name="f268" fmla="val 1796"/>
              <a:gd name="f269" fmla="val 76"/>
              <a:gd name="f270" fmla="val 1888"/>
              <a:gd name="f271" fmla="val 67"/>
              <a:gd name="f272" fmla="val 1980"/>
              <a:gd name="f273" fmla="val 58"/>
              <a:gd name="f274" fmla="val 2071"/>
              <a:gd name="f275" fmla="val 2163"/>
              <a:gd name="f276" fmla="val 49"/>
              <a:gd name="f277" fmla="val 2175"/>
              <a:gd name="f278" fmla="val 61"/>
              <a:gd name="f279" fmla="val 2199"/>
              <a:gd name="f280" fmla="val 123"/>
              <a:gd name="f281" fmla="val 2287"/>
              <a:gd name="f282" fmla="val 187"/>
              <a:gd name="f283" fmla="val 2374"/>
              <a:gd name="f284" fmla="val 250"/>
              <a:gd name="f285" fmla="val 2462"/>
              <a:gd name="f286" fmla="val 278"/>
              <a:gd name="f287" fmla="val 2500"/>
              <a:gd name="f288" fmla="val 306"/>
              <a:gd name="f289" fmla="val 2539"/>
              <a:gd name="f290" fmla="+- 0 0 -90"/>
              <a:gd name="f291" fmla="*/ f3 1 670"/>
              <a:gd name="f292" fmla="*/ f4 1 2649"/>
              <a:gd name="f293" fmla="val f5"/>
              <a:gd name="f294" fmla="val f6"/>
              <a:gd name="f295" fmla="val f7"/>
              <a:gd name="f296" fmla="*/ f290 f0 1"/>
              <a:gd name="f297" fmla="+- f295 0 f293"/>
              <a:gd name="f298" fmla="+- f294 0 f293"/>
              <a:gd name="f299" fmla="*/ f296 1 f2"/>
              <a:gd name="f300" fmla="*/ f298 1 670"/>
              <a:gd name="f301" fmla="*/ f297 1 2649"/>
              <a:gd name="f302" fmla="*/ 336 f298 1"/>
              <a:gd name="f303" fmla="*/ 1 f297 1"/>
              <a:gd name="f304" fmla="*/ 564 f298 1"/>
              <a:gd name="f305" fmla="*/ 622 f298 1"/>
              <a:gd name="f306" fmla="*/ 81 f297 1"/>
              <a:gd name="f307" fmla="*/ 588 f298 1"/>
              <a:gd name="f308" fmla="*/ 153 f297 1"/>
              <a:gd name="f309" fmla="*/ 503 f298 1"/>
              <a:gd name="f310" fmla="*/ 314 f297 1"/>
              <a:gd name="f311" fmla="*/ 497 f298 1"/>
              <a:gd name="f312" fmla="*/ 342 f297 1"/>
              <a:gd name="f313" fmla="*/ 532 f298 1"/>
              <a:gd name="f314" fmla="*/ 720 f297 1"/>
              <a:gd name="f315" fmla="*/ 558 f298 1"/>
              <a:gd name="f316" fmla="*/ 1005 f297 1"/>
              <a:gd name="f317" fmla="*/ 589 f298 1"/>
              <a:gd name="f318" fmla="*/ 1319 f297 1"/>
              <a:gd name="f319" fmla="*/ 618 f298 1"/>
              <a:gd name="f320" fmla="*/ 1637 f297 1"/>
              <a:gd name="f321" fmla="*/ 644 f298 1"/>
              <a:gd name="f322" fmla="*/ 1912 f297 1"/>
              <a:gd name="f323" fmla="*/ 669 f298 1"/>
              <a:gd name="f324" fmla="*/ 2179 f297 1"/>
              <a:gd name="f325" fmla="*/ 660 f298 1"/>
              <a:gd name="f326" fmla="*/ 2210 f297 1"/>
              <a:gd name="f327" fmla="*/ 359 f298 1"/>
              <a:gd name="f328" fmla="*/ 2626 f297 1"/>
              <a:gd name="f329" fmla="*/ 311 f298 1"/>
              <a:gd name="f330" fmla="*/ 20 f298 1"/>
              <a:gd name="f331" fmla="*/ 2224 f297 1"/>
              <a:gd name="f332" fmla="*/ 3 f298 1"/>
              <a:gd name="f333" fmla="*/ 2155 f297 1"/>
              <a:gd name="f334" fmla="*/ 30 f298 1"/>
              <a:gd name="f335" fmla="*/ 1877 f297 1"/>
              <a:gd name="f336" fmla="*/ 56 f298 1"/>
              <a:gd name="f337" fmla="*/ 1596 f297 1"/>
              <a:gd name="f338" fmla="*/ 82 f298 1"/>
              <a:gd name="f339" fmla="*/ 1320 f297 1"/>
              <a:gd name="f340" fmla="*/ 111 f298 1"/>
              <a:gd name="f341" fmla="*/ 1009 f297 1"/>
              <a:gd name="f342" fmla="*/ 134 f298 1"/>
              <a:gd name="f343" fmla="*/ 769 f297 1"/>
              <a:gd name="f344" fmla="*/ 160 f298 1"/>
              <a:gd name="f345" fmla="*/ 486 f297 1"/>
              <a:gd name="f346" fmla="*/ 173 f298 1"/>
              <a:gd name="f347" fmla="*/ 345 f297 1"/>
              <a:gd name="f348" fmla="*/ 165 f298 1"/>
              <a:gd name="f349" fmla="*/ 311 f297 1"/>
              <a:gd name="f350" fmla="*/ 63 f298 1"/>
              <a:gd name="f351" fmla="*/ 116 f297 1"/>
              <a:gd name="f352" fmla="*/ 44 f298 1"/>
              <a:gd name="f353" fmla="*/ 60 f297 1"/>
              <a:gd name="f354" fmla="*/ 86 f298 1"/>
              <a:gd name="f355" fmla="*/ 3 f297 1"/>
              <a:gd name="f356" fmla="*/ 148 f298 1"/>
              <a:gd name="f357" fmla="*/ 335 f298 1"/>
              <a:gd name="f358" fmla="*/ 2579 f297 1"/>
              <a:gd name="f359" fmla="*/ 348 f298 1"/>
              <a:gd name="f360" fmla="*/ 2562 f297 1"/>
              <a:gd name="f361" fmla="*/ 607 f298 1"/>
              <a:gd name="f362" fmla="*/ 2204 f297 1"/>
              <a:gd name="f363" fmla="*/ 620 f298 1"/>
              <a:gd name="f364" fmla="*/ 2152 f297 1"/>
              <a:gd name="f365" fmla="*/ 610 f298 1"/>
              <a:gd name="f366" fmla="*/ 2049 f297 1"/>
              <a:gd name="f367" fmla="*/ 584 f298 1"/>
              <a:gd name="f368" fmla="*/ 1772 f297 1"/>
              <a:gd name="f369" fmla="*/ 1494 f297 1"/>
              <a:gd name="f370" fmla="*/ 1219 f297 1"/>
              <a:gd name="f371" fmla="*/ 506 f298 1"/>
              <a:gd name="f372" fmla="*/ 941 f297 1"/>
              <a:gd name="f373" fmla="*/ 476 f298 1"/>
              <a:gd name="f374" fmla="*/ 623 f297 1"/>
              <a:gd name="f375" fmla="*/ 450 f298 1"/>
              <a:gd name="f376" fmla="*/ 334 f297 1"/>
              <a:gd name="f377" fmla="*/ 457 f298 1"/>
              <a:gd name="f378" fmla="*/ 302 f297 1"/>
              <a:gd name="f379" fmla="*/ 563 f298 1"/>
              <a:gd name="f380" fmla="*/ 101 f297 1"/>
              <a:gd name="f381" fmla="*/ 50 f297 1"/>
              <a:gd name="f382" fmla="*/ 107 f298 1"/>
              <a:gd name="f383" fmla="*/ 99 f297 1"/>
              <a:gd name="f384" fmla="*/ 207 f298 1"/>
              <a:gd name="f385" fmla="*/ 288 f297 1"/>
              <a:gd name="f386" fmla="*/ 219 f298 1"/>
              <a:gd name="f387" fmla="*/ 357 f297 1"/>
              <a:gd name="f388" fmla="*/ 210 f298 1"/>
              <a:gd name="f389" fmla="*/ 454 f297 1"/>
              <a:gd name="f390" fmla="*/ 184 f298 1"/>
              <a:gd name="f391" fmla="*/ 733 f297 1"/>
              <a:gd name="f392" fmla="*/ 153 f298 1"/>
              <a:gd name="f393" fmla="*/ 1055 f297 1"/>
              <a:gd name="f394" fmla="*/ 128 f298 1"/>
              <a:gd name="f395" fmla="*/ 1327 f297 1"/>
              <a:gd name="f396" fmla="*/ 102 f298 1"/>
              <a:gd name="f397" fmla="*/ 1612 f297 1"/>
              <a:gd name="f398" fmla="*/ 76 f298 1"/>
              <a:gd name="f399" fmla="*/ 1888 f297 1"/>
              <a:gd name="f400" fmla="*/ 50 f298 1"/>
              <a:gd name="f401" fmla="*/ 2163 f297 1"/>
              <a:gd name="f402" fmla="*/ 61 f298 1"/>
              <a:gd name="f403" fmla="*/ 2199 f297 1"/>
              <a:gd name="f404" fmla="*/ 250 f298 1"/>
              <a:gd name="f405" fmla="*/ 2462 f297 1"/>
              <a:gd name="f406" fmla="+- f299 0 f1"/>
              <a:gd name="f407" fmla="*/ f302 1 670"/>
              <a:gd name="f408" fmla="*/ f303 1 2649"/>
              <a:gd name="f409" fmla="*/ f304 1 670"/>
              <a:gd name="f410" fmla="*/ f305 1 670"/>
              <a:gd name="f411" fmla="*/ f306 1 2649"/>
              <a:gd name="f412" fmla="*/ f307 1 670"/>
              <a:gd name="f413" fmla="*/ f308 1 2649"/>
              <a:gd name="f414" fmla="*/ f309 1 670"/>
              <a:gd name="f415" fmla="*/ f310 1 2649"/>
              <a:gd name="f416" fmla="*/ f311 1 670"/>
              <a:gd name="f417" fmla="*/ f312 1 2649"/>
              <a:gd name="f418" fmla="*/ f313 1 670"/>
              <a:gd name="f419" fmla="*/ f314 1 2649"/>
              <a:gd name="f420" fmla="*/ f315 1 670"/>
              <a:gd name="f421" fmla="*/ f316 1 2649"/>
              <a:gd name="f422" fmla="*/ f317 1 670"/>
              <a:gd name="f423" fmla="*/ f318 1 2649"/>
              <a:gd name="f424" fmla="*/ f319 1 670"/>
              <a:gd name="f425" fmla="*/ f320 1 2649"/>
              <a:gd name="f426" fmla="*/ f321 1 670"/>
              <a:gd name="f427" fmla="*/ f322 1 2649"/>
              <a:gd name="f428" fmla="*/ f323 1 670"/>
              <a:gd name="f429" fmla="*/ f324 1 2649"/>
              <a:gd name="f430" fmla="*/ f325 1 670"/>
              <a:gd name="f431" fmla="*/ f326 1 2649"/>
              <a:gd name="f432" fmla="*/ f327 1 670"/>
              <a:gd name="f433" fmla="*/ f328 1 2649"/>
              <a:gd name="f434" fmla="*/ f329 1 670"/>
              <a:gd name="f435" fmla="*/ f330 1 670"/>
              <a:gd name="f436" fmla="*/ f331 1 2649"/>
              <a:gd name="f437" fmla="*/ f332 1 670"/>
              <a:gd name="f438" fmla="*/ f333 1 2649"/>
              <a:gd name="f439" fmla="*/ f334 1 670"/>
              <a:gd name="f440" fmla="*/ f335 1 2649"/>
              <a:gd name="f441" fmla="*/ f336 1 670"/>
              <a:gd name="f442" fmla="*/ f337 1 2649"/>
              <a:gd name="f443" fmla="*/ f338 1 670"/>
              <a:gd name="f444" fmla="*/ f339 1 2649"/>
              <a:gd name="f445" fmla="*/ f340 1 670"/>
              <a:gd name="f446" fmla="*/ f341 1 2649"/>
              <a:gd name="f447" fmla="*/ f342 1 670"/>
              <a:gd name="f448" fmla="*/ f343 1 2649"/>
              <a:gd name="f449" fmla="*/ f344 1 670"/>
              <a:gd name="f450" fmla="*/ f345 1 2649"/>
              <a:gd name="f451" fmla="*/ f346 1 670"/>
              <a:gd name="f452" fmla="*/ f347 1 2649"/>
              <a:gd name="f453" fmla="*/ f348 1 670"/>
              <a:gd name="f454" fmla="*/ f349 1 2649"/>
              <a:gd name="f455" fmla="*/ f350 1 670"/>
              <a:gd name="f456" fmla="*/ f351 1 2649"/>
              <a:gd name="f457" fmla="*/ f352 1 670"/>
              <a:gd name="f458" fmla="*/ f353 1 2649"/>
              <a:gd name="f459" fmla="*/ f354 1 670"/>
              <a:gd name="f460" fmla="*/ f355 1 2649"/>
              <a:gd name="f461" fmla="*/ f356 1 670"/>
              <a:gd name="f462" fmla="*/ f357 1 670"/>
              <a:gd name="f463" fmla="*/ f358 1 2649"/>
              <a:gd name="f464" fmla="*/ f359 1 670"/>
              <a:gd name="f465" fmla="*/ f360 1 2649"/>
              <a:gd name="f466" fmla="*/ f361 1 670"/>
              <a:gd name="f467" fmla="*/ f362 1 2649"/>
              <a:gd name="f468" fmla="*/ f363 1 670"/>
              <a:gd name="f469" fmla="*/ f364 1 2649"/>
              <a:gd name="f470" fmla="*/ f365 1 670"/>
              <a:gd name="f471" fmla="*/ f366 1 2649"/>
              <a:gd name="f472" fmla="*/ f367 1 670"/>
              <a:gd name="f473" fmla="*/ f368 1 2649"/>
              <a:gd name="f474" fmla="*/ f369 1 2649"/>
              <a:gd name="f475" fmla="*/ f370 1 2649"/>
              <a:gd name="f476" fmla="*/ f371 1 670"/>
              <a:gd name="f477" fmla="*/ f372 1 2649"/>
              <a:gd name="f478" fmla="*/ f373 1 670"/>
              <a:gd name="f479" fmla="*/ f374 1 2649"/>
              <a:gd name="f480" fmla="*/ f375 1 670"/>
              <a:gd name="f481" fmla="*/ f376 1 2649"/>
              <a:gd name="f482" fmla="*/ f377 1 670"/>
              <a:gd name="f483" fmla="*/ f378 1 2649"/>
              <a:gd name="f484" fmla="*/ f379 1 670"/>
              <a:gd name="f485" fmla="*/ f380 1 2649"/>
              <a:gd name="f486" fmla="*/ f381 1 2649"/>
              <a:gd name="f487" fmla="*/ f382 1 670"/>
              <a:gd name="f488" fmla="*/ f383 1 2649"/>
              <a:gd name="f489" fmla="*/ f384 1 670"/>
              <a:gd name="f490" fmla="*/ f385 1 2649"/>
              <a:gd name="f491" fmla="*/ f386 1 670"/>
              <a:gd name="f492" fmla="*/ f387 1 2649"/>
              <a:gd name="f493" fmla="*/ f388 1 670"/>
              <a:gd name="f494" fmla="*/ f389 1 2649"/>
              <a:gd name="f495" fmla="*/ f390 1 670"/>
              <a:gd name="f496" fmla="*/ f391 1 2649"/>
              <a:gd name="f497" fmla="*/ f392 1 670"/>
              <a:gd name="f498" fmla="*/ f393 1 2649"/>
              <a:gd name="f499" fmla="*/ f394 1 670"/>
              <a:gd name="f500" fmla="*/ f395 1 2649"/>
              <a:gd name="f501" fmla="*/ f396 1 670"/>
              <a:gd name="f502" fmla="*/ f397 1 2649"/>
              <a:gd name="f503" fmla="*/ f398 1 670"/>
              <a:gd name="f504" fmla="*/ f399 1 2649"/>
              <a:gd name="f505" fmla="*/ f400 1 670"/>
              <a:gd name="f506" fmla="*/ f401 1 2649"/>
              <a:gd name="f507" fmla="*/ f402 1 670"/>
              <a:gd name="f508" fmla="*/ f403 1 2649"/>
              <a:gd name="f509" fmla="*/ f404 1 670"/>
              <a:gd name="f510" fmla="*/ f405 1 2649"/>
              <a:gd name="f511" fmla="*/ 0 1 f300"/>
              <a:gd name="f512" fmla="*/ f294 1 f300"/>
              <a:gd name="f513" fmla="*/ 0 1 f301"/>
              <a:gd name="f514" fmla="*/ f295 1 f301"/>
              <a:gd name="f515" fmla="*/ f407 1 f300"/>
              <a:gd name="f516" fmla="*/ f408 1 f301"/>
              <a:gd name="f517" fmla="*/ f409 1 f300"/>
              <a:gd name="f518" fmla="*/ f410 1 f300"/>
              <a:gd name="f519" fmla="*/ f411 1 f301"/>
              <a:gd name="f520" fmla="*/ f412 1 f300"/>
              <a:gd name="f521" fmla="*/ f413 1 f301"/>
              <a:gd name="f522" fmla="*/ f414 1 f300"/>
              <a:gd name="f523" fmla="*/ f415 1 f301"/>
              <a:gd name="f524" fmla="*/ f416 1 f300"/>
              <a:gd name="f525" fmla="*/ f417 1 f301"/>
              <a:gd name="f526" fmla="*/ f418 1 f300"/>
              <a:gd name="f527" fmla="*/ f419 1 f301"/>
              <a:gd name="f528" fmla="*/ f420 1 f300"/>
              <a:gd name="f529" fmla="*/ f421 1 f301"/>
              <a:gd name="f530" fmla="*/ f422 1 f300"/>
              <a:gd name="f531" fmla="*/ f423 1 f301"/>
              <a:gd name="f532" fmla="*/ f424 1 f300"/>
              <a:gd name="f533" fmla="*/ f425 1 f301"/>
              <a:gd name="f534" fmla="*/ f426 1 f300"/>
              <a:gd name="f535" fmla="*/ f427 1 f301"/>
              <a:gd name="f536" fmla="*/ f428 1 f300"/>
              <a:gd name="f537" fmla="*/ f429 1 f301"/>
              <a:gd name="f538" fmla="*/ f430 1 f300"/>
              <a:gd name="f539" fmla="*/ f431 1 f301"/>
              <a:gd name="f540" fmla="*/ f432 1 f300"/>
              <a:gd name="f541" fmla="*/ f433 1 f301"/>
              <a:gd name="f542" fmla="*/ f434 1 f300"/>
              <a:gd name="f543" fmla="*/ f435 1 f300"/>
              <a:gd name="f544" fmla="*/ f436 1 f301"/>
              <a:gd name="f545" fmla="*/ f437 1 f300"/>
              <a:gd name="f546" fmla="*/ f438 1 f301"/>
              <a:gd name="f547" fmla="*/ f439 1 f300"/>
              <a:gd name="f548" fmla="*/ f440 1 f301"/>
              <a:gd name="f549" fmla="*/ f441 1 f300"/>
              <a:gd name="f550" fmla="*/ f442 1 f301"/>
              <a:gd name="f551" fmla="*/ f443 1 f300"/>
              <a:gd name="f552" fmla="*/ f444 1 f301"/>
              <a:gd name="f553" fmla="*/ f445 1 f300"/>
              <a:gd name="f554" fmla="*/ f446 1 f301"/>
              <a:gd name="f555" fmla="*/ f447 1 f300"/>
              <a:gd name="f556" fmla="*/ f448 1 f301"/>
              <a:gd name="f557" fmla="*/ f449 1 f300"/>
              <a:gd name="f558" fmla="*/ f450 1 f301"/>
              <a:gd name="f559" fmla="*/ f451 1 f300"/>
              <a:gd name="f560" fmla="*/ f452 1 f301"/>
              <a:gd name="f561" fmla="*/ f453 1 f300"/>
              <a:gd name="f562" fmla="*/ f454 1 f301"/>
              <a:gd name="f563" fmla="*/ f455 1 f300"/>
              <a:gd name="f564" fmla="*/ f456 1 f301"/>
              <a:gd name="f565" fmla="*/ f457 1 f300"/>
              <a:gd name="f566" fmla="*/ f458 1 f301"/>
              <a:gd name="f567" fmla="*/ f459 1 f300"/>
              <a:gd name="f568" fmla="*/ f460 1 f301"/>
              <a:gd name="f569" fmla="*/ f461 1 f300"/>
              <a:gd name="f570" fmla="*/ f462 1 f300"/>
              <a:gd name="f571" fmla="*/ f463 1 f301"/>
              <a:gd name="f572" fmla="*/ f464 1 f300"/>
              <a:gd name="f573" fmla="*/ f465 1 f301"/>
              <a:gd name="f574" fmla="*/ f466 1 f300"/>
              <a:gd name="f575" fmla="*/ f467 1 f301"/>
              <a:gd name="f576" fmla="*/ f468 1 f300"/>
              <a:gd name="f577" fmla="*/ f469 1 f301"/>
              <a:gd name="f578" fmla="*/ f470 1 f300"/>
              <a:gd name="f579" fmla="*/ f471 1 f301"/>
              <a:gd name="f580" fmla="*/ f472 1 f300"/>
              <a:gd name="f581" fmla="*/ f473 1 f301"/>
              <a:gd name="f582" fmla="*/ f474 1 f301"/>
              <a:gd name="f583" fmla="*/ f475 1 f301"/>
              <a:gd name="f584" fmla="*/ f476 1 f300"/>
              <a:gd name="f585" fmla="*/ f477 1 f301"/>
              <a:gd name="f586" fmla="*/ f478 1 f300"/>
              <a:gd name="f587" fmla="*/ f479 1 f301"/>
              <a:gd name="f588" fmla="*/ f480 1 f300"/>
              <a:gd name="f589" fmla="*/ f481 1 f301"/>
              <a:gd name="f590" fmla="*/ f482 1 f300"/>
              <a:gd name="f591" fmla="*/ f483 1 f301"/>
              <a:gd name="f592" fmla="*/ f484 1 f300"/>
              <a:gd name="f593" fmla="*/ f485 1 f301"/>
              <a:gd name="f594" fmla="*/ f486 1 f301"/>
              <a:gd name="f595" fmla="*/ f487 1 f300"/>
              <a:gd name="f596" fmla="*/ f488 1 f301"/>
              <a:gd name="f597" fmla="*/ f489 1 f300"/>
              <a:gd name="f598" fmla="*/ f490 1 f301"/>
              <a:gd name="f599" fmla="*/ f491 1 f300"/>
              <a:gd name="f600" fmla="*/ f492 1 f301"/>
              <a:gd name="f601" fmla="*/ f493 1 f300"/>
              <a:gd name="f602" fmla="*/ f494 1 f301"/>
              <a:gd name="f603" fmla="*/ f495 1 f300"/>
              <a:gd name="f604" fmla="*/ f496 1 f301"/>
              <a:gd name="f605" fmla="*/ f497 1 f300"/>
              <a:gd name="f606" fmla="*/ f498 1 f301"/>
              <a:gd name="f607" fmla="*/ f499 1 f300"/>
              <a:gd name="f608" fmla="*/ f500 1 f301"/>
              <a:gd name="f609" fmla="*/ f501 1 f300"/>
              <a:gd name="f610" fmla="*/ f502 1 f301"/>
              <a:gd name="f611" fmla="*/ f503 1 f300"/>
              <a:gd name="f612" fmla="*/ f504 1 f301"/>
              <a:gd name="f613" fmla="*/ f505 1 f300"/>
              <a:gd name="f614" fmla="*/ f506 1 f301"/>
              <a:gd name="f615" fmla="*/ f507 1 f300"/>
              <a:gd name="f616" fmla="*/ f508 1 f301"/>
              <a:gd name="f617" fmla="*/ f509 1 f300"/>
              <a:gd name="f618" fmla="*/ f510 1 f301"/>
              <a:gd name="f619" fmla="*/ f511 f291 1"/>
              <a:gd name="f620" fmla="*/ f512 f291 1"/>
              <a:gd name="f621" fmla="*/ f514 f292 1"/>
              <a:gd name="f622" fmla="*/ f513 f292 1"/>
              <a:gd name="f623" fmla="*/ f515 f291 1"/>
              <a:gd name="f624" fmla="*/ f516 f292 1"/>
              <a:gd name="f625" fmla="*/ f517 f291 1"/>
              <a:gd name="f626" fmla="*/ f518 f291 1"/>
              <a:gd name="f627" fmla="*/ f519 f292 1"/>
              <a:gd name="f628" fmla="*/ f520 f291 1"/>
              <a:gd name="f629" fmla="*/ f521 f292 1"/>
              <a:gd name="f630" fmla="*/ f522 f291 1"/>
              <a:gd name="f631" fmla="*/ f523 f292 1"/>
              <a:gd name="f632" fmla="*/ f524 f291 1"/>
              <a:gd name="f633" fmla="*/ f525 f292 1"/>
              <a:gd name="f634" fmla="*/ f526 f291 1"/>
              <a:gd name="f635" fmla="*/ f527 f292 1"/>
              <a:gd name="f636" fmla="*/ f528 f291 1"/>
              <a:gd name="f637" fmla="*/ f529 f292 1"/>
              <a:gd name="f638" fmla="*/ f530 f291 1"/>
              <a:gd name="f639" fmla="*/ f531 f292 1"/>
              <a:gd name="f640" fmla="*/ f532 f291 1"/>
              <a:gd name="f641" fmla="*/ f533 f292 1"/>
              <a:gd name="f642" fmla="*/ f534 f291 1"/>
              <a:gd name="f643" fmla="*/ f535 f292 1"/>
              <a:gd name="f644" fmla="*/ f536 f291 1"/>
              <a:gd name="f645" fmla="*/ f537 f292 1"/>
              <a:gd name="f646" fmla="*/ f538 f291 1"/>
              <a:gd name="f647" fmla="*/ f539 f292 1"/>
              <a:gd name="f648" fmla="*/ f540 f291 1"/>
              <a:gd name="f649" fmla="*/ f541 f292 1"/>
              <a:gd name="f650" fmla="*/ f542 f291 1"/>
              <a:gd name="f651" fmla="*/ f543 f291 1"/>
              <a:gd name="f652" fmla="*/ f544 f292 1"/>
              <a:gd name="f653" fmla="*/ f545 f291 1"/>
              <a:gd name="f654" fmla="*/ f546 f292 1"/>
              <a:gd name="f655" fmla="*/ f547 f291 1"/>
              <a:gd name="f656" fmla="*/ f548 f292 1"/>
              <a:gd name="f657" fmla="*/ f549 f291 1"/>
              <a:gd name="f658" fmla="*/ f550 f292 1"/>
              <a:gd name="f659" fmla="*/ f551 f291 1"/>
              <a:gd name="f660" fmla="*/ f552 f292 1"/>
              <a:gd name="f661" fmla="*/ f553 f291 1"/>
              <a:gd name="f662" fmla="*/ f554 f292 1"/>
              <a:gd name="f663" fmla="*/ f555 f291 1"/>
              <a:gd name="f664" fmla="*/ f556 f292 1"/>
              <a:gd name="f665" fmla="*/ f557 f291 1"/>
              <a:gd name="f666" fmla="*/ f558 f292 1"/>
              <a:gd name="f667" fmla="*/ f559 f291 1"/>
              <a:gd name="f668" fmla="*/ f560 f292 1"/>
              <a:gd name="f669" fmla="*/ f561 f291 1"/>
              <a:gd name="f670" fmla="*/ f562 f292 1"/>
              <a:gd name="f671" fmla="*/ f563 f291 1"/>
              <a:gd name="f672" fmla="*/ f564 f292 1"/>
              <a:gd name="f673" fmla="*/ f565 f291 1"/>
              <a:gd name="f674" fmla="*/ f566 f292 1"/>
              <a:gd name="f675" fmla="*/ f567 f291 1"/>
              <a:gd name="f676" fmla="*/ f568 f292 1"/>
              <a:gd name="f677" fmla="*/ f569 f291 1"/>
              <a:gd name="f678" fmla="*/ f570 f291 1"/>
              <a:gd name="f679" fmla="*/ f571 f292 1"/>
              <a:gd name="f680" fmla="*/ f572 f291 1"/>
              <a:gd name="f681" fmla="*/ f573 f292 1"/>
              <a:gd name="f682" fmla="*/ f574 f291 1"/>
              <a:gd name="f683" fmla="*/ f575 f292 1"/>
              <a:gd name="f684" fmla="*/ f576 f291 1"/>
              <a:gd name="f685" fmla="*/ f577 f292 1"/>
              <a:gd name="f686" fmla="*/ f578 f291 1"/>
              <a:gd name="f687" fmla="*/ f579 f292 1"/>
              <a:gd name="f688" fmla="*/ f580 f291 1"/>
              <a:gd name="f689" fmla="*/ f581 f292 1"/>
              <a:gd name="f690" fmla="*/ f582 f292 1"/>
              <a:gd name="f691" fmla="*/ f583 f292 1"/>
              <a:gd name="f692" fmla="*/ f584 f291 1"/>
              <a:gd name="f693" fmla="*/ f585 f292 1"/>
              <a:gd name="f694" fmla="*/ f586 f291 1"/>
              <a:gd name="f695" fmla="*/ f587 f292 1"/>
              <a:gd name="f696" fmla="*/ f588 f291 1"/>
              <a:gd name="f697" fmla="*/ f589 f292 1"/>
              <a:gd name="f698" fmla="*/ f590 f291 1"/>
              <a:gd name="f699" fmla="*/ f591 f292 1"/>
              <a:gd name="f700" fmla="*/ f592 f291 1"/>
              <a:gd name="f701" fmla="*/ f593 f292 1"/>
              <a:gd name="f702" fmla="*/ f594 f292 1"/>
              <a:gd name="f703" fmla="*/ f595 f291 1"/>
              <a:gd name="f704" fmla="*/ f596 f292 1"/>
              <a:gd name="f705" fmla="*/ f597 f291 1"/>
              <a:gd name="f706" fmla="*/ f598 f292 1"/>
              <a:gd name="f707" fmla="*/ f599 f291 1"/>
              <a:gd name="f708" fmla="*/ f600 f292 1"/>
              <a:gd name="f709" fmla="*/ f601 f291 1"/>
              <a:gd name="f710" fmla="*/ f602 f292 1"/>
              <a:gd name="f711" fmla="*/ f603 f291 1"/>
              <a:gd name="f712" fmla="*/ f604 f292 1"/>
              <a:gd name="f713" fmla="*/ f605 f291 1"/>
              <a:gd name="f714" fmla="*/ f606 f292 1"/>
              <a:gd name="f715" fmla="*/ f607 f291 1"/>
              <a:gd name="f716" fmla="*/ f608 f292 1"/>
              <a:gd name="f717" fmla="*/ f609 f291 1"/>
              <a:gd name="f718" fmla="*/ f610 f292 1"/>
              <a:gd name="f719" fmla="*/ f611 f291 1"/>
              <a:gd name="f720" fmla="*/ f612 f292 1"/>
              <a:gd name="f721" fmla="*/ f613 f291 1"/>
              <a:gd name="f722" fmla="*/ f614 f292 1"/>
              <a:gd name="f723" fmla="*/ f615 f291 1"/>
              <a:gd name="f724" fmla="*/ f616 f292 1"/>
              <a:gd name="f725" fmla="*/ f617 f291 1"/>
              <a:gd name="f726" fmla="*/ f618 f2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6">
                <a:pos x="f623" y="f624"/>
              </a:cxn>
              <a:cxn ang="f406">
                <a:pos x="f625" y="f624"/>
              </a:cxn>
              <a:cxn ang="f406">
                <a:pos x="f626" y="f627"/>
              </a:cxn>
              <a:cxn ang="f406">
                <a:pos x="f628" y="f629"/>
              </a:cxn>
              <a:cxn ang="f406">
                <a:pos x="f630" y="f631"/>
              </a:cxn>
              <a:cxn ang="f406">
                <a:pos x="f632" y="f633"/>
              </a:cxn>
              <a:cxn ang="f406">
                <a:pos x="f634" y="f635"/>
              </a:cxn>
              <a:cxn ang="f406">
                <a:pos x="f636" y="f637"/>
              </a:cxn>
              <a:cxn ang="f406">
                <a:pos x="f638" y="f639"/>
              </a:cxn>
              <a:cxn ang="f406">
                <a:pos x="f640" y="f641"/>
              </a:cxn>
              <a:cxn ang="f406">
                <a:pos x="f642" y="f643"/>
              </a:cxn>
              <a:cxn ang="f406">
                <a:pos x="f644" y="f645"/>
              </a:cxn>
              <a:cxn ang="f406">
                <a:pos x="f646" y="f647"/>
              </a:cxn>
              <a:cxn ang="f406">
                <a:pos x="f648" y="f649"/>
              </a:cxn>
              <a:cxn ang="f406">
                <a:pos x="f650" y="f649"/>
              </a:cxn>
              <a:cxn ang="f406">
                <a:pos x="f651" y="f652"/>
              </a:cxn>
              <a:cxn ang="f406">
                <a:pos x="f653" y="f654"/>
              </a:cxn>
              <a:cxn ang="f406">
                <a:pos x="f655" y="f656"/>
              </a:cxn>
              <a:cxn ang="f406">
                <a:pos x="f657" y="f658"/>
              </a:cxn>
              <a:cxn ang="f406">
                <a:pos x="f659" y="f660"/>
              </a:cxn>
              <a:cxn ang="f406">
                <a:pos x="f661" y="f662"/>
              </a:cxn>
              <a:cxn ang="f406">
                <a:pos x="f663" y="f664"/>
              </a:cxn>
              <a:cxn ang="f406">
                <a:pos x="f665" y="f666"/>
              </a:cxn>
              <a:cxn ang="f406">
                <a:pos x="f667" y="f668"/>
              </a:cxn>
              <a:cxn ang="f406">
                <a:pos x="f669" y="f670"/>
              </a:cxn>
              <a:cxn ang="f406">
                <a:pos x="f671" y="f672"/>
              </a:cxn>
              <a:cxn ang="f406">
                <a:pos x="f673" y="f674"/>
              </a:cxn>
              <a:cxn ang="f406">
                <a:pos x="f675" y="f676"/>
              </a:cxn>
              <a:cxn ang="f406">
                <a:pos x="f677" y="f624"/>
              </a:cxn>
              <a:cxn ang="f406">
                <a:pos x="f623" y="f624"/>
              </a:cxn>
              <a:cxn ang="f406">
                <a:pos x="f678" y="f679"/>
              </a:cxn>
              <a:cxn ang="f406">
                <a:pos x="f680" y="f681"/>
              </a:cxn>
              <a:cxn ang="f406">
                <a:pos x="f682" y="f683"/>
              </a:cxn>
              <a:cxn ang="f406">
                <a:pos x="f684" y="f685"/>
              </a:cxn>
              <a:cxn ang="f406">
                <a:pos x="f686" y="f687"/>
              </a:cxn>
              <a:cxn ang="f406">
                <a:pos x="f688" y="f689"/>
              </a:cxn>
              <a:cxn ang="f406">
                <a:pos x="f636" y="f690"/>
              </a:cxn>
              <a:cxn ang="f406">
                <a:pos x="f634" y="f691"/>
              </a:cxn>
              <a:cxn ang="f406">
                <a:pos x="f692" y="f693"/>
              </a:cxn>
              <a:cxn ang="f406">
                <a:pos x="f694" y="f695"/>
              </a:cxn>
              <a:cxn ang="f406">
                <a:pos x="f696" y="f697"/>
              </a:cxn>
              <a:cxn ang="f406">
                <a:pos x="f698" y="f699"/>
              </a:cxn>
              <a:cxn ang="f406">
                <a:pos x="f700" y="f701"/>
              </a:cxn>
              <a:cxn ang="f406">
                <a:pos x="f688" y="f702"/>
              </a:cxn>
              <a:cxn ang="f406">
                <a:pos x="f675" y="f702"/>
              </a:cxn>
              <a:cxn ang="f406">
                <a:pos x="f703" y="f704"/>
              </a:cxn>
              <a:cxn ang="f406">
                <a:pos x="f705" y="f706"/>
              </a:cxn>
              <a:cxn ang="f406">
                <a:pos x="f707" y="f708"/>
              </a:cxn>
              <a:cxn ang="f406">
                <a:pos x="f709" y="f710"/>
              </a:cxn>
              <a:cxn ang="f406">
                <a:pos x="f711" y="f712"/>
              </a:cxn>
              <a:cxn ang="f406">
                <a:pos x="f713" y="f714"/>
              </a:cxn>
              <a:cxn ang="f406">
                <a:pos x="f715" y="f716"/>
              </a:cxn>
              <a:cxn ang="f406">
                <a:pos x="f717" y="f718"/>
              </a:cxn>
              <a:cxn ang="f406">
                <a:pos x="f719" y="f720"/>
              </a:cxn>
              <a:cxn ang="f406">
                <a:pos x="f721" y="f722"/>
              </a:cxn>
              <a:cxn ang="f406">
                <a:pos x="f723" y="f724"/>
              </a:cxn>
              <a:cxn ang="f406">
                <a:pos x="f725" y="f726"/>
              </a:cxn>
              <a:cxn ang="f406">
                <a:pos x="f678" y="f679"/>
              </a:cxn>
            </a:cxnLst>
            <a:rect l="f619" t="f622" r="f620" b="f621"/>
            <a:pathLst>
              <a:path w="670" h="2649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9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2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6" y="f71"/>
                  <a:pt x="f72" y="f73"/>
                  <a:pt x="f74" y="f75"/>
                </a:cubicBezTo>
                <a:cubicBezTo>
                  <a:pt x="f24" y="f76"/>
                  <a:pt x="f77" y="f78"/>
                  <a:pt x="f79" y="f80"/>
                </a:cubicBezTo>
                <a:cubicBezTo>
                  <a:pt x="f81" y="f7"/>
                  <a:pt x="f82" y="f7"/>
                  <a:pt x="f83" y="f80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5" y="f92"/>
                  <a:pt x="f93" y="f94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121" y="f122"/>
                  <a:pt x="f123" y="f124"/>
                </a:cubicBezTo>
                <a:cubicBezTo>
                  <a:pt x="f125" y="f126"/>
                  <a:pt x="f127" y="f128"/>
                  <a:pt x="f129" y="f130"/>
                </a:cubicBezTo>
                <a:cubicBezTo>
                  <a:pt x="f131" y="f132"/>
                  <a:pt x="f133" y="f134"/>
                  <a:pt x="f135" y="f136"/>
                </a:cubicBezTo>
                <a:cubicBezTo>
                  <a:pt x="f137" y="f138"/>
                  <a:pt x="f133" y="f139"/>
                  <a:pt x="f131" y="f83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03" y="f148"/>
                  <a:pt x="f149" y="f150"/>
                </a:cubicBezTo>
                <a:cubicBezTo>
                  <a:pt x="f151" y="f152"/>
                  <a:pt x="f105" y="f153"/>
                  <a:pt x="f154" y="f93"/>
                </a:cubicBezTo>
                <a:cubicBezTo>
                  <a:pt x="f19" y="f5"/>
                  <a:pt x="f155" y="f9"/>
                  <a:pt x="f156" y="f9"/>
                </a:cubicBezTo>
                <a:cubicBezTo>
                  <a:pt x="f157" y="f9"/>
                  <a:pt x="f158" y="f9"/>
                  <a:pt x="f8" y="f9"/>
                </a:cubicBezTo>
                <a:close/>
                <a:moveTo>
                  <a:pt x="f159" y="f160"/>
                </a:move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173" y="f174"/>
                  <a:pt x="f175" y="f176"/>
                  <a:pt x="f177" y="f178"/>
                </a:cubicBezTo>
                <a:cubicBezTo>
                  <a:pt x="f13" y="f179"/>
                  <a:pt x="f18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190"/>
                  <a:pt x="f191" y="f192"/>
                  <a:pt x="f45" y="f193"/>
                </a:cubicBezTo>
                <a:cubicBezTo>
                  <a:pt x="f43" y="f194"/>
                  <a:pt x="f41" y="f195"/>
                  <a:pt x="f39" y="f196"/>
                </a:cubicBezTo>
                <a:cubicBezTo>
                  <a:pt x="f197" y="f198"/>
                  <a:pt x="f199" y="f200"/>
                  <a:pt x="f201" y="f202"/>
                </a:cubicBezTo>
                <a:cubicBezTo>
                  <a:pt x="f203" y="f204"/>
                  <a:pt x="f130" y="f205"/>
                  <a:pt x="f206" y="f175"/>
                </a:cubicBezTo>
                <a:cubicBezTo>
                  <a:pt x="f207" y="f208"/>
                  <a:pt x="f209" y="f210"/>
                  <a:pt x="f211" y="f138"/>
                </a:cubicBezTo>
                <a:cubicBezTo>
                  <a:pt x="f212" y="f213"/>
                  <a:pt x="f214" y="f215"/>
                  <a:pt x="f216" y="f217"/>
                </a:cubicBezTo>
                <a:cubicBezTo>
                  <a:pt x="f218" y="f219"/>
                  <a:pt x="f220" y="f221"/>
                  <a:pt x="f222" y="f223"/>
                </a:cubicBezTo>
                <a:cubicBezTo>
                  <a:pt x="f224" y="f225"/>
                  <a:pt x="f226" y="f227"/>
                  <a:pt x="f187" y="f228"/>
                </a:cubicBezTo>
                <a:cubicBezTo>
                  <a:pt x="f229" y="f228"/>
                  <a:pt x="f230" y="f228"/>
                  <a:pt x="f154" y="f228"/>
                </a:cubicBezTo>
                <a:cubicBezTo>
                  <a:pt x="f231" y="f227"/>
                  <a:pt x="f147" y="f232"/>
                  <a:pt x="f233" y="f147"/>
                </a:cubicBezTo>
                <a:cubicBezTo>
                  <a:pt x="f234" y="f235"/>
                  <a:pt x="f135" y="f236"/>
                  <a:pt x="f25" y="f237"/>
                </a:cubicBezTo>
                <a:cubicBezTo>
                  <a:pt x="f238" y="f239"/>
                  <a:pt x="f240" y="f241"/>
                  <a:pt x="f238" y="f242"/>
                </a:cubicBezTo>
                <a:cubicBezTo>
                  <a:pt x="f84" y="f243"/>
                  <a:pt x="f244" y="f245"/>
                  <a:pt x="f157" y="f246"/>
                </a:cubicBezTo>
                <a:cubicBezTo>
                  <a:pt x="f247" y="f248"/>
                  <a:pt x="f249" y="f250"/>
                  <a:pt x="f251" y="f252"/>
                </a:cubicBezTo>
                <a:cubicBezTo>
                  <a:pt x="f137" y="f253"/>
                  <a:pt x="f235" y="f254"/>
                  <a:pt x="f23" y="f255"/>
                </a:cubicBezTo>
                <a:cubicBezTo>
                  <a:pt x="f256" y="f257"/>
                  <a:pt x="f258" y="f259"/>
                  <a:pt x="f260" y="f261"/>
                </a:cubicBezTo>
                <a:cubicBezTo>
                  <a:pt x="f262" y="f263"/>
                  <a:pt x="f117" y="f264"/>
                  <a:pt x="f115" y="f265"/>
                </a:cubicBezTo>
                <a:cubicBezTo>
                  <a:pt x="f266" y="f267"/>
                  <a:pt x="f232" y="f268"/>
                  <a:pt x="f269" y="f270"/>
                </a:cubicBezTo>
                <a:cubicBezTo>
                  <a:pt x="f271" y="f272"/>
                  <a:pt x="f273" y="f274"/>
                  <a:pt x="f228" y="f275"/>
                </a:cubicBezTo>
                <a:cubicBezTo>
                  <a:pt x="f276" y="f277"/>
                  <a:pt x="f146" y="f71"/>
                  <a:pt x="f278" y="f279"/>
                </a:cubicBezTo>
                <a:cubicBezTo>
                  <a:pt x="f280" y="f281"/>
                  <a:pt x="f282" y="f283"/>
                  <a:pt x="f284" y="f285"/>
                </a:cubicBezTo>
                <a:cubicBezTo>
                  <a:pt x="f286" y="f287"/>
                  <a:pt x="f288" y="f289"/>
                  <a:pt x="f159" y="f160"/>
                </a:cubicBez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2" name="Picture 2" descr="decoraciones con verde esmeralda">
            <a:extLst>
              <a:ext uri="{FF2B5EF4-FFF2-40B4-BE49-F238E27FC236}">
                <a16:creationId xmlns:a16="http://schemas.microsoft.com/office/drawing/2014/main" id="{AABC3EB4-F0BA-01C8-4842-A8A277760297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t="9793" b="9793"/>
          <a:stretch>
            <a:fillRect/>
          </a:stretch>
        </p:blipFill>
        <p:spPr>
          <a:xfrm>
            <a:off x="3923928" y="1995687"/>
            <a:ext cx="5220071" cy="3147812"/>
          </a:xfrm>
        </p:spPr>
      </p:pic>
      <p:grpSp>
        <p:nvGrpSpPr>
          <p:cNvPr id="13" name="Grupo 20">
            <a:extLst>
              <a:ext uri="{FF2B5EF4-FFF2-40B4-BE49-F238E27FC236}">
                <a16:creationId xmlns:a16="http://schemas.microsoft.com/office/drawing/2014/main" id="{387B17E1-2441-9886-5AF4-895E79E03A9B}"/>
              </a:ext>
            </a:extLst>
          </p:cNvPr>
          <p:cNvGrpSpPr/>
          <p:nvPr/>
        </p:nvGrpSpPr>
        <p:grpSpPr>
          <a:xfrm>
            <a:off x="7414000" y="479474"/>
            <a:ext cx="1190448" cy="1263838"/>
            <a:chOff x="7414000" y="479474"/>
            <a:chExt cx="1190448" cy="1263838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C0E8A3A5-A67D-4AA7-7051-983A26EADF75}"/>
                </a:ext>
              </a:extLst>
            </p:cNvPr>
            <p:cNvSpPr/>
            <p:nvPr/>
          </p:nvSpPr>
          <p:spPr>
            <a:xfrm>
              <a:off x="7884212" y="479474"/>
              <a:ext cx="250024" cy="12452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0"/>
                <a:gd name="f7" fmla="val 648"/>
                <a:gd name="f8" fmla="val 65"/>
                <a:gd name="f9" fmla="val 57"/>
                <a:gd name="f10" fmla="val 634"/>
                <a:gd name="f11" fmla="val 49"/>
                <a:gd name="f12" fmla="val 621"/>
                <a:gd name="f13" fmla="val 42"/>
                <a:gd name="f14" fmla="val 607"/>
                <a:gd name="f15" fmla="val 32"/>
                <a:gd name="f16" fmla="val 591"/>
                <a:gd name="f17" fmla="val 23"/>
                <a:gd name="f18" fmla="val 574"/>
                <a:gd name="f19" fmla="val 14"/>
                <a:gd name="f20" fmla="val 558"/>
                <a:gd name="f21" fmla="val 12"/>
                <a:gd name="f22" fmla="val 555"/>
                <a:gd name="f23" fmla="val 552"/>
                <a:gd name="f24" fmla="val 549"/>
                <a:gd name="f25" fmla="val 13"/>
                <a:gd name="f26" fmla="val 531"/>
                <a:gd name="f27" fmla="val 513"/>
                <a:gd name="f28" fmla="val 15"/>
                <a:gd name="f29" fmla="val 494"/>
                <a:gd name="f30" fmla="val 17"/>
                <a:gd name="f31" fmla="val 459"/>
                <a:gd name="f32" fmla="val 18"/>
                <a:gd name="f33" fmla="val 424"/>
                <a:gd name="f34" fmla="val 20"/>
                <a:gd name="f35" fmla="val 389"/>
                <a:gd name="f36" fmla="val 386"/>
                <a:gd name="f37" fmla="val 22"/>
                <a:gd name="f38" fmla="val 385"/>
                <a:gd name="f39" fmla="val 25"/>
                <a:gd name="f40" fmla="val 39"/>
                <a:gd name="f41" fmla="val 52"/>
                <a:gd name="f42" fmla="val 66"/>
                <a:gd name="f43" fmla="val 71"/>
                <a:gd name="f44" fmla="val 72"/>
                <a:gd name="f45" fmla="val 384"/>
                <a:gd name="f46" fmla="val 379"/>
                <a:gd name="f47" fmla="val 374"/>
                <a:gd name="f48" fmla="val 372"/>
                <a:gd name="f49" fmla="val 53"/>
                <a:gd name="f50" fmla="val 26"/>
                <a:gd name="f51" fmla="val 21"/>
                <a:gd name="f52" fmla="val 371"/>
                <a:gd name="f53" fmla="val 367"/>
                <a:gd name="f54" fmla="val 330"/>
                <a:gd name="f55" fmla="val 292"/>
                <a:gd name="f56" fmla="val 28"/>
                <a:gd name="f57" fmla="val 255"/>
                <a:gd name="f58" fmla="val 29"/>
                <a:gd name="f59" fmla="val 232"/>
                <a:gd name="f60" fmla="val 30"/>
                <a:gd name="f61" fmla="val 208"/>
                <a:gd name="f62" fmla="val 31"/>
                <a:gd name="f63" fmla="val 185"/>
                <a:gd name="f64" fmla="val 33"/>
                <a:gd name="f65" fmla="val 146"/>
                <a:gd name="f66" fmla="val 35"/>
                <a:gd name="f67" fmla="val 107"/>
                <a:gd name="f68" fmla="val 37"/>
                <a:gd name="f69" fmla="val 69"/>
                <a:gd name="f70" fmla="val 64"/>
                <a:gd name="f71" fmla="val 63"/>
                <a:gd name="f72" fmla="val 48"/>
                <a:gd name="f73" fmla="val 5"/>
                <a:gd name="f74" fmla="val 2"/>
                <a:gd name="f75" fmla="val 10"/>
                <a:gd name="f76" fmla="val 1"/>
                <a:gd name="f77" fmla="val 4"/>
                <a:gd name="f78" fmla="val 7"/>
                <a:gd name="f79" fmla="val 8"/>
                <a:gd name="f80" fmla="val 46"/>
                <a:gd name="f81" fmla="val 83"/>
                <a:gd name="f82" fmla="val 121"/>
                <a:gd name="f83" fmla="val 123"/>
                <a:gd name="f84" fmla="val 128"/>
                <a:gd name="f85" fmla="val 129"/>
                <a:gd name="f86" fmla="val 3"/>
                <a:gd name="f87" fmla="val 11"/>
                <a:gd name="f88" fmla="val 127"/>
                <a:gd name="f89" fmla="val 118"/>
                <a:gd name="f90" fmla="val 109"/>
                <a:gd name="f91" fmla="val 43"/>
                <a:gd name="f92" fmla="val 99"/>
                <a:gd name="f93" fmla="val 56"/>
                <a:gd name="f94" fmla="val 93"/>
                <a:gd name="f95" fmla="val 92"/>
                <a:gd name="f96" fmla="val 80"/>
                <a:gd name="f97" fmla="val 94"/>
                <a:gd name="f98" fmla="val 98"/>
                <a:gd name="f99" fmla="val 95"/>
                <a:gd name="f100" fmla="val 117"/>
                <a:gd name="f101" fmla="val 96"/>
                <a:gd name="f102" fmla="val 136"/>
                <a:gd name="f103" fmla="val 174"/>
                <a:gd name="f104" fmla="val 100"/>
                <a:gd name="f105" fmla="val 212"/>
                <a:gd name="f106" fmla="val 102"/>
                <a:gd name="f107" fmla="val 251"/>
                <a:gd name="f108" fmla="val 103"/>
                <a:gd name="f109" fmla="val 272"/>
                <a:gd name="f110" fmla="val 105"/>
                <a:gd name="f111" fmla="val 294"/>
                <a:gd name="f112" fmla="val 106"/>
                <a:gd name="f113" fmla="val 316"/>
                <a:gd name="f114" fmla="val 108"/>
                <a:gd name="f115" fmla="val 357"/>
                <a:gd name="f116" fmla="val 110"/>
                <a:gd name="f117" fmla="val 397"/>
                <a:gd name="f118" fmla="val 112"/>
                <a:gd name="f119" fmla="val 438"/>
                <a:gd name="f120" fmla="val 113"/>
                <a:gd name="f121" fmla="val 463"/>
                <a:gd name="f122" fmla="val 115"/>
                <a:gd name="f123" fmla="val 488"/>
                <a:gd name="f124" fmla="val 116"/>
                <a:gd name="f125" fmla="val 512"/>
                <a:gd name="f126" fmla="val 525"/>
                <a:gd name="f127" fmla="val 537"/>
                <a:gd name="f128" fmla="val 550"/>
                <a:gd name="f129" fmla="val 553"/>
                <a:gd name="f130" fmla="val 557"/>
                <a:gd name="f131" fmla="val 587"/>
                <a:gd name="f132" fmla="val 84"/>
                <a:gd name="f133" fmla="val 616"/>
                <a:gd name="f134" fmla="val 67"/>
                <a:gd name="f135" fmla="val 645"/>
                <a:gd name="f136" fmla="val 646"/>
                <a:gd name="f137" fmla="+- 0 0 -90"/>
                <a:gd name="f138" fmla="*/ f3 1 130"/>
                <a:gd name="f139" fmla="*/ f4 1 648"/>
                <a:gd name="f140" fmla="val f5"/>
                <a:gd name="f141" fmla="val f6"/>
                <a:gd name="f142" fmla="val f7"/>
                <a:gd name="f143" fmla="*/ f137 f0 1"/>
                <a:gd name="f144" fmla="+- f142 0 f140"/>
                <a:gd name="f145" fmla="+- f141 0 f140"/>
                <a:gd name="f146" fmla="*/ f143 1 f2"/>
                <a:gd name="f147" fmla="*/ f145 1 130"/>
                <a:gd name="f148" fmla="*/ f144 1 648"/>
                <a:gd name="f149" fmla="*/ 65 f145 1"/>
                <a:gd name="f150" fmla="*/ 648 f144 1"/>
                <a:gd name="f151" fmla="*/ 42 f145 1"/>
                <a:gd name="f152" fmla="*/ 607 f144 1"/>
                <a:gd name="f153" fmla="*/ 14 f145 1"/>
                <a:gd name="f154" fmla="*/ 558 f144 1"/>
                <a:gd name="f155" fmla="*/ 12 f145 1"/>
                <a:gd name="f156" fmla="*/ 549 f144 1"/>
                <a:gd name="f157" fmla="*/ 15 f145 1"/>
                <a:gd name="f158" fmla="*/ 494 f144 1"/>
                <a:gd name="f159" fmla="*/ 20 f145 1"/>
                <a:gd name="f160" fmla="*/ 389 f144 1"/>
                <a:gd name="f161" fmla="*/ 25 f145 1"/>
                <a:gd name="f162" fmla="*/ 385 f144 1"/>
                <a:gd name="f163" fmla="*/ 66 f145 1"/>
                <a:gd name="f164" fmla="*/ 72 f145 1"/>
                <a:gd name="f165" fmla="*/ 379 f144 1"/>
                <a:gd name="f166" fmla="*/ 372 f144 1"/>
                <a:gd name="f167" fmla="*/ 26 f145 1"/>
                <a:gd name="f168" fmla="*/ 21 f145 1"/>
                <a:gd name="f169" fmla="*/ 367 f144 1"/>
                <a:gd name="f170" fmla="*/ 28 f145 1"/>
                <a:gd name="f171" fmla="*/ 255 f144 1"/>
                <a:gd name="f172" fmla="*/ 31 f145 1"/>
                <a:gd name="f173" fmla="*/ 185 f144 1"/>
                <a:gd name="f174" fmla="*/ 37 f145 1"/>
                <a:gd name="f175" fmla="*/ 69 f144 1"/>
                <a:gd name="f176" fmla="*/ 35 f145 1"/>
                <a:gd name="f177" fmla="*/ 63 f144 1"/>
                <a:gd name="f178" fmla="*/ 5 f145 1"/>
                <a:gd name="f179" fmla="*/ 18 f144 1"/>
                <a:gd name="f180" fmla="*/ 0 f145 1"/>
                <a:gd name="f181" fmla="*/ 5 f144 1"/>
                <a:gd name="f182" fmla="*/ 4 f145 1"/>
                <a:gd name="f183" fmla="*/ 1 f144 1"/>
                <a:gd name="f184" fmla="*/ 8 f145 1"/>
                <a:gd name="f185" fmla="*/ 121 f145 1"/>
                <a:gd name="f186" fmla="*/ 2 f144 1"/>
                <a:gd name="f187" fmla="*/ 129 f145 1"/>
                <a:gd name="f188" fmla="*/ 3 f144 1"/>
                <a:gd name="f189" fmla="*/ 127 f145 1"/>
                <a:gd name="f190" fmla="*/ 15 f144 1"/>
                <a:gd name="f191" fmla="*/ 99 f145 1"/>
                <a:gd name="f192" fmla="*/ 56 f144 1"/>
                <a:gd name="f193" fmla="*/ 93 f145 1"/>
                <a:gd name="f194" fmla="*/ 80 f144 1"/>
                <a:gd name="f195" fmla="*/ 96 f145 1"/>
                <a:gd name="f196" fmla="*/ 136 f144 1"/>
                <a:gd name="f197" fmla="*/ 102 f145 1"/>
                <a:gd name="f198" fmla="*/ 251 f144 1"/>
                <a:gd name="f199" fmla="*/ 106 f145 1"/>
                <a:gd name="f200" fmla="*/ 316 f144 1"/>
                <a:gd name="f201" fmla="*/ 112 f145 1"/>
                <a:gd name="f202" fmla="*/ 438 f144 1"/>
                <a:gd name="f203" fmla="*/ 116 f145 1"/>
                <a:gd name="f204" fmla="*/ 512 f144 1"/>
                <a:gd name="f205" fmla="*/ 118 f145 1"/>
                <a:gd name="f206" fmla="*/ 550 f144 1"/>
                <a:gd name="f207" fmla="*/ 557 f144 1"/>
                <a:gd name="f208" fmla="*/ 67 f145 1"/>
                <a:gd name="f209" fmla="*/ 645 f144 1"/>
                <a:gd name="f210" fmla="+- f146 0 f1"/>
                <a:gd name="f211" fmla="*/ f149 1 130"/>
                <a:gd name="f212" fmla="*/ f150 1 648"/>
                <a:gd name="f213" fmla="*/ f151 1 130"/>
                <a:gd name="f214" fmla="*/ f152 1 648"/>
                <a:gd name="f215" fmla="*/ f153 1 130"/>
                <a:gd name="f216" fmla="*/ f154 1 648"/>
                <a:gd name="f217" fmla="*/ f155 1 130"/>
                <a:gd name="f218" fmla="*/ f156 1 648"/>
                <a:gd name="f219" fmla="*/ f157 1 130"/>
                <a:gd name="f220" fmla="*/ f158 1 648"/>
                <a:gd name="f221" fmla="*/ f159 1 130"/>
                <a:gd name="f222" fmla="*/ f160 1 648"/>
                <a:gd name="f223" fmla="*/ f161 1 130"/>
                <a:gd name="f224" fmla="*/ f162 1 648"/>
                <a:gd name="f225" fmla="*/ f163 1 130"/>
                <a:gd name="f226" fmla="*/ f164 1 130"/>
                <a:gd name="f227" fmla="*/ f165 1 648"/>
                <a:gd name="f228" fmla="*/ f166 1 648"/>
                <a:gd name="f229" fmla="*/ f167 1 130"/>
                <a:gd name="f230" fmla="*/ f168 1 130"/>
                <a:gd name="f231" fmla="*/ f169 1 648"/>
                <a:gd name="f232" fmla="*/ f170 1 130"/>
                <a:gd name="f233" fmla="*/ f171 1 648"/>
                <a:gd name="f234" fmla="*/ f172 1 130"/>
                <a:gd name="f235" fmla="*/ f173 1 648"/>
                <a:gd name="f236" fmla="*/ f174 1 130"/>
                <a:gd name="f237" fmla="*/ f175 1 648"/>
                <a:gd name="f238" fmla="*/ f176 1 130"/>
                <a:gd name="f239" fmla="*/ f177 1 648"/>
                <a:gd name="f240" fmla="*/ f178 1 130"/>
                <a:gd name="f241" fmla="*/ f179 1 648"/>
                <a:gd name="f242" fmla="*/ f180 1 130"/>
                <a:gd name="f243" fmla="*/ f181 1 648"/>
                <a:gd name="f244" fmla="*/ f182 1 130"/>
                <a:gd name="f245" fmla="*/ f183 1 648"/>
                <a:gd name="f246" fmla="*/ f184 1 130"/>
                <a:gd name="f247" fmla="*/ f185 1 130"/>
                <a:gd name="f248" fmla="*/ f186 1 648"/>
                <a:gd name="f249" fmla="*/ f187 1 130"/>
                <a:gd name="f250" fmla="*/ f188 1 648"/>
                <a:gd name="f251" fmla="*/ f189 1 130"/>
                <a:gd name="f252" fmla="*/ f190 1 648"/>
                <a:gd name="f253" fmla="*/ f191 1 130"/>
                <a:gd name="f254" fmla="*/ f192 1 648"/>
                <a:gd name="f255" fmla="*/ f193 1 130"/>
                <a:gd name="f256" fmla="*/ f194 1 648"/>
                <a:gd name="f257" fmla="*/ f195 1 130"/>
                <a:gd name="f258" fmla="*/ f196 1 648"/>
                <a:gd name="f259" fmla="*/ f197 1 130"/>
                <a:gd name="f260" fmla="*/ f198 1 648"/>
                <a:gd name="f261" fmla="*/ f199 1 130"/>
                <a:gd name="f262" fmla="*/ f200 1 648"/>
                <a:gd name="f263" fmla="*/ f201 1 130"/>
                <a:gd name="f264" fmla="*/ f202 1 648"/>
                <a:gd name="f265" fmla="*/ f203 1 130"/>
                <a:gd name="f266" fmla="*/ f204 1 648"/>
                <a:gd name="f267" fmla="*/ f205 1 130"/>
                <a:gd name="f268" fmla="*/ f206 1 648"/>
                <a:gd name="f269" fmla="*/ f207 1 648"/>
                <a:gd name="f270" fmla="*/ f208 1 130"/>
                <a:gd name="f271" fmla="*/ f209 1 648"/>
                <a:gd name="f272" fmla="*/ 0 1 f147"/>
                <a:gd name="f273" fmla="*/ f141 1 f147"/>
                <a:gd name="f274" fmla="*/ 0 1 f148"/>
                <a:gd name="f275" fmla="*/ f142 1 f148"/>
                <a:gd name="f276" fmla="*/ f211 1 f147"/>
                <a:gd name="f277" fmla="*/ f212 1 f148"/>
                <a:gd name="f278" fmla="*/ f213 1 f147"/>
                <a:gd name="f279" fmla="*/ f214 1 f148"/>
                <a:gd name="f280" fmla="*/ f215 1 f147"/>
                <a:gd name="f281" fmla="*/ f216 1 f148"/>
                <a:gd name="f282" fmla="*/ f217 1 f147"/>
                <a:gd name="f283" fmla="*/ f218 1 f148"/>
                <a:gd name="f284" fmla="*/ f219 1 f147"/>
                <a:gd name="f285" fmla="*/ f220 1 f148"/>
                <a:gd name="f286" fmla="*/ f221 1 f147"/>
                <a:gd name="f287" fmla="*/ f222 1 f148"/>
                <a:gd name="f288" fmla="*/ f223 1 f147"/>
                <a:gd name="f289" fmla="*/ f224 1 f148"/>
                <a:gd name="f290" fmla="*/ f225 1 f147"/>
                <a:gd name="f291" fmla="*/ f226 1 f147"/>
                <a:gd name="f292" fmla="*/ f227 1 f148"/>
                <a:gd name="f293" fmla="*/ f228 1 f148"/>
                <a:gd name="f294" fmla="*/ f229 1 f147"/>
                <a:gd name="f295" fmla="*/ f230 1 f147"/>
                <a:gd name="f296" fmla="*/ f231 1 f148"/>
                <a:gd name="f297" fmla="*/ f232 1 f147"/>
                <a:gd name="f298" fmla="*/ f233 1 f148"/>
                <a:gd name="f299" fmla="*/ f234 1 f147"/>
                <a:gd name="f300" fmla="*/ f235 1 f148"/>
                <a:gd name="f301" fmla="*/ f236 1 f147"/>
                <a:gd name="f302" fmla="*/ f237 1 f148"/>
                <a:gd name="f303" fmla="*/ f238 1 f147"/>
                <a:gd name="f304" fmla="*/ f239 1 f148"/>
                <a:gd name="f305" fmla="*/ f240 1 f147"/>
                <a:gd name="f306" fmla="*/ f241 1 f148"/>
                <a:gd name="f307" fmla="*/ f242 1 f147"/>
                <a:gd name="f308" fmla="*/ f243 1 f148"/>
                <a:gd name="f309" fmla="*/ f244 1 f147"/>
                <a:gd name="f310" fmla="*/ f245 1 f148"/>
                <a:gd name="f311" fmla="*/ f246 1 f147"/>
                <a:gd name="f312" fmla="*/ f247 1 f147"/>
                <a:gd name="f313" fmla="*/ f248 1 f148"/>
                <a:gd name="f314" fmla="*/ f249 1 f147"/>
                <a:gd name="f315" fmla="*/ f250 1 f148"/>
                <a:gd name="f316" fmla="*/ f251 1 f147"/>
                <a:gd name="f317" fmla="*/ f252 1 f148"/>
                <a:gd name="f318" fmla="*/ f253 1 f147"/>
                <a:gd name="f319" fmla="*/ f254 1 f148"/>
                <a:gd name="f320" fmla="*/ f255 1 f147"/>
                <a:gd name="f321" fmla="*/ f256 1 f148"/>
                <a:gd name="f322" fmla="*/ f257 1 f147"/>
                <a:gd name="f323" fmla="*/ f258 1 f148"/>
                <a:gd name="f324" fmla="*/ f259 1 f147"/>
                <a:gd name="f325" fmla="*/ f260 1 f148"/>
                <a:gd name="f326" fmla="*/ f261 1 f147"/>
                <a:gd name="f327" fmla="*/ f262 1 f148"/>
                <a:gd name="f328" fmla="*/ f263 1 f147"/>
                <a:gd name="f329" fmla="*/ f264 1 f148"/>
                <a:gd name="f330" fmla="*/ f265 1 f147"/>
                <a:gd name="f331" fmla="*/ f266 1 f148"/>
                <a:gd name="f332" fmla="*/ f267 1 f147"/>
                <a:gd name="f333" fmla="*/ f268 1 f148"/>
                <a:gd name="f334" fmla="*/ f269 1 f148"/>
                <a:gd name="f335" fmla="*/ f270 1 f147"/>
                <a:gd name="f336" fmla="*/ f271 1 f148"/>
                <a:gd name="f337" fmla="*/ f272 f138 1"/>
                <a:gd name="f338" fmla="*/ f273 f138 1"/>
                <a:gd name="f339" fmla="*/ f275 f139 1"/>
                <a:gd name="f340" fmla="*/ f274 f139 1"/>
                <a:gd name="f341" fmla="*/ f276 f138 1"/>
                <a:gd name="f342" fmla="*/ f277 f139 1"/>
                <a:gd name="f343" fmla="*/ f278 f138 1"/>
                <a:gd name="f344" fmla="*/ f279 f139 1"/>
                <a:gd name="f345" fmla="*/ f280 f138 1"/>
                <a:gd name="f346" fmla="*/ f281 f139 1"/>
                <a:gd name="f347" fmla="*/ f282 f138 1"/>
                <a:gd name="f348" fmla="*/ f283 f139 1"/>
                <a:gd name="f349" fmla="*/ f284 f138 1"/>
                <a:gd name="f350" fmla="*/ f285 f139 1"/>
                <a:gd name="f351" fmla="*/ f286 f138 1"/>
                <a:gd name="f352" fmla="*/ f287 f139 1"/>
                <a:gd name="f353" fmla="*/ f288 f138 1"/>
                <a:gd name="f354" fmla="*/ f289 f139 1"/>
                <a:gd name="f355" fmla="*/ f290 f138 1"/>
                <a:gd name="f356" fmla="*/ f291 f138 1"/>
                <a:gd name="f357" fmla="*/ f292 f139 1"/>
                <a:gd name="f358" fmla="*/ f293 f139 1"/>
                <a:gd name="f359" fmla="*/ f294 f138 1"/>
                <a:gd name="f360" fmla="*/ f295 f138 1"/>
                <a:gd name="f361" fmla="*/ f296 f139 1"/>
                <a:gd name="f362" fmla="*/ f297 f138 1"/>
                <a:gd name="f363" fmla="*/ f298 f139 1"/>
                <a:gd name="f364" fmla="*/ f299 f138 1"/>
                <a:gd name="f365" fmla="*/ f300 f139 1"/>
                <a:gd name="f366" fmla="*/ f301 f138 1"/>
                <a:gd name="f367" fmla="*/ f302 f139 1"/>
                <a:gd name="f368" fmla="*/ f303 f138 1"/>
                <a:gd name="f369" fmla="*/ f304 f139 1"/>
                <a:gd name="f370" fmla="*/ f305 f138 1"/>
                <a:gd name="f371" fmla="*/ f306 f139 1"/>
                <a:gd name="f372" fmla="*/ f307 f138 1"/>
                <a:gd name="f373" fmla="*/ f308 f139 1"/>
                <a:gd name="f374" fmla="*/ f309 f138 1"/>
                <a:gd name="f375" fmla="*/ f310 f139 1"/>
                <a:gd name="f376" fmla="*/ f311 f138 1"/>
                <a:gd name="f377" fmla="*/ f312 f138 1"/>
                <a:gd name="f378" fmla="*/ f313 f139 1"/>
                <a:gd name="f379" fmla="*/ f314 f138 1"/>
                <a:gd name="f380" fmla="*/ f315 f139 1"/>
                <a:gd name="f381" fmla="*/ f316 f138 1"/>
                <a:gd name="f382" fmla="*/ f317 f139 1"/>
                <a:gd name="f383" fmla="*/ f318 f138 1"/>
                <a:gd name="f384" fmla="*/ f319 f139 1"/>
                <a:gd name="f385" fmla="*/ f320 f138 1"/>
                <a:gd name="f386" fmla="*/ f321 f139 1"/>
                <a:gd name="f387" fmla="*/ f322 f138 1"/>
                <a:gd name="f388" fmla="*/ f323 f139 1"/>
                <a:gd name="f389" fmla="*/ f324 f138 1"/>
                <a:gd name="f390" fmla="*/ f325 f139 1"/>
                <a:gd name="f391" fmla="*/ f326 f138 1"/>
                <a:gd name="f392" fmla="*/ f327 f139 1"/>
                <a:gd name="f393" fmla="*/ f328 f138 1"/>
                <a:gd name="f394" fmla="*/ f329 f139 1"/>
                <a:gd name="f395" fmla="*/ f330 f138 1"/>
                <a:gd name="f396" fmla="*/ f331 f139 1"/>
                <a:gd name="f397" fmla="*/ f332 f138 1"/>
                <a:gd name="f398" fmla="*/ f333 f139 1"/>
                <a:gd name="f399" fmla="*/ f334 f139 1"/>
                <a:gd name="f400" fmla="*/ f335 f138 1"/>
                <a:gd name="f401" fmla="*/ f336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0">
                  <a:pos x="f341" y="f342"/>
                </a:cxn>
                <a:cxn ang="f210">
                  <a:pos x="f343" y="f344"/>
                </a:cxn>
                <a:cxn ang="f210">
                  <a:pos x="f345" y="f346"/>
                </a:cxn>
                <a:cxn ang="f210">
                  <a:pos x="f347" y="f348"/>
                </a:cxn>
                <a:cxn ang="f210">
                  <a:pos x="f349" y="f350"/>
                </a:cxn>
                <a:cxn ang="f210">
                  <a:pos x="f351" y="f352"/>
                </a:cxn>
                <a:cxn ang="f210">
                  <a:pos x="f353" y="f354"/>
                </a:cxn>
                <a:cxn ang="f210">
                  <a:pos x="f355" y="f354"/>
                </a:cxn>
                <a:cxn ang="f210">
                  <a:pos x="f356" y="f357"/>
                </a:cxn>
                <a:cxn ang="f210">
                  <a:pos x="f355" y="f358"/>
                </a:cxn>
                <a:cxn ang="f210">
                  <a:pos x="f359" y="f358"/>
                </a:cxn>
                <a:cxn ang="f210">
                  <a:pos x="f360" y="f361"/>
                </a:cxn>
                <a:cxn ang="f210">
                  <a:pos x="f362" y="f363"/>
                </a:cxn>
                <a:cxn ang="f210">
                  <a:pos x="f364" y="f365"/>
                </a:cxn>
                <a:cxn ang="f210">
                  <a:pos x="f366" y="f367"/>
                </a:cxn>
                <a:cxn ang="f210">
                  <a:pos x="f368" y="f369"/>
                </a:cxn>
                <a:cxn ang="f210">
                  <a:pos x="f370" y="f371"/>
                </a:cxn>
                <a:cxn ang="f210">
                  <a:pos x="f372" y="f373"/>
                </a:cxn>
                <a:cxn ang="f210">
                  <a:pos x="f374" y="f375"/>
                </a:cxn>
                <a:cxn ang="f210">
                  <a:pos x="f376" y="f375"/>
                </a:cxn>
                <a:cxn ang="f210">
                  <a:pos x="f377" y="f378"/>
                </a:cxn>
                <a:cxn ang="f210">
                  <a:pos x="f379" y="f380"/>
                </a:cxn>
                <a:cxn ang="f210">
                  <a:pos x="f381" y="f382"/>
                </a:cxn>
                <a:cxn ang="f210">
                  <a:pos x="f383" y="f384"/>
                </a:cxn>
                <a:cxn ang="f210">
                  <a:pos x="f385" y="f386"/>
                </a:cxn>
                <a:cxn ang="f210">
                  <a:pos x="f387" y="f388"/>
                </a:cxn>
                <a:cxn ang="f210">
                  <a:pos x="f389" y="f390"/>
                </a:cxn>
                <a:cxn ang="f210">
                  <a:pos x="f391" y="f392"/>
                </a:cxn>
                <a:cxn ang="f210">
                  <a:pos x="f393" y="f394"/>
                </a:cxn>
                <a:cxn ang="f210">
                  <a:pos x="f395" y="f396"/>
                </a:cxn>
                <a:cxn ang="f210">
                  <a:pos x="f397" y="f398"/>
                </a:cxn>
                <a:cxn ang="f210">
                  <a:pos x="f395" y="f399"/>
                </a:cxn>
                <a:cxn ang="f210">
                  <a:pos x="f400" y="f401"/>
                </a:cxn>
                <a:cxn ang="f210">
                  <a:pos x="f341" y="f342"/>
                </a:cxn>
              </a:cxnLst>
              <a:rect l="f337" t="f340" r="f338" b="f339"/>
              <a:pathLst>
                <a:path w="130" h="648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1" y="f23"/>
                    <a:pt x="f21" y="f24"/>
                  </a:cubicBezTo>
                  <a:cubicBezTo>
                    <a:pt x="f25" y="f26"/>
                    <a:pt x="f19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4" y="f36"/>
                    <a:pt x="f37" y="f38"/>
                    <a:pt x="f39" y="f38"/>
                  </a:cubicBezTo>
                  <a:cubicBezTo>
                    <a:pt x="f40" y="f38"/>
                    <a:pt x="f41" y="f38"/>
                    <a:pt x="f42" y="f38"/>
                  </a:cubicBezTo>
                  <a:cubicBezTo>
                    <a:pt x="f43" y="f38"/>
                    <a:pt x="f44" y="f45"/>
                    <a:pt x="f44" y="f46"/>
                  </a:cubicBezTo>
                  <a:cubicBezTo>
                    <a:pt x="f44" y="f47"/>
                    <a:pt x="f44" y="f48"/>
                    <a:pt x="f42" y="f48"/>
                  </a:cubicBezTo>
                  <a:cubicBezTo>
                    <a:pt x="f49" y="f48"/>
                    <a:pt x="f40" y="f48"/>
                    <a:pt x="f50" y="f48"/>
                  </a:cubicBezTo>
                  <a:cubicBezTo>
                    <a:pt x="f37" y="f48"/>
                    <a:pt x="f51" y="f52"/>
                    <a:pt x="f51" y="f53"/>
                  </a:cubicBezTo>
                  <a:cubicBezTo>
                    <a:pt x="f17" y="f54"/>
                    <a:pt x="f50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68" y="f42"/>
                    <a:pt x="f68" y="f70"/>
                    <a:pt x="f66" y="f71"/>
                  </a:cubicBezTo>
                  <a:cubicBezTo>
                    <a:pt x="f39" y="f72"/>
                    <a:pt x="f28" y="f64"/>
                    <a:pt x="f73" y="f32"/>
                  </a:cubicBezTo>
                  <a:cubicBezTo>
                    <a:pt x="f74" y="f19"/>
                    <a:pt x="f5" y="f75"/>
                    <a:pt x="f5" y="f73"/>
                  </a:cubicBezTo>
                  <a:cubicBezTo>
                    <a:pt x="f76" y="f74"/>
                    <a:pt x="f74" y="f76"/>
                    <a:pt x="f77" y="f76"/>
                  </a:cubicBezTo>
                  <a:cubicBezTo>
                    <a:pt x="f73" y="f74"/>
                    <a:pt x="f78" y="f76"/>
                    <a:pt x="f79" y="f76"/>
                  </a:cubicBezTo>
                  <a:cubicBezTo>
                    <a:pt x="f80" y="f76"/>
                    <a:pt x="f81" y="f76"/>
                    <a:pt x="f82" y="f74"/>
                  </a:cubicBezTo>
                  <a:cubicBezTo>
                    <a:pt x="f83" y="f74"/>
                    <a:pt x="f84" y="f5"/>
                    <a:pt x="f85" y="f86"/>
                  </a:cubicBezTo>
                  <a:cubicBezTo>
                    <a:pt x="f6" y="f78"/>
                    <a:pt x="f6" y="f87"/>
                    <a:pt x="f88" y="f28"/>
                  </a:cubicBezTo>
                  <a:cubicBezTo>
                    <a:pt x="f89" y="f58"/>
                    <a:pt x="f90" y="f91"/>
                    <a:pt x="f92" y="f93"/>
                  </a:cubicBezTo>
                  <a:cubicBezTo>
                    <a:pt x="f94" y="f71"/>
                    <a:pt x="f95" y="f43"/>
                    <a:pt x="f94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98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4" y="f126"/>
                    <a:pt x="f100" y="f127"/>
                    <a:pt x="f89" y="f128"/>
                  </a:cubicBezTo>
                  <a:cubicBezTo>
                    <a:pt x="f89" y="f129"/>
                    <a:pt x="f89" y="f22"/>
                    <a:pt x="f124" y="f130"/>
                  </a:cubicBezTo>
                  <a:cubicBezTo>
                    <a:pt x="f104" y="f131"/>
                    <a:pt x="f132" y="f133"/>
                    <a:pt x="f134" y="f135"/>
                  </a:cubicBezTo>
                  <a:cubicBezTo>
                    <a:pt x="f134" y="f136"/>
                    <a:pt x="f42" y="f136"/>
                    <a:pt x="f8" y="f7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2D19932D-EED8-4A05-4DF6-75F014193370}"/>
                </a:ext>
              </a:extLst>
            </p:cNvPr>
            <p:cNvSpPr/>
            <p:nvPr/>
          </p:nvSpPr>
          <p:spPr>
            <a:xfrm>
              <a:off x="8042294" y="575450"/>
              <a:ext cx="562154" cy="11646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3"/>
                <a:gd name="f7" fmla="val 606"/>
                <a:gd name="f8" fmla="val 152"/>
                <a:gd name="f9" fmla="val 199"/>
                <a:gd name="f10" fmla="val 46"/>
                <a:gd name="f11" fmla="val 245"/>
                <a:gd name="f12" fmla="val 91"/>
                <a:gd name="f13" fmla="val 138"/>
                <a:gd name="f14" fmla="val 275"/>
                <a:gd name="f15" fmla="val 143"/>
                <a:gd name="f16" fmla="val 258"/>
                <a:gd name="f17" fmla="val 147"/>
                <a:gd name="f18" fmla="val 240"/>
                <a:gd name="f19" fmla="val 246"/>
                <a:gd name="f20" fmla="val 158"/>
                <a:gd name="f21" fmla="val 251"/>
                <a:gd name="f22" fmla="val 164"/>
                <a:gd name="f23" fmla="val 257"/>
                <a:gd name="f24" fmla="val 170"/>
                <a:gd name="f25" fmla="val 268"/>
                <a:gd name="f26" fmla="val 182"/>
                <a:gd name="f27" fmla="val 279"/>
                <a:gd name="f28" fmla="val 195"/>
                <a:gd name="f29" fmla="val 290"/>
                <a:gd name="f30" fmla="val 206"/>
                <a:gd name="f31" fmla="val 292"/>
                <a:gd name="f32" fmla="val 209"/>
                <a:gd name="f33" fmla="val 211"/>
                <a:gd name="f34" fmla="val 291"/>
                <a:gd name="f35" fmla="val 214"/>
                <a:gd name="f36" fmla="val 260"/>
                <a:gd name="f37" fmla="val 241"/>
                <a:gd name="f38" fmla="val 304"/>
                <a:gd name="f39" fmla="val 212"/>
                <a:gd name="f40" fmla="val 346"/>
                <a:gd name="f41" fmla="val 150"/>
                <a:gd name="f42" fmla="val 437"/>
                <a:gd name="f43" fmla="val 80"/>
                <a:gd name="f44" fmla="val 522"/>
                <a:gd name="f45" fmla="val 5"/>
                <a:gd name="f46" fmla="val 603"/>
                <a:gd name="f47" fmla="val 4"/>
                <a:gd name="f48" fmla="val 604"/>
                <a:gd name="f49" fmla="val 3"/>
                <a:gd name="f50" fmla="val 605"/>
                <a:gd name="f51" fmla="val 2"/>
                <a:gd name="f52" fmla="val 1"/>
                <a:gd name="f53" fmla="val 115"/>
                <a:gd name="f54" fmla="val 420"/>
                <a:gd name="f55" fmla="val 218"/>
                <a:gd name="f56" fmla="+- 0 0 -90"/>
                <a:gd name="f57" fmla="*/ f3 1 293"/>
                <a:gd name="f58" fmla="*/ f4 1 606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3"/>
                <a:gd name="f67" fmla="*/ f63 1 606"/>
                <a:gd name="f68" fmla="*/ 152 f64 1"/>
                <a:gd name="f69" fmla="*/ 0 f63 1"/>
                <a:gd name="f70" fmla="*/ 293 f64 1"/>
                <a:gd name="f71" fmla="*/ 138 f63 1"/>
                <a:gd name="f72" fmla="*/ 240 f64 1"/>
                <a:gd name="f73" fmla="*/ 152 f63 1"/>
                <a:gd name="f74" fmla="*/ 257 f64 1"/>
                <a:gd name="f75" fmla="*/ 170 f63 1"/>
                <a:gd name="f76" fmla="*/ 290 f64 1"/>
                <a:gd name="f77" fmla="*/ 206 f63 1"/>
                <a:gd name="f78" fmla="*/ 291 f64 1"/>
                <a:gd name="f79" fmla="*/ 214 f63 1"/>
                <a:gd name="f80" fmla="*/ 212 f64 1"/>
                <a:gd name="f81" fmla="*/ 346 f63 1"/>
                <a:gd name="f82" fmla="*/ 5 f64 1"/>
                <a:gd name="f83" fmla="*/ 603 f63 1"/>
                <a:gd name="f84" fmla="*/ 2 f64 1"/>
                <a:gd name="f85" fmla="*/ 606 f63 1"/>
                <a:gd name="f86" fmla="*/ 0 f64 1"/>
                <a:gd name="f87" fmla="+- f65 0 f1"/>
                <a:gd name="f88" fmla="*/ f68 1 293"/>
                <a:gd name="f89" fmla="*/ f69 1 606"/>
                <a:gd name="f90" fmla="*/ f70 1 293"/>
                <a:gd name="f91" fmla="*/ f71 1 606"/>
                <a:gd name="f92" fmla="*/ f72 1 293"/>
                <a:gd name="f93" fmla="*/ f73 1 606"/>
                <a:gd name="f94" fmla="*/ f74 1 293"/>
                <a:gd name="f95" fmla="*/ f75 1 606"/>
                <a:gd name="f96" fmla="*/ f76 1 293"/>
                <a:gd name="f97" fmla="*/ f77 1 606"/>
                <a:gd name="f98" fmla="*/ f78 1 293"/>
                <a:gd name="f99" fmla="*/ f79 1 606"/>
                <a:gd name="f100" fmla="*/ f80 1 293"/>
                <a:gd name="f101" fmla="*/ f81 1 606"/>
                <a:gd name="f102" fmla="*/ f82 1 293"/>
                <a:gd name="f103" fmla="*/ f83 1 606"/>
                <a:gd name="f104" fmla="*/ f84 1 293"/>
                <a:gd name="f105" fmla="*/ f85 1 606"/>
                <a:gd name="f106" fmla="*/ f86 1 293"/>
                <a:gd name="f107" fmla="*/ 0 1 f66"/>
                <a:gd name="f108" fmla="*/ f60 1 f66"/>
                <a:gd name="f109" fmla="*/ 0 1 f67"/>
                <a:gd name="f110" fmla="*/ f61 1 f67"/>
                <a:gd name="f111" fmla="*/ f88 1 f66"/>
                <a:gd name="f112" fmla="*/ f89 1 f67"/>
                <a:gd name="f113" fmla="*/ f90 1 f66"/>
                <a:gd name="f114" fmla="*/ f91 1 f67"/>
                <a:gd name="f115" fmla="*/ f92 1 f66"/>
                <a:gd name="f116" fmla="*/ f93 1 f67"/>
                <a:gd name="f117" fmla="*/ f94 1 f66"/>
                <a:gd name="f118" fmla="*/ f95 1 f67"/>
                <a:gd name="f119" fmla="*/ f96 1 f66"/>
                <a:gd name="f120" fmla="*/ f97 1 f67"/>
                <a:gd name="f121" fmla="*/ f98 1 f66"/>
                <a:gd name="f122" fmla="*/ f99 1 f67"/>
                <a:gd name="f123" fmla="*/ f100 1 f66"/>
                <a:gd name="f124" fmla="*/ f101 1 f67"/>
                <a:gd name="f125" fmla="*/ f102 1 f66"/>
                <a:gd name="f126" fmla="*/ f103 1 f67"/>
                <a:gd name="f127" fmla="*/ f104 1 f66"/>
                <a:gd name="f128" fmla="*/ f105 1 f67"/>
                <a:gd name="f129" fmla="*/ f106 1 f66"/>
                <a:gd name="f130" fmla="*/ f107 f57 1"/>
                <a:gd name="f131" fmla="*/ f108 f57 1"/>
                <a:gd name="f132" fmla="*/ f110 f58 1"/>
                <a:gd name="f133" fmla="*/ f109 f58 1"/>
                <a:gd name="f134" fmla="*/ f111 f57 1"/>
                <a:gd name="f135" fmla="*/ f112 f58 1"/>
                <a:gd name="f136" fmla="*/ f113 f57 1"/>
                <a:gd name="f137" fmla="*/ f114 f58 1"/>
                <a:gd name="f138" fmla="*/ f115 f57 1"/>
                <a:gd name="f139" fmla="*/ f116 f58 1"/>
                <a:gd name="f140" fmla="*/ f117 f57 1"/>
                <a:gd name="f141" fmla="*/ f118 f58 1"/>
                <a:gd name="f142" fmla="*/ f119 f57 1"/>
                <a:gd name="f143" fmla="*/ f120 f58 1"/>
                <a:gd name="f144" fmla="*/ f121 f57 1"/>
                <a:gd name="f145" fmla="*/ f122 f58 1"/>
                <a:gd name="f146" fmla="*/ f123 f57 1"/>
                <a:gd name="f147" fmla="*/ f124 f58 1"/>
                <a:gd name="f148" fmla="*/ f125 f57 1"/>
                <a:gd name="f149" fmla="*/ f126 f58 1"/>
                <a:gd name="f150" fmla="*/ f127 f57 1"/>
                <a:gd name="f151" fmla="*/ f128 f58 1"/>
                <a:gd name="f152" fmla="*/ f129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34" y="f135"/>
                </a:cxn>
                <a:cxn ang="f87">
                  <a:pos x="f136" y="f137"/>
                </a:cxn>
                <a:cxn ang="f87">
                  <a:pos x="f138" y="f139"/>
                </a:cxn>
                <a:cxn ang="f87">
                  <a:pos x="f140" y="f141"/>
                </a:cxn>
                <a:cxn ang="f87">
                  <a:pos x="f142" y="f143"/>
                </a:cxn>
                <a:cxn ang="f87">
                  <a:pos x="f144" y="f145"/>
                </a:cxn>
                <a:cxn ang="f87">
                  <a:pos x="f146" y="f147"/>
                </a:cxn>
                <a:cxn ang="f87">
                  <a:pos x="f148" y="f149"/>
                </a:cxn>
                <a:cxn ang="f87">
                  <a:pos x="f150" y="f151"/>
                </a:cxn>
                <a:cxn ang="f87">
                  <a:pos x="f152" y="f151"/>
                </a:cxn>
                <a:cxn ang="f87">
                  <a:pos x="f134" y="f135"/>
                </a:cxn>
              </a:cxnLst>
              <a:rect l="f130" t="f133" r="f131" b="f132"/>
              <a:pathLst>
                <a:path w="293" h="606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17"/>
                    <a:pt x="f18" y="f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6" y="f33"/>
                    <a:pt x="f34" y="f35"/>
                  </a:cubicBezTo>
                  <a:cubicBezTo>
                    <a:pt x="f2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7"/>
                  </a:cubicBezTo>
                  <a:cubicBezTo>
                    <a:pt x="f52" y="f7"/>
                    <a:pt x="f52" y="f7"/>
                    <a:pt x="f5" y="f7"/>
                  </a:cubicBezTo>
                  <a:cubicBezTo>
                    <a:pt x="f53" y="f54"/>
                    <a:pt x="f22" y="f55"/>
                    <a:pt x="f8" y="f5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39DC759-64F3-0127-CBD0-2F5C91E3B5CC}"/>
                </a:ext>
              </a:extLst>
            </p:cNvPr>
            <p:cNvSpPr/>
            <p:nvPr/>
          </p:nvSpPr>
          <p:spPr>
            <a:xfrm>
              <a:off x="7414000" y="575450"/>
              <a:ext cx="564577" cy="116786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4"/>
                <a:gd name="f7" fmla="val 608"/>
                <a:gd name="f8" fmla="val 53"/>
                <a:gd name="f9" fmla="val 152"/>
                <a:gd name="f10" fmla="val 35"/>
                <a:gd name="f11" fmla="val 147"/>
                <a:gd name="f12" fmla="val 18"/>
                <a:gd name="f13" fmla="val 143"/>
                <a:gd name="f14" fmla="val 138"/>
                <a:gd name="f15" fmla="val 47"/>
                <a:gd name="f16" fmla="val 91"/>
                <a:gd name="f17" fmla="val 94"/>
                <a:gd name="f18" fmla="val 46"/>
                <a:gd name="f19" fmla="val 141"/>
                <a:gd name="f20" fmla="val 129"/>
                <a:gd name="f21" fmla="val 219"/>
                <a:gd name="f22" fmla="val 178"/>
                <a:gd name="f23" fmla="val 422"/>
                <a:gd name="f24" fmla="val 292"/>
                <a:gd name="f25" fmla="val 291"/>
                <a:gd name="f26" fmla="val 606"/>
                <a:gd name="f27" fmla="val 289"/>
                <a:gd name="f28" fmla="val 605"/>
                <a:gd name="f29" fmla="val 288"/>
                <a:gd name="f30" fmla="val 603"/>
                <a:gd name="f31" fmla="val 287"/>
                <a:gd name="f32" fmla="val 602"/>
                <a:gd name="f33" fmla="val 286"/>
                <a:gd name="f34" fmla="val 601"/>
                <a:gd name="f35" fmla="val 218"/>
                <a:gd name="f36" fmla="val 527"/>
                <a:gd name="f37" fmla="val 154"/>
                <a:gd name="f38" fmla="val 451"/>
                <a:gd name="f39" fmla="val 97"/>
                <a:gd name="f40" fmla="val 369"/>
                <a:gd name="f41" fmla="val 62"/>
                <a:gd name="f42" fmla="val 319"/>
                <a:gd name="f43" fmla="val 29"/>
                <a:gd name="f44" fmla="val 269"/>
                <a:gd name="f45" fmla="val 2"/>
                <a:gd name="f46" fmla="val 215"/>
                <a:gd name="f47" fmla="val 211"/>
                <a:gd name="f48" fmla="val 1"/>
                <a:gd name="f49" fmla="val 209"/>
                <a:gd name="f50" fmla="val 3"/>
                <a:gd name="f51" fmla="val 206"/>
                <a:gd name="f52" fmla="val 20"/>
                <a:gd name="f53" fmla="val 188"/>
                <a:gd name="f54" fmla="val 36"/>
                <a:gd name="f55" fmla="val 170"/>
                <a:gd name="f56" fmla="+- 0 0 -90"/>
                <a:gd name="f57" fmla="*/ f3 1 294"/>
                <a:gd name="f58" fmla="*/ f4 1 608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4"/>
                <a:gd name="f67" fmla="*/ f63 1 608"/>
                <a:gd name="f68" fmla="*/ 53 f64 1"/>
                <a:gd name="f69" fmla="*/ 152 f63 1"/>
                <a:gd name="f70" fmla="*/ 0 f64 1"/>
                <a:gd name="f71" fmla="*/ 138 f63 1"/>
                <a:gd name="f72" fmla="*/ 141 f64 1"/>
                <a:gd name="f73" fmla="*/ 0 f63 1"/>
                <a:gd name="f74" fmla="*/ 294 f64 1"/>
                <a:gd name="f75" fmla="*/ 608 f63 1"/>
                <a:gd name="f76" fmla="*/ 289 f64 1"/>
                <a:gd name="f77" fmla="*/ 605 f63 1"/>
                <a:gd name="f78" fmla="*/ 286 f64 1"/>
                <a:gd name="f79" fmla="*/ 601 f63 1"/>
                <a:gd name="f80" fmla="*/ 97 f64 1"/>
                <a:gd name="f81" fmla="*/ 369 f63 1"/>
                <a:gd name="f82" fmla="*/ 2 f64 1"/>
                <a:gd name="f83" fmla="*/ 215 f63 1"/>
                <a:gd name="f84" fmla="*/ 3 f64 1"/>
                <a:gd name="f85" fmla="*/ 206 f63 1"/>
                <a:gd name="f86" fmla="+- f65 0 f1"/>
                <a:gd name="f87" fmla="*/ f68 1 294"/>
                <a:gd name="f88" fmla="*/ f69 1 608"/>
                <a:gd name="f89" fmla="*/ f70 1 294"/>
                <a:gd name="f90" fmla="*/ f71 1 608"/>
                <a:gd name="f91" fmla="*/ f72 1 294"/>
                <a:gd name="f92" fmla="*/ f73 1 608"/>
                <a:gd name="f93" fmla="*/ f74 1 294"/>
                <a:gd name="f94" fmla="*/ f75 1 608"/>
                <a:gd name="f95" fmla="*/ f76 1 294"/>
                <a:gd name="f96" fmla="*/ f77 1 608"/>
                <a:gd name="f97" fmla="*/ f78 1 294"/>
                <a:gd name="f98" fmla="*/ f79 1 608"/>
                <a:gd name="f99" fmla="*/ f80 1 294"/>
                <a:gd name="f100" fmla="*/ f81 1 608"/>
                <a:gd name="f101" fmla="*/ f82 1 294"/>
                <a:gd name="f102" fmla="*/ f83 1 608"/>
                <a:gd name="f103" fmla="*/ f84 1 294"/>
                <a:gd name="f104" fmla="*/ f85 1 608"/>
                <a:gd name="f105" fmla="*/ 0 1 f66"/>
                <a:gd name="f106" fmla="*/ f60 1 f66"/>
                <a:gd name="f107" fmla="*/ 0 1 f67"/>
                <a:gd name="f108" fmla="*/ f61 1 f67"/>
                <a:gd name="f109" fmla="*/ f87 1 f66"/>
                <a:gd name="f110" fmla="*/ f88 1 f67"/>
                <a:gd name="f111" fmla="*/ f89 1 f66"/>
                <a:gd name="f112" fmla="*/ f90 1 f67"/>
                <a:gd name="f113" fmla="*/ f91 1 f66"/>
                <a:gd name="f114" fmla="*/ f92 1 f67"/>
                <a:gd name="f115" fmla="*/ f93 1 f66"/>
                <a:gd name="f116" fmla="*/ f94 1 f67"/>
                <a:gd name="f117" fmla="*/ f95 1 f66"/>
                <a:gd name="f118" fmla="*/ f96 1 f67"/>
                <a:gd name="f119" fmla="*/ f97 1 f66"/>
                <a:gd name="f120" fmla="*/ f98 1 f67"/>
                <a:gd name="f121" fmla="*/ f99 1 f66"/>
                <a:gd name="f122" fmla="*/ f100 1 f67"/>
                <a:gd name="f123" fmla="*/ f101 1 f66"/>
                <a:gd name="f124" fmla="*/ f102 1 f67"/>
                <a:gd name="f125" fmla="*/ f103 1 f66"/>
                <a:gd name="f126" fmla="*/ f104 1 f67"/>
                <a:gd name="f127" fmla="*/ f105 f57 1"/>
                <a:gd name="f128" fmla="*/ f106 f57 1"/>
                <a:gd name="f129" fmla="*/ f108 f58 1"/>
                <a:gd name="f130" fmla="*/ f107 f58 1"/>
                <a:gd name="f131" fmla="*/ f109 f57 1"/>
                <a:gd name="f132" fmla="*/ f110 f58 1"/>
                <a:gd name="f133" fmla="*/ f111 f57 1"/>
                <a:gd name="f134" fmla="*/ f112 f58 1"/>
                <a:gd name="f135" fmla="*/ f113 f57 1"/>
                <a:gd name="f136" fmla="*/ f114 f58 1"/>
                <a:gd name="f137" fmla="*/ f115 f57 1"/>
                <a:gd name="f138" fmla="*/ f116 f58 1"/>
                <a:gd name="f139" fmla="*/ f117 f57 1"/>
                <a:gd name="f140" fmla="*/ f118 f58 1"/>
                <a:gd name="f141" fmla="*/ f119 f57 1"/>
                <a:gd name="f142" fmla="*/ f120 f58 1"/>
                <a:gd name="f143" fmla="*/ f121 f57 1"/>
                <a:gd name="f144" fmla="*/ f122 f58 1"/>
                <a:gd name="f145" fmla="*/ f123 f57 1"/>
                <a:gd name="f146" fmla="*/ f124 f58 1"/>
                <a:gd name="f147" fmla="*/ f125 f57 1"/>
                <a:gd name="f148" fmla="*/ f126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6">
                  <a:pos x="f131" y="f132"/>
                </a:cxn>
                <a:cxn ang="f86">
                  <a:pos x="f133" y="f134"/>
                </a:cxn>
                <a:cxn ang="f86">
                  <a:pos x="f135" y="f136"/>
                </a:cxn>
                <a:cxn ang="f86">
                  <a:pos x="f137" y="f138"/>
                </a:cxn>
                <a:cxn ang="f86">
                  <a:pos x="f139" y="f140"/>
                </a:cxn>
                <a:cxn ang="f86">
                  <a:pos x="f141" y="f142"/>
                </a:cxn>
                <a:cxn ang="f86">
                  <a:pos x="f143" y="f144"/>
                </a:cxn>
                <a:cxn ang="f86">
                  <a:pos x="f145" y="f146"/>
                </a:cxn>
                <a:cxn ang="f86">
                  <a:pos x="f147" y="f148"/>
                </a:cxn>
                <a:cxn ang="f86">
                  <a:pos x="f131" y="f132"/>
                </a:cxn>
              </a:cxnLst>
              <a:rect l="f127" t="f130" r="f128" b="f129"/>
              <a:pathLst>
                <a:path w="294" h="608">
                  <a:moveTo>
                    <a:pt x="f8" y="f9"/>
                  </a:moveTo>
                  <a:cubicBezTo>
                    <a:pt x="f10" y="f11"/>
                    <a:pt x="f12" y="f13"/>
                    <a:pt x="f5" y="f14"/>
                  </a:cubicBezTo>
                  <a:cubicBezTo>
                    <a:pt x="f15" y="f16"/>
                    <a:pt x="f17" y="f18"/>
                    <a:pt x="f19" y="f5"/>
                  </a:cubicBezTo>
                  <a:cubicBezTo>
                    <a:pt x="f20" y="f21"/>
                    <a:pt x="f22" y="f23"/>
                    <a:pt x="f6" y="f7"/>
                  </a:cubicBezTo>
                  <a:cubicBezTo>
                    <a:pt x="f24" y="f7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5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8" y="f9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39;p37">
            <a:extLst>
              <a:ext uri="{FF2B5EF4-FFF2-40B4-BE49-F238E27FC236}">
                <a16:creationId xmlns:a16="http://schemas.microsoft.com/office/drawing/2014/main" id="{1D7FF182-D4E0-F829-1300-B12DC9A5D34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6884" y="2099855"/>
            <a:ext cx="3886200" cy="2047231"/>
          </a:xfrm>
        </p:spPr>
        <p:txBody>
          <a:bodyPr anchor="ctr"/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4400" b="1" dirty="0">
                <a:solidFill>
                  <a:srgbClr val="18637B"/>
                </a:solidFill>
                <a:latin typeface="Roboto Slab"/>
              </a:rPr>
              <a:t>THANKS!</a:t>
            </a:r>
            <a:endParaRPr lang="en-US" sz="7200" b="1" dirty="0">
              <a:solidFill>
                <a:srgbClr val="18637B"/>
              </a:solidFill>
            </a:endParaRPr>
          </a:p>
          <a:p>
            <a:pPr marL="0" lvl="0" indent="0">
              <a:buNone/>
            </a:pPr>
            <a:r>
              <a:rPr lang="en-US" sz="3600" b="1" dirty="0">
                <a:solidFill>
                  <a:srgbClr val="18637B"/>
                </a:solidFill>
              </a:rPr>
              <a:t>Any questions</a:t>
            </a:r>
            <a:r>
              <a:rPr lang="en-US" sz="3600" b="1" dirty="0" smtClean="0">
                <a:solidFill>
                  <a:srgbClr val="18637B"/>
                </a:solidFill>
              </a:rPr>
              <a:t>?</a:t>
            </a:r>
            <a:endParaRPr lang="en-US" sz="3600" b="1" dirty="0">
              <a:solidFill>
                <a:srgbClr val="18637B"/>
              </a:solidFill>
            </a:endParaRPr>
          </a:p>
        </p:txBody>
      </p:sp>
      <p:grpSp>
        <p:nvGrpSpPr>
          <p:cNvPr id="4" name="Grupo 19">
            <a:extLst>
              <a:ext uri="{FF2B5EF4-FFF2-40B4-BE49-F238E27FC236}">
                <a16:creationId xmlns:a16="http://schemas.microsoft.com/office/drawing/2014/main" id="{37963E8E-D124-2095-9494-E6D158DC34F8}"/>
              </a:ext>
            </a:extLst>
          </p:cNvPr>
          <p:cNvGrpSpPr/>
          <p:nvPr/>
        </p:nvGrpSpPr>
        <p:grpSpPr>
          <a:xfrm>
            <a:off x="1897069" y="912909"/>
            <a:ext cx="902402" cy="958044"/>
            <a:chOff x="1897069" y="912909"/>
            <a:chExt cx="902402" cy="958044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90AD1BB6-58D1-8B03-8C26-34E3DF1C0AFB}"/>
                </a:ext>
              </a:extLst>
            </p:cNvPr>
            <p:cNvSpPr/>
            <p:nvPr/>
          </p:nvSpPr>
          <p:spPr>
            <a:xfrm>
              <a:off x="2253502" y="912909"/>
              <a:ext cx="189527" cy="9439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0"/>
                <a:gd name="f7" fmla="val 648"/>
                <a:gd name="f8" fmla="val 65"/>
                <a:gd name="f9" fmla="val 57"/>
                <a:gd name="f10" fmla="val 634"/>
                <a:gd name="f11" fmla="val 49"/>
                <a:gd name="f12" fmla="val 621"/>
                <a:gd name="f13" fmla="val 42"/>
                <a:gd name="f14" fmla="val 607"/>
                <a:gd name="f15" fmla="val 32"/>
                <a:gd name="f16" fmla="val 591"/>
                <a:gd name="f17" fmla="val 23"/>
                <a:gd name="f18" fmla="val 574"/>
                <a:gd name="f19" fmla="val 14"/>
                <a:gd name="f20" fmla="val 558"/>
                <a:gd name="f21" fmla="val 12"/>
                <a:gd name="f22" fmla="val 555"/>
                <a:gd name="f23" fmla="val 552"/>
                <a:gd name="f24" fmla="val 549"/>
                <a:gd name="f25" fmla="val 13"/>
                <a:gd name="f26" fmla="val 531"/>
                <a:gd name="f27" fmla="val 513"/>
                <a:gd name="f28" fmla="val 15"/>
                <a:gd name="f29" fmla="val 494"/>
                <a:gd name="f30" fmla="val 17"/>
                <a:gd name="f31" fmla="val 459"/>
                <a:gd name="f32" fmla="val 18"/>
                <a:gd name="f33" fmla="val 424"/>
                <a:gd name="f34" fmla="val 20"/>
                <a:gd name="f35" fmla="val 389"/>
                <a:gd name="f36" fmla="val 386"/>
                <a:gd name="f37" fmla="val 22"/>
                <a:gd name="f38" fmla="val 385"/>
                <a:gd name="f39" fmla="val 25"/>
                <a:gd name="f40" fmla="val 39"/>
                <a:gd name="f41" fmla="val 52"/>
                <a:gd name="f42" fmla="val 66"/>
                <a:gd name="f43" fmla="val 71"/>
                <a:gd name="f44" fmla="val 72"/>
                <a:gd name="f45" fmla="val 384"/>
                <a:gd name="f46" fmla="val 379"/>
                <a:gd name="f47" fmla="val 374"/>
                <a:gd name="f48" fmla="val 372"/>
                <a:gd name="f49" fmla="val 53"/>
                <a:gd name="f50" fmla="val 26"/>
                <a:gd name="f51" fmla="val 21"/>
                <a:gd name="f52" fmla="val 371"/>
                <a:gd name="f53" fmla="val 367"/>
                <a:gd name="f54" fmla="val 330"/>
                <a:gd name="f55" fmla="val 292"/>
                <a:gd name="f56" fmla="val 28"/>
                <a:gd name="f57" fmla="val 255"/>
                <a:gd name="f58" fmla="val 29"/>
                <a:gd name="f59" fmla="val 232"/>
                <a:gd name="f60" fmla="val 30"/>
                <a:gd name="f61" fmla="val 208"/>
                <a:gd name="f62" fmla="val 31"/>
                <a:gd name="f63" fmla="val 185"/>
                <a:gd name="f64" fmla="val 33"/>
                <a:gd name="f65" fmla="val 146"/>
                <a:gd name="f66" fmla="val 35"/>
                <a:gd name="f67" fmla="val 107"/>
                <a:gd name="f68" fmla="val 37"/>
                <a:gd name="f69" fmla="val 69"/>
                <a:gd name="f70" fmla="val 64"/>
                <a:gd name="f71" fmla="val 63"/>
                <a:gd name="f72" fmla="val 48"/>
                <a:gd name="f73" fmla="val 5"/>
                <a:gd name="f74" fmla="val 2"/>
                <a:gd name="f75" fmla="val 10"/>
                <a:gd name="f76" fmla="val 1"/>
                <a:gd name="f77" fmla="val 4"/>
                <a:gd name="f78" fmla="val 7"/>
                <a:gd name="f79" fmla="val 8"/>
                <a:gd name="f80" fmla="val 46"/>
                <a:gd name="f81" fmla="val 83"/>
                <a:gd name="f82" fmla="val 121"/>
                <a:gd name="f83" fmla="val 123"/>
                <a:gd name="f84" fmla="val 128"/>
                <a:gd name="f85" fmla="val 129"/>
                <a:gd name="f86" fmla="val 3"/>
                <a:gd name="f87" fmla="val 11"/>
                <a:gd name="f88" fmla="val 127"/>
                <a:gd name="f89" fmla="val 118"/>
                <a:gd name="f90" fmla="val 109"/>
                <a:gd name="f91" fmla="val 43"/>
                <a:gd name="f92" fmla="val 99"/>
                <a:gd name="f93" fmla="val 56"/>
                <a:gd name="f94" fmla="val 93"/>
                <a:gd name="f95" fmla="val 92"/>
                <a:gd name="f96" fmla="val 80"/>
                <a:gd name="f97" fmla="val 94"/>
                <a:gd name="f98" fmla="val 98"/>
                <a:gd name="f99" fmla="val 95"/>
                <a:gd name="f100" fmla="val 117"/>
                <a:gd name="f101" fmla="val 96"/>
                <a:gd name="f102" fmla="val 136"/>
                <a:gd name="f103" fmla="val 174"/>
                <a:gd name="f104" fmla="val 100"/>
                <a:gd name="f105" fmla="val 212"/>
                <a:gd name="f106" fmla="val 102"/>
                <a:gd name="f107" fmla="val 251"/>
                <a:gd name="f108" fmla="val 103"/>
                <a:gd name="f109" fmla="val 272"/>
                <a:gd name="f110" fmla="val 105"/>
                <a:gd name="f111" fmla="val 294"/>
                <a:gd name="f112" fmla="val 106"/>
                <a:gd name="f113" fmla="val 316"/>
                <a:gd name="f114" fmla="val 108"/>
                <a:gd name="f115" fmla="val 357"/>
                <a:gd name="f116" fmla="val 110"/>
                <a:gd name="f117" fmla="val 397"/>
                <a:gd name="f118" fmla="val 112"/>
                <a:gd name="f119" fmla="val 438"/>
                <a:gd name="f120" fmla="val 113"/>
                <a:gd name="f121" fmla="val 463"/>
                <a:gd name="f122" fmla="val 115"/>
                <a:gd name="f123" fmla="val 488"/>
                <a:gd name="f124" fmla="val 116"/>
                <a:gd name="f125" fmla="val 512"/>
                <a:gd name="f126" fmla="val 525"/>
                <a:gd name="f127" fmla="val 537"/>
                <a:gd name="f128" fmla="val 550"/>
                <a:gd name="f129" fmla="val 553"/>
                <a:gd name="f130" fmla="val 557"/>
                <a:gd name="f131" fmla="val 587"/>
                <a:gd name="f132" fmla="val 84"/>
                <a:gd name="f133" fmla="val 616"/>
                <a:gd name="f134" fmla="val 67"/>
                <a:gd name="f135" fmla="val 645"/>
                <a:gd name="f136" fmla="val 646"/>
                <a:gd name="f137" fmla="+- 0 0 -90"/>
                <a:gd name="f138" fmla="*/ f3 1 130"/>
                <a:gd name="f139" fmla="*/ f4 1 648"/>
                <a:gd name="f140" fmla="val f5"/>
                <a:gd name="f141" fmla="val f6"/>
                <a:gd name="f142" fmla="val f7"/>
                <a:gd name="f143" fmla="*/ f137 f0 1"/>
                <a:gd name="f144" fmla="+- f142 0 f140"/>
                <a:gd name="f145" fmla="+- f141 0 f140"/>
                <a:gd name="f146" fmla="*/ f143 1 f2"/>
                <a:gd name="f147" fmla="*/ f145 1 130"/>
                <a:gd name="f148" fmla="*/ f144 1 648"/>
                <a:gd name="f149" fmla="*/ 65 f145 1"/>
                <a:gd name="f150" fmla="*/ 648 f144 1"/>
                <a:gd name="f151" fmla="*/ 42 f145 1"/>
                <a:gd name="f152" fmla="*/ 607 f144 1"/>
                <a:gd name="f153" fmla="*/ 14 f145 1"/>
                <a:gd name="f154" fmla="*/ 558 f144 1"/>
                <a:gd name="f155" fmla="*/ 12 f145 1"/>
                <a:gd name="f156" fmla="*/ 549 f144 1"/>
                <a:gd name="f157" fmla="*/ 15 f145 1"/>
                <a:gd name="f158" fmla="*/ 494 f144 1"/>
                <a:gd name="f159" fmla="*/ 20 f145 1"/>
                <a:gd name="f160" fmla="*/ 389 f144 1"/>
                <a:gd name="f161" fmla="*/ 25 f145 1"/>
                <a:gd name="f162" fmla="*/ 385 f144 1"/>
                <a:gd name="f163" fmla="*/ 66 f145 1"/>
                <a:gd name="f164" fmla="*/ 72 f145 1"/>
                <a:gd name="f165" fmla="*/ 379 f144 1"/>
                <a:gd name="f166" fmla="*/ 372 f144 1"/>
                <a:gd name="f167" fmla="*/ 26 f145 1"/>
                <a:gd name="f168" fmla="*/ 21 f145 1"/>
                <a:gd name="f169" fmla="*/ 367 f144 1"/>
                <a:gd name="f170" fmla="*/ 28 f145 1"/>
                <a:gd name="f171" fmla="*/ 255 f144 1"/>
                <a:gd name="f172" fmla="*/ 31 f145 1"/>
                <a:gd name="f173" fmla="*/ 185 f144 1"/>
                <a:gd name="f174" fmla="*/ 37 f145 1"/>
                <a:gd name="f175" fmla="*/ 69 f144 1"/>
                <a:gd name="f176" fmla="*/ 35 f145 1"/>
                <a:gd name="f177" fmla="*/ 63 f144 1"/>
                <a:gd name="f178" fmla="*/ 5 f145 1"/>
                <a:gd name="f179" fmla="*/ 18 f144 1"/>
                <a:gd name="f180" fmla="*/ 0 f145 1"/>
                <a:gd name="f181" fmla="*/ 5 f144 1"/>
                <a:gd name="f182" fmla="*/ 4 f145 1"/>
                <a:gd name="f183" fmla="*/ 1 f144 1"/>
                <a:gd name="f184" fmla="*/ 8 f145 1"/>
                <a:gd name="f185" fmla="*/ 121 f145 1"/>
                <a:gd name="f186" fmla="*/ 2 f144 1"/>
                <a:gd name="f187" fmla="*/ 129 f145 1"/>
                <a:gd name="f188" fmla="*/ 3 f144 1"/>
                <a:gd name="f189" fmla="*/ 127 f145 1"/>
                <a:gd name="f190" fmla="*/ 15 f144 1"/>
                <a:gd name="f191" fmla="*/ 99 f145 1"/>
                <a:gd name="f192" fmla="*/ 56 f144 1"/>
                <a:gd name="f193" fmla="*/ 93 f145 1"/>
                <a:gd name="f194" fmla="*/ 80 f144 1"/>
                <a:gd name="f195" fmla="*/ 96 f145 1"/>
                <a:gd name="f196" fmla="*/ 136 f144 1"/>
                <a:gd name="f197" fmla="*/ 102 f145 1"/>
                <a:gd name="f198" fmla="*/ 251 f144 1"/>
                <a:gd name="f199" fmla="*/ 106 f145 1"/>
                <a:gd name="f200" fmla="*/ 316 f144 1"/>
                <a:gd name="f201" fmla="*/ 112 f145 1"/>
                <a:gd name="f202" fmla="*/ 438 f144 1"/>
                <a:gd name="f203" fmla="*/ 116 f145 1"/>
                <a:gd name="f204" fmla="*/ 512 f144 1"/>
                <a:gd name="f205" fmla="*/ 118 f145 1"/>
                <a:gd name="f206" fmla="*/ 550 f144 1"/>
                <a:gd name="f207" fmla="*/ 557 f144 1"/>
                <a:gd name="f208" fmla="*/ 67 f145 1"/>
                <a:gd name="f209" fmla="*/ 645 f144 1"/>
                <a:gd name="f210" fmla="+- f146 0 f1"/>
                <a:gd name="f211" fmla="*/ f149 1 130"/>
                <a:gd name="f212" fmla="*/ f150 1 648"/>
                <a:gd name="f213" fmla="*/ f151 1 130"/>
                <a:gd name="f214" fmla="*/ f152 1 648"/>
                <a:gd name="f215" fmla="*/ f153 1 130"/>
                <a:gd name="f216" fmla="*/ f154 1 648"/>
                <a:gd name="f217" fmla="*/ f155 1 130"/>
                <a:gd name="f218" fmla="*/ f156 1 648"/>
                <a:gd name="f219" fmla="*/ f157 1 130"/>
                <a:gd name="f220" fmla="*/ f158 1 648"/>
                <a:gd name="f221" fmla="*/ f159 1 130"/>
                <a:gd name="f222" fmla="*/ f160 1 648"/>
                <a:gd name="f223" fmla="*/ f161 1 130"/>
                <a:gd name="f224" fmla="*/ f162 1 648"/>
                <a:gd name="f225" fmla="*/ f163 1 130"/>
                <a:gd name="f226" fmla="*/ f164 1 130"/>
                <a:gd name="f227" fmla="*/ f165 1 648"/>
                <a:gd name="f228" fmla="*/ f166 1 648"/>
                <a:gd name="f229" fmla="*/ f167 1 130"/>
                <a:gd name="f230" fmla="*/ f168 1 130"/>
                <a:gd name="f231" fmla="*/ f169 1 648"/>
                <a:gd name="f232" fmla="*/ f170 1 130"/>
                <a:gd name="f233" fmla="*/ f171 1 648"/>
                <a:gd name="f234" fmla="*/ f172 1 130"/>
                <a:gd name="f235" fmla="*/ f173 1 648"/>
                <a:gd name="f236" fmla="*/ f174 1 130"/>
                <a:gd name="f237" fmla="*/ f175 1 648"/>
                <a:gd name="f238" fmla="*/ f176 1 130"/>
                <a:gd name="f239" fmla="*/ f177 1 648"/>
                <a:gd name="f240" fmla="*/ f178 1 130"/>
                <a:gd name="f241" fmla="*/ f179 1 648"/>
                <a:gd name="f242" fmla="*/ f180 1 130"/>
                <a:gd name="f243" fmla="*/ f181 1 648"/>
                <a:gd name="f244" fmla="*/ f182 1 130"/>
                <a:gd name="f245" fmla="*/ f183 1 648"/>
                <a:gd name="f246" fmla="*/ f184 1 130"/>
                <a:gd name="f247" fmla="*/ f185 1 130"/>
                <a:gd name="f248" fmla="*/ f186 1 648"/>
                <a:gd name="f249" fmla="*/ f187 1 130"/>
                <a:gd name="f250" fmla="*/ f188 1 648"/>
                <a:gd name="f251" fmla="*/ f189 1 130"/>
                <a:gd name="f252" fmla="*/ f190 1 648"/>
                <a:gd name="f253" fmla="*/ f191 1 130"/>
                <a:gd name="f254" fmla="*/ f192 1 648"/>
                <a:gd name="f255" fmla="*/ f193 1 130"/>
                <a:gd name="f256" fmla="*/ f194 1 648"/>
                <a:gd name="f257" fmla="*/ f195 1 130"/>
                <a:gd name="f258" fmla="*/ f196 1 648"/>
                <a:gd name="f259" fmla="*/ f197 1 130"/>
                <a:gd name="f260" fmla="*/ f198 1 648"/>
                <a:gd name="f261" fmla="*/ f199 1 130"/>
                <a:gd name="f262" fmla="*/ f200 1 648"/>
                <a:gd name="f263" fmla="*/ f201 1 130"/>
                <a:gd name="f264" fmla="*/ f202 1 648"/>
                <a:gd name="f265" fmla="*/ f203 1 130"/>
                <a:gd name="f266" fmla="*/ f204 1 648"/>
                <a:gd name="f267" fmla="*/ f205 1 130"/>
                <a:gd name="f268" fmla="*/ f206 1 648"/>
                <a:gd name="f269" fmla="*/ f207 1 648"/>
                <a:gd name="f270" fmla="*/ f208 1 130"/>
                <a:gd name="f271" fmla="*/ f209 1 648"/>
                <a:gd name="f272" fmla="*/ 0 1 f147"/>
                <a:gd name="f273" fmla="*/ f141 1 f147"/>
                <a:gd name="f274" fmla="*/ 0 1 f148"/>
                <a:gd name="f275" fmla="*/ f142 1 f148"/>
                <a:gd name="f276" fmla="*/ f211 1 f147"/>
                <a:gd name="f277" fmla="*/ f212 1 f148"/>
                <a:gd name="f278" fmla="*/ f213 1 f147"/>
                <a:gd name="f279" fmla="*/ f214 1 f148"/>
                <a:gd name="f280" fmla="*/ f215 1 f147"/>
                <a:gd name="f281" fmla="*/ f216 1 f148"/>
                <a:gd name="f282" fmla="*/ f217 1 f147"/>
                <a:gd name="f283" fmla="*/ f218 1 f148"/>
                <a:gd name="f284" fmla="*/ f219 1 f147"/>
                <a:gd name="f285" fmla="*/ f220 1 f148"/>
                <a:gd name="f286" fmla="*/ f221 1 f147"/>
                <a:gd name="f287" fmla="*/ f222 1 f148"/>
                <a:gd name="f288" fmla="*/ f223 1 f147"/>
                <a:gd name="f289" fmla="*/ f224 1 f148"/>
                <a:gd name="f290" fmla="*/ f225 1 f147"/>
                <a:gd name="f291" fmla="*/ f226 1 f147"/>
                <a:gd name="f292" fmla="*/ f227 1 f148"/>
                <a:gd name="f293" fmla="*/ f228 1 f148"/>
                <a:gd name="f294" fmla="*/ f229 1 f147"/>
                <a:gd name="f295" fmla="*/ f230 1 f147"/>
                <a:gd name="f296" fmla="*/ f231 1 f148"/>
                <a:gd name="f297" fmla="*/ f232 1 f147"/>
                <a:gd name="f298" fmla="*/ f233 1 f148"/>
                <a:gd name="f299" fmla="*/ f234 1 f147"/>
                <a:gd name="f300" fmla="*/ f235 1 f148"/>
                <a:gd name="f301" fmla="*/ f236 1 f147"/>
                <a:gd name="f302" fmla="*/ f237 1 f148"/>
                <a:gd name="f303" fmla="*/ f238 1 f147"/>
                <a:gd name="f304" fmla="*/ f239 1 f148"/>
                <a:gd name="f305" fmla="*/ f240 1 f147"/>
                <a:gd name="f306" fmla="*/ f241 1 f148"/>
                <a:gd name="f307" fmla="*/ f242 1 f147"/>
                <a:gd name="f308" fmla="*/ f243 1 f148"/>
                <a:gd name="f309" fmla="*/ f244 1 f147"/>
                <a:gd name="f310" fmla="*/ f245 1 f148"/>
                <a:gd name="f311" fmla="*/ f246 1 f147"/>
                <a:gd name="f312" fmla="*/ f247 1 f147"/>
                <a:gd name="f313" fmla="*/ f248 1 f148"/>
                <a:gd name="f314" fmla="*/ f249 1 f147"/>
                <a:gd name="f315" fmla="*/ f250 1 f148"/>
                <a:gd name="f316" fmla="*/ f251 1 f147"/>
                <a:gd name="f317" fmla="*/ f252 1 f148"/>
                <a:gd name="f318" fmla="*/ f253 1 f147"/>
                <a:gd name="f319" fmla="*/ f254 1 f148"/>
                <a:gd name="f320" fmla="*/ f255 1 f147"/>
                <a:gd name="f321" fmla="*/ f256 1 f148"/>
                <a:gd name="f322" fmla="*/ f257 1 f147"/>
                <a:gd name="f323" fmla="*/ f258 1 f148"/>
                <a:gd name="f324" fmla="*/ f259 1 f147"/>
                <a:gd name="f325" fmla="*/ f260 1 f148"/>
                <a:gd name="f326" fmla="*/ f261 1 f147"/>
                <a:gd name="f327" fmla="*/ f262 1 f148"/>
                <a:gd name="f328" fmla="*/ f263 1 f147"/>
                <a:gd name="f329" fmla="*/ f264 1 f148"/>
                <a:gd name="f330" fmla="*/ f265 1 f147"/>
                <a:gd name="f331" fmla="*/ f266 1 f148"/>
                <a:gd name="f332" fmla="*/ f267 1 f147"/>
                <a:gd name="f333" fmla="*/ f268 1 f148"/>
                <a:gd name="f334" fmla="*/ f269 1 f148"/>
                <a:gd name="f335" fmla="*/ f270 1 f147"/>
                <a:gd name="f336" fmla="*/ f271 1 f148"/>
                <a:gd name="f337" fmla="*/ f272 f138 1"/>
                <a:gd name="f338" fmla="*/ f273 f138 1"/>
                <a:gd name="f339" fmla="*/ f275 f139 1"/>
                <a:gd name="f340" fmla="*/ f274 f139 1"/>
                <a:gd name="f341" fmla="*/ f276 f138 1"/>
                <a:gd name="f342" fmla="*/ f277 f139 1"/>
                <a:gd name="f343" fmla="*/ f278 f138 1"/>
                <a:gd name="f344" fmla="*/ f279 f139 1"/>
                <a:gd name="f345" fmla="*/ f280 f138 1"/>
                <a:gd name="f346" fmla="*/ f281 f139 1"/>
                <a:gd name="f347" fmla="*/ f282 f138 1"/>
                <a:gd name="f348" fmla="*/ f283 f139 1"/>
                <a:gd name="f349" fmla="*/ f284 f138 1"/>
                <a:gd name="f350" fmla="*/ f285 f139 1"/>
                <a:gd name="f351" fmla="*/ f286 f138 1"/>
                <a:gd name="f352" fmla="*/ f287 f139 1"/>
                <a:gd name="f353" fmla="*/ f288 f138 1"/>
                <a:gd name="f354" fmla="*/ f289 f139 1"/>
                <a:gd name="f355" fmla="*/ f290 f138 1"/>
                <a:gd name="f356" fmla="*/ f291 f138 1"/>
                <a:gd name="f357" fmla="*/ f292 f139 1"/>
                <a:gd name="f358" fmla="*/ f293 f139 1"/>
                <a:gd name="f359" fmla="*/ f294 f138 1"/>
                <a:gd name="f360" fmla="*/ f295 f138 1"/>
                <a:gd name="f361" fmla="*/ f296 f139 1"/>
                <a:gd name="f362" fmla="*/ f297 f138 1"/>
                <a:gd name="f363" fmla="*/ f298 f139 1"/>
                <a:gd name="f364" fmla="*/ f299 f138 1"/>
                <a:gd name="f365" fmla="*/ f300 f139 1"/>
                <a:gd name="f366" fmla="*/ f301 f138 1"/>
                <a:gd name="f367" fmla="*/ f302 f139 1"/>
                <a:gd name="f368" fmla="*/ f303 f138 1"/>
                <a:gd name="f369" fmla="*/ f304 f139 1"/>
                <a:gd name="f370" fmla="*/ f305 f138 1"/>
                <a:gd name="f371" fmla="*/ f306 f139 1"/>
                <a:gd name="f372" fmla="*/ f307 f138 1"/>
                <a:gd name="f373" fmla="*/ f308 f139 1"/>
                <a:gd name="f374" fmla="*/ f309 f138 1"/>
                <a:gd name="f375" fmla="*/ f310 f139 1"/>
                <a:gd name="f376" fmla="*/ f311 f138 1"/>
                <a:gd name="f377" fmla="*/ f312 f138 1"/>
                <a:gd name="f378" fmla="*/ f313 f139 1"/>
                <a:gd name="f379" fmla="*/ f314 f138 1"/>
                <a:gd name="f380" fmla="*/ f315 f139 1"/>
                <a:gd name="f381" fmla="*/ f316 f138 1"/>
                <a:gd name="f382" fmla="*/ f317 f139 1"/>
                <a:gd name="f383" fmla="*/ f318 f138 1"/>
                <a:gd name="f384" fmla="*/ f319 f139 1"/>
                <a:gd name="f385" fmla="*/ f320 f138 1"/>
                <a:gd name="f386" fmla="*/ f321 f139 1"/>
                <a:gd name="f387" fmla="*/ f322 f138 1"/>
                <a:gd name="f388" fmla="*/ f323 f139 1"/>
                <a:gd name="f389" fmla="*/ f324 f138 1"/>
                <a:gd name="f390" fmla="*/ f325 f139 1"/>
                <a:gd name="f391" fmla="*/ f326 f138 1"/>
                <a:gd name="f392" fmla="*/ f327 f139 1"/>
                <a:gd name="f393" fmla="*/ f328 f138 1"/>
                <a:gd name="f394" fmla="*/ f329 f139 1"/>
                <a:gd name="f395" fmla="*/ f330 f138 1"/>
                <a:gd name="f396" fmla="*/ f331 f139 1"/>
                <a:gd name="f397" fmla="*/ f332 f138 1"/>
                <a:gd name="f398" fmla="*/ f333 f139 1"/>
                <a:gd name="f399" fmla="*/ f334 f139 1"/>
                <a:gd name="f400" fmla="*/ f335 f138 1"/>
                <a:gd name="f401" fmla="*/ f336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0">
                  <a:pos x="f341" y="f342"/>
                </a:cxn>
                <a:cxn ang="f210">
                  <a:pos x="f343" y="f344"/>
                </a:cxn>
                <a:cxn ang="f210">
                  <a:pos x="f345" y="f346"/>
                </a:cxn>
                <a:cxn ang="f210">
                  <a:pos x="f347" y="f348"/>
                </a:cxn>
                <a:cxn ang="f210">
                  <a:pos x="f349" y="f350"/>
                </a:cxn>
                <a:cxn ang="f210">
                  <a:pos x="f351" y="f352"/>
                </a:cxn>
                <a:cxn ang="f210">
                  <a:pos x="f353" y="f354"/>
                </a:cxn>
                <a:cxn ang="f210">
                  <a:pos x="f355" y="f354"/>
                </a:cxn>
                <a:cxn ang="f210">
                  <a:pos x="f356" y="f357"/>
                </a:cxn>
                <a:cxn ang="f210">
                  <a:pos x="f355" y="f358"/>
                </a:cxn>
                <a:cxn ang="f210">
                  <a:pos x="f359" y="f358"/>
                </a:cxn>
                <a:cxn ang="f210">
                  <a:pos x="f360" y="f361"/>
                </a:cxn>
                <a:cxn ang="f210">
                  <a:pos x="f362" y="f363"/>
                </a:cxn>
                <a:cxn ang="f210">
                  <a:pos x="f364" y="f365"/>
                </a:cxn>
                <a:cxn ang="f210">
                  <a:pos x="f366" y="f367"/>
                </a:cxn>
                <a:cxn ang="f210">
                  <a:pos x="f368" y="f369"/>
                </a:cxn>
                <a:cxn ang="f210">
                  <a:pos x="f370" y="f371"/>
                </a:cxn>
                <a:cxn ang="f210">
                  <a:pos x="f372" y="f373"/>
                </a:cxn>
                <a:cxn ang="f210">
                  <a:pos x="f374" y="f375"/>
                </a:cxn>
                <a:cxn ang="f210">
                  <a:pos x="f376" y="f375"/>
                </a:cxn>
                <a:cxn ang="f210">
                  <a:pos x="f377" y="f378"/>
                </a:cxn>
                <a:cxn ang="f210">
                  <a:pos x="f379" y="f380"/>
                </a:cxn>
                <a:cxn ang="f210">
                  <a:pos x="f381" y="f382"/>
                </a:cxn>
                <a:cxn ang="f210">
                  <a:pos x="f383" y="f384"/>
                </a:cxn>
                <a:cxn ang="f210">
                  <a:pos x="f385" y="f386"/>
                </a:cxn>
                <a:cxn ang="f210">
                  <a:pos x="f387" y="f388"/>
                </a:cxn>
                <a:cxn ang="f210">
                  <a:pos x="f389" y="f390"/>
                </a:cxn>
                <a:cxn ang="f210">
                  <a:pos x="f391" y="f392"/>
                </a:cxn>
                <a:cxn ang="f210">
                  <a:pos x="f393" y="f394"/>
                </a:cxn>
                <a:cxn ang="f210">
                  <a:pos x="f395" y="f396"/>
                </a:cxn>
                <a:cxn ang="f210">
                  <a:pos x="f397" y="f398"/>
                </a:cxn>
                <a:cxn ang="f210">
                  <a:pos x="f395" y="f399"/>
                </a:cxn>
                <a:cxn ang="f210">
                  <a:pos x="f400" y="f401"/>
                </a:cxn>
                <a:cxn ang="f210">
                  <a:pos x="f341" y="f342"/>
                </a:cxn>
              </a:cxnLst>
              <a:rect l="f337" t="f340" r="f338" b="f339"/>
              <a:pathLst>
                <a:path w="130" h="648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1" y="f23"/>
                    <a:pt x="f21" y="f24"/>
                  </a:cubicBezTo>
                  <a:cubicBezTo>
                    <a:pt x="f25" y="f26"/>
                    <a:pt x="f19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4" y="f36"/>
                    <a:pt x="f37" y="f38"/>
                    <a:pt x="f39" y="f38"/>
                  </a:cubicBezTo>
                  <a:cubicBezTo>
                    <a:pt x="f40" y="f38"/>
                    <a:pt x="f41" y="f38"/>
                    <a:pt x="f42" y="f38"/>
                  </a:cubicBezTo>
                  <a:cubicBezTo>
                    <a:pt x="f43" y="f38"/>
                    <a:pt x="f44" y="f45"/>
                    <a:pt x="f44" y="f46"/>
                  </a:cubicBezTo>
                  <a:cubicBezTo>
                    <a:pt x="f44" y="f47"/>
                    <a:pt x="f44" y="f48"/>
                    <a:pt x="f42" y="f48"/>
                  </a:cubicBezTo>
                  <a:cubicBezTo>
                    <a:pt x="f49" y="f48"/>
                    <a:pt x="f40" y="f48"/>
                    <a:pt x="f50" y="f48"/>
                  </a:cubicBezTo>
                  <a:cubicBezTo>
                    <a:pt x="f37" y="f48"/>
                    <a:pt x="f51" y="f52"/>
                    <a:pt x="f51" y="f53"/>
                  </a:cubicBezTo>
                  <a:cubicBezTo>
                    <a:pt x="f17" y="f54"/>
                    <a:pt x="f50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68" y="f42"/>
                    <a:pt x="f68" y="f70"/>
                    <a:pt x="f66" y="f71"/>
                  </a:cubicBezTo>
                  <a:cubicBezTo>
                    <a:pt x="f39" y="f72"/>
                    <a:pt x="f28" y="f64"/>
                    <a:pt x="f73" y="f32"/>
                  </a:cubicBezTo>
                  <a:cubicBezTo>
                    <a:pt x="f74" y="f19"/>
                    <a:pt x="f5" y="f75"/>
                    <a:pt x="f5" y="f73"/>
                  </a:cubicBezTo>
                  <a:cubicBezTo>
                    <a:pt x="f76" y="f74"/>
                    <a:pt x="f74" y="f76"/>
                    <a:pt x="f77" y="f76"/>
                  </a:cubicBezTo>
                  <a:cubicBezTo>
                    <a:pt x="f73" y="f74"/>
                    <a:pt x="f78" y="f76"/>
                    <a:pt x="f79" y="f76"/>
                  </a:cubicBezTo>
                  <a:cubicBezTo>
                    <a:pt x="f80" y="f76"/>
                    <a:pt x="f81" y="f76"/>
                    <a:pt x="f82" y="f74"/>
                  </a:cubicBezTo>
                  <a:cubicBezTo>
                    <a:pt x="f83" y="f74"/>
                    <a:pt x="f84" y="f5"/>
                    <a:pt x="f85" y="f86"/>
                  </a:cubicBezTo>
                  <a:cubicBezTo>
                    <a:pt x="f6" y="f78"/>
                    <a:pt x="f6" y="f87"/>
                    <a:pt x="f88" y="f28"/>
                  </a:cubicBezTo>
                  <a:cubicBezTo>
                    <a:pt x="f89" y="f58"/>
                    <a:pt x="f90" y="f91"/>
                    <a:pt x="f92" y="f93"/>
                  </a:cubicBezTo>
                  <a:cubicBezTo>
                    <a:pt x="f94" y="f71"/>
                    <a:pt x="f95" y="f43"/>
                    <a:pt x="f94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98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4" y="f126"/>
                    <a:pt x="f100" y="f127"/>
                    <a:pt x="f89" y="f128"/>
                  </a:cubicBezTo>
                  <a:cubicBezTo>
                    <a:pt x="f89" y="f129"/>
                    <a:pt x="f89" y="f22"/>
                    <a:pt x="f124" y="f130"/>
                  </a:cubicBezTo>
                  <a:cubicBezTo>
                    <a:pt x="f104" y="f131"/>
                    <a:pt x="f132" y="f133"/>
                    <a:pt x="f134" y="f135"/>
                  </a:cubicBezTo>
                  <a:cubicBezTo>
                    <a:pt x="f134" y="f136"/>
                    <a:pt x="f42" y="f136"/>
                    <a:pt x="f8" y="f7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A64D2EE7-18B0-3FEE-CCCB-F67FD0BF6984}"/>
                </a:ext>
              </a:extLst>
            </p:cNvPr>
            <p:cNvSpPr/>
            <p:nvPr/>
          </p:nvSpPr>
          <p:spPr>
            <a:xfrm>
              <a:off x="2373334" y="985668"/>
              <a:ext cx="426137" cy="88284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3"/>
                <a:gd name="f7" fmla="val 606"/>
                <a:gd name="f8" fmla="val 152"/>
                <a:gd name="f9" fmla="val 199"/>
                <a:gd name="f10" fmla="val 46"/>
                <a:gd name="f11" fmla="val 245"/>
                <a:gd name="f12" fmla="val 91"/>
                <a:gd name="f13" fmla="val 138"/>
                <a:gd name="f14" fmla="val 275"/>
                <a:gd name="f15" fmla="val 143"/>
                <a:gd name="f16" fmla="val 258"/>
                <a:gd name="f17" fmla="val 147"/>
                <a:gd name="f18" fmla="val 240"/>
                <a:gd name="f19" fmla="val 246"/>
                <a:gd name="f20" fmla="val 158"/>
                <a:gd name="f21" fmla="val 251"/>
                <a:gd name="f22" fmla="val 164"/>
                <a:gd name="f23" fmla="val 257"/>
                <a:gd name="f24" fmla="val 170"/>
                <a:gd name="f25" fmla="val 268"/>
                <a:gd name="f26" fmla="val 182"/>
                <a:gd name="f27" fmla="val 279"/>
                <a:gd name="f28" fmla="val 195"/>
                <a:gd name="f29" fmla="val 290"/>
                <a:gd name="f30" fmla="val 206"/>
                <a:gd name="f31" fmla="val 292"/>
                <a:gd name="f32" fmla="val 209"/>
                <a:gd name="f33" fmla="val 211"/>
                <a:gd name="f34" fmla="val 291"/>
                <a:gd name="f35" fmla="val 214"/>
                <a:gd name="f36" fmla="val 260"/>
                <a:gd name="f37" fmla="val 241"/>
                <a:gd name="f38" fmla="val 304"/>
                <a:gd name="f39" fmla="val 212"/>
                <a:gd name="f40" fmla="val 346"/>
                <a:gd name="f41" fmla="val 150"/>
                <a:gd name="f42" fmla="val 437"/>
                <a:gd name="f43" fmla="val 80"/>
                <a:gd name="f44" fmla="val 522"/>
                <a:gd name="f45" fmla="val 5"/>
                <a:gd name="f46" fmla="val 603"/>
                <a:gd name="f47" fmla="val 4"/>
                <a:gd name="f48" fmla="val 604"/>
                <a:gd name="f49" fmla="val 3"/>
                <a:gd name="f50" fmla="val 605"/>
                <a:gd name="f51" fmla="val 2"/>
                <a:gd name="f52" fmla="val 1"/>
                <a:gd name="f53" fmla="val 115"/>
                <a:gd name="f54" fmla="val 420"/>
                <a:gd name="f55" fmla="val 218"/>
                <a:gd name="f56" fmla="+- 0 0 -90"/>
                <a:gd name="f57" fmla="*/ f3 1 293"/>
                <a:gd name="f58" fmla="*/ f4 1 606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3"/>
                <a:gd name="f67" fmla="*/ f63 1 606"/>
                <a:gd name="f68" fmla="*/ 152 f64 1"/>
                <a:gd name="f69" fmla="*/ 0 f63 1"/>
                <a:gd name="f70" fmla="*/ 293 f64 1"/>
                <a:gd name="f71" fmla="*/ 138 f63 1"/>
                <a:gd name="f72" fmla="*/ 240 f64 1"/>
                <a:gd name="f73" fmla="*/ 152 f63 1"/>
                <a:gd name="f74" fmla="*/ 257 f64 1"/>
                <a:gd name="f75" fmla="*/ 170 f63 1"/>
                <a:gd name="f76" fmla="*/ 290 f64 1"/>
                <a:gd name="f77" fmla="*/ 206 f63 1"/>
                <a:gd name="f78" fmla="*/ 291 f64 1"/>
                <a:gd name="f79" fmla="*/ 214 f63 1"/>
                <a:gd name="f80" fmla="*/ 212 f64 1"/>
                <a:gd name="f81" fmla="*/ 346 f63 1"/>
                <a:gd name="f82" fmla="*/ 5 f64 1"/>
                <a:gd name="f83" fmla="*/ 603 f63 1"/>
                <a:gd name="f84" fmla="*/ 2 f64 1"/>
                <a:gd name="f85" fmla="*/ 606 f63 1"/>
                <a:gd name="f86" fmla="*/ 0 f64 1"/>
                <a:gd name="f87" fmla="+- f65 0 f1"/>
                <a:gd name="f88" fmla="*/ f68 1 293"/>
                <a:gd name="f89" fmla="*/ f69 1 606"/>
                <a:gd name="f90" fmla="*/ f70 1 293"/>
                <a:gd name="f91" fmla="*/ f71 1 606"/>
                <a:gd name="f92" fmla="*/ f72 1 293"/>
                <a:gd name="f93" fmla="*/ f73 1 606"/>
                <a:gd name="f94" fmla="*/ f74 1 293"/>
                <a:gd name="f95" fmla="*/ f75 1 606"/>
                <a:gd name="f96" fmla="*/ f76 1 293"/>
                <a:gd name="f97" fmla="*/ f77 1 606"/>
                <a:gd name="f98" fmla="*/ f78 1 293"/>
                <a:gd name="f99" fmla="*/ f79 1 606"/>
                <a:gd name="f100" fmla="*/ f80 1 293"/>
                <a:gd name="f101" fmla="*/ f81 1 606"/>
                <a:gd name="f102" fmla="*/ f82 1 293"/>
                <a:gd name="f103" fmla="*/ f83 1 606"/>
                <a:gd name="f104" fmla="*/ f84 1 293"/>
                <a:gd name="f105" fmla="*/ f85 1 606"/>
                <a:gd name="f106" fmla="*/ f86 1 293"/>
                <a:gd name="f107" fmla="*/ 0 1 f66"/>
                <a:gd name="f108" fmla="*/ f60 1 f66"/>
                <a:gd name="f109" fmla="*/ 0 1 f67"/>
                <a:gd name="f110" fmla="*/ f61 1 f67"/>
                <a:gd name="f111" fmla="*/ f88 1 f66"/>
                <a:gd name="f112" fmla="*/ f89 1 f67"/>
                <a:gd name="f113" fmla="*/ f90 1 f66"/>
                <a:gd name="f114" fmla="*/ f91 1 f67"/>
                <a:gd name="f115" fmla="*/ f92 1 f66"/>
                <a:gd name="f116" fmla="*/ f93 1 f67"/>
                <a:gd name="f117" fmla="*/ f94 1 f66"/>
                <a:gd name="f118" fmla="*/ f95 1 f67"/>
                <a:gd name="f119" fmla="*/ f96 1 f66"/>
                <a:gd name="f120" fmla="*/ f97 1 f67"/>
                <a:gd name="f121" fmla="*/ f98 1 f66"/>
                <a:gd name="f122" fmla="*/ f99 1 f67"/>
                <a:gd name="f123" fmla="*/ f100 1 f66"/>
                <a:gd name="f124" fmla="*/ f101 1 f67"/>
                <a:gd name="f125" fmla="*/ f102 1 f66"/>
                <a:gd name="f126" fmla="*/ f103 1 f67"/>
                <a:gd name="f127" fmla="*/ f104 1 f66"/>
                <a:gd name="f128" fmla="*/ f105 1 f67"/>
                <a:gd name="f129" fmla="*/ f106 1 f66"/>
                <a:gd name="f130" fmla="*/ f107 f57 1"/>
                <a:gd name="f131" fmla="*/ f108 f57 1"/>
                <a:gd name="f132" fmla="*/ f110 f58 1"/>
                <a:gd name="f133" fmla="*/ f109 f58 1"/>
                <a:gd name="f134" fmla="*/ f111 f57 1"/>
                <a:gd name="f135" fmla="*/ f112 f58 1"/>
                <a:gd name="f136" fmla="*/ f113 f57 1"/>
                <a:gd name="f137" fmla="*/ f114 f58 1"/>
                <a:gd name="f138" fmla="*/ f115 f57 1"/>
                <a:gd name="f139" fmla="*/ f116 f58 1"/>
                <a:gd name="f140" fmla="*/ f117 f57 1"/>
                <a:gd name="f141" fmla="*/ f118 f58 1"/>
                <a:gd name="f142" fmla="*/ f119 f57 1"/>
                <a:gd name="f143" fmla="*/ f120 f58 1"/>
                <a:gd name="f144" fmla="*/ f121 f57 1"/>
                <a:gd name="f145" fmla="*/ f122 f58 1"/>
                <a:gd name="f146" fmla="*/ f123 f57 1"/>
                <a:gd name="f147" fmla="*/ f124 f58 1"/>
                <a:gd name="f148" fmla="*/ f125 f57 1"/>
                <a:gd name="f149" fmla="*/ f126 f58 1"/>
                <a:gd name="f150" fmla="*/ f127 f57 1"/>
                <a:gd name="f151" fmla="*/ f128 f58 1"/>
                <a:gd name="f152" fmla="*/ f129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34" y="f135"/>
                </a:cxn>
                <a:cxn ang="f87">
                  <a:pos x="f136" y="f137"/>
                </a:cxn>
                <a:cxn ang="f87">
                  <a:pos x="f138" y="f139"/>
                </a:cxn>
                <a:cxn ang="f87">
                  <a:pos x="f140" y="f141"/>
                </a:cxn>
                <a:cxn ang="f87">
                  <a:pos x="f142" y="f143"/>
                </a:cxn>
                <a:cxn ang="f87">
                  <a:pos x="f144" y="f145"/>
                </a:cxn>
                <a:cxn ang="f87">
                  <a:pos x="f146" y="f147"/>
                </a:cxn>
                <a:cxn ang="f87">
                  <a:pos x="f148" y="f149"/>
                </a:cxn>
                <a:cxn ang="f87">
                  <a:pos x="f150" y="f151"/>
                </a:cxn>
                <a:cxn ang="f87">
                  <a:pos x="f152" y="f151"/>
                </a:cxn>
                <a:cxn ang="f87">
                  <a:pos x="f134" y="f135"/>
                </a:cxn>
              </a:cxnLst>
              <a:rect l="f130" t="f133" r="f131" b="f132"/>
              <a:pathLst>
                <a:path w="293" h="606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17"/>
                    <a:pt x="f18" y="f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6" y="f33"/>
                    <a:pt x="f34" y="f35"/>
                  </a:cubicBezTo>
                  <a:cubicBezTo>
                    <a:pt x="f2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7"/>
                  </a:cubicBezTo>
                  <a:cubicBezTo>
                    <a:pt x="f52" y="f7"/>
                    <a:pt x="f52" y="f7"/>
                    <a:pt x="f5" y="f7"/>
                  </a:cubicBezTo>
                  <a:cubicBezTo>
                    <a:pt x="f53" y="f54"/>
                    <a:pt x="f22" y="f55"/>
                    <a:pt x="f8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696E4A29-0186-D0AF-19E6-006A6E67B862}"/>
                </a:ext>
              </a:extLst>
            </p:cNvPr>
            <p:cNvSpPr/>
            <p:nvPr/>
          </p:nvSpPr>
          <p:spPr>
            <a:xfrm>
              <a:off x="1897069" y="985668"/>
              <a:ext cx="427966" cy="88528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4"/>
                <a:gd name="f7" fmla="val 608"/>
                <a:gd name="f8" fmla="val 53"/>
                <a:gd name="f9" fmla="val 152"/>
                <a:gd name="f10" fmla="val 35"/>
                <a:gd name="f11" fmla="val 147"/>
                <a:gd name="f12" fmla="val 18"/>
                <a:gd name="f13" fmla="val 143"/>
                <a:gd name="f14" fmla="val 138"/>
                <a:gd name="f15" fmla="val 47"/>
                <a:gd name="f16" fmla="val 91"/>
                <a:gd name="f17" fmla="val 94"/>
                <a:gd name="f18" fmla="val 46"/>
                <a:gd name="f19" fmla="val 141"/>
                <a:gd name="f20" fmla="val 129"/>
                <a:gd name="f21" fmla="val 219"/>
                <a:gd name="f22" fmla="val 178"/>
                <a:gd name="f23" fmla="val 422"/>
                <a:gd name="f24" fmla="val 292"/>
                <a:gd name="f25" fmla="val 291"/>
                <a:gd name="f26" fmla="val 606"/>
                <a:gd name="f27" fmla="val 289"/>
                <a:gd name="f28" fmla="val 605"/>
                <a:gd name="f29" fmla="val 288"/>
                <a:gd name="f30" fmla="val 603"/>
                <a:gd name="f31" fmla="val 287"/>
                <a:gd name="f32" fmla="val 602"/>
                <a:gd name="f33" fmla="val 286"/>
                <a:gd name="f34" fmla="val 601"/>
                <a:gd name="f35" fmla="val 218"/>
                <a:gd name="f36" fmla="val 527"/>
                <a:gd name="f37" fmla="val 154"/>
                <a:gd name="f38" fmla="val 451"/>
                <a:gd name="f39" fmla="val 97"/>
                <a:gd name="f40" fmla="val 369"/>
                <a:gd name="f41" fmla="val 62"/>
                <a:gd name="f42" fmla="val 319"/>
                <a:gd name="f43" fmla="val 29"/>
                <a:gd name="f44" fmla="val 269"/>
                <a:gd name="f45" fmla="val 2"/>
                <a:gd name="f46" fmla="val 215"/>
                <a:gd name="f47" fmla="val 211"/>
                <a:gd name="f48" fmla="val 1"/>
                <a:gd name="f49" fmla="val 209"/>
                <a:gd name="f50" fmla="val 3"/>
                <a:gd name="f51" fmla="val 206"/>
                <a:gd name="f52" fmla="val 20"/>
                <a:gd name="f53" fmla="val 188"/>
                <a:gd name="f54" fmla="val 36"/>
                <a:gd name="f55" fmla="val 170"/>
                <a:gd name="f56" fmla="+- 0 0 -90"/>
                <a:gd name="f57" fmla="*/ f3 1 294"/>
                <a:gd name="f58" fmla="*/ f4 1 608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4"/>
                <a:gd name="f67" fmla="*/ f63 1 608"/>
                <a:gd name="f68" fmla="*/ 53 f64 1"/>
                <a:gd name="f69" fmla="*/ 152 f63 1"/>
                <a:gd name="f70" fmla="*/ 0 f64 1"/>
                <a:gd name="f71" fmla="*/ 138 f63 1"/>
                <a:gd name="f72" fmla="*/ 141 f64 1"/>
                <a:gd name="f73" fmla="*/ 0 f63 1"/>
                <a:gd name="f74" fmla="*/ 294 f64 1"/>
                <a:gd name="f75" fmla="*/ 608 f63 1"/>
                <a:gd name="f76" fmla="*/ 289 f64 1"/>
                <a:gd name="f77" fmla="*/ 605 f63 1"/>
                <a:gd name="f78" fmla="*/ 286 f64 1"/>
                <a:gd name="f79" fmla="*/ 601 f63 1"/>
                <a:gd name="f80" fmla="*/ 97 f64 1"/>
                <a:gd name="f81" fmla="*/ 369 f63 1"/>
                <a:gd name="f82" fmla="*/ 2 f64 1"/>
                <a:gd name="f83" fmla="*/ 215 f63 1"/>
                <a:gd name="f84" fmla="*/ 3 f64 1"/>
                <a:gd name="f85" fmla="*/ 206 f63 1"/>
                <a:gd name="f86" fmla="+- f65 0 f1"/>
                <a:gd name="f87" fmla="*/ f68 1 294"/>
                <a:gd name="f88" fmla="*/ f69 1 608"/>
                <a:gd name="f89" fmla="*/ f70 1 294"/>
                <a:gd name="f90" fmla="*/ f71 1 608"/>
                <a:gd name="f91" fmla="*/ f72 1 294"/>
                <a:gd name="f92" fmla="*/ f73 1 608"/>
                <a:gd name="f93" fmla="*/ f74 1 294"/>
                <a:gd name="f94" fmla="*/ f75 1 608"/>
                <a:gd name="f95" fmla="*/ f76 1 294"/>
                <a:gd name="f96" fmla="*/ f77 1 608"/>
                <a:gd name="f97" fmla="*/ f78 1 294"/>
                <a:gd name="f98" fmla="*/ f79 1 608"/>
                <a:gd name="f99" fmla="*/ f80 1 294"/>
                <a:gd name="f100" fmla="*/ f81 1 608"/>
                <a:gd name="f101" fmla="*/ f82 1 294"/>
                <a:gd name="f102" fmla="*/ f83 1 608"/>
                <a:gd name="f103" fmla="*/ f84 1 294"/>
                <a:gd name="f104" fmla="*/ f85 1 608"/>
                <a:gd name="f105" fmla="*/ 0 1 f66"/>
                <a:gd name="f106" fmla="*/ f60 1 f66"/>
                <a:gd name="f107" fmla="*/ 0 1 f67"/>
                <a:gd name="f108" fmla="*/ f61 1 f67"/>
                <a:gd name="f109" fmla="*/ f87 1 f66"/>
                <a:gd name="f110" fmla="*/ f88 1 f67"/>
                <a:gd name="f111" fmla="*/ f89 1 f66"/>
                <a:gd name="f112" fmla="*/ f90 1 f67"/>
                <a:gd name="f113" fmla="*/ f91 1 f66"/>
                <a:gd name="f114" fmla="*/ f92 1 f67"/>
                <a:gd name="f115" fmla="*/ f93 1 f66"/>
                <a:gd name="f116" fmla="*/ f94 1 f67"/>
                <a:gd name="f117" fmla="*/ f95 1 f66"/>
                <a:gd name="f118" fmla="*/ f96 1 f67"/>
                <a:gd name="f119" fmla="*/ f97 1 f66"/>
                <a:gd name="f120" fmla="*/ f98 1 f67"/>
                <a:gd name="f121" fmla="*/ f99 1 f66"/>
                <a:gd name="f122" fmla="*/ f100 1 f67"/>
                <a:gd name="f123" fmla="*/ f101 1 f66"/>
                <a:gd name="f124" fmla="*/ f102 1 f67"/>
                <a:gd name="f125" fmla="*/ f103 1 f66"/>
                <a:gd name="f126" fmla="*/ f104 1 f67"/>
                <a:gd name="f127" fmla="*/ f105 f57 1"/>
                <a:gd name="f128" fmla="*/ f106 f57 1"/>
                <a:gd name="f129" fmla="*/ f108 f58 1"/>
                <a:gd name="f130" fmla="*/ f107 f58 1"/>
                <a:gd name="f131" fmla="*/ f109 f57 1"/>
                <a:gd name="f132" fmla="*/ f110 f58 1"/>
                <a:gd name="f133" fmla="*/ f111 f57 1"/>
                <a:gd name="f134" fmla="*/ f112 f58 1"/>
                <a:gd name="f135" fmla="*/ f113 f57 1"/>
                <a:gd name="f136" fmla="*/ f114 f58 1"/>
                <a:gd name="f137" fmla="*/ f115 f57 1"/>
                <a:gd name="f138" fmla="*/ f116 f58 1"/>
                <a:gd name="f139" fmla="*/ f117 f57 1"/>
                <a:gd name="f140" fmla="*/ f118 f58 1"/>
                <a:gd name="f141" fmla="*/ f119 f57 1"/>
                <a:gd name="f142" fmla="*/ f120 f58 1"/>
                <a:gd name="f143" fmla="*/ f121 f57 1"/>
                <a:gd name="f144" fmla="*/ f122 f58 1"/>
                <a:gd name="f145" fmla="*/ f123 f57 1"/>
                <a:gd name="f146" fmla="*/ f124 f58 1"/>
                <a:gd name="f147" fmla="*/ f125 f57 1"/>
                <a:gd name="f148" fmla="*/ f126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6">
                  <a:pos x="f131" y="f132"/>
                </a:cxn>
                <a:cxn ang="f86">
                  <a:pos x="f133" y="f134"/>
                </a:cxn>
                <a:cxn ang="f86">
                  <a:pos x="f135" y="f136"/>
                </a:cxn>
                <a:cxn ang="f86">
                  <a:pos x="f137" y="f138"/>
                </a:cxn>
                <a:cxn ang="f86">
                  <a:pos x="f139" y="f140"/>
                </a:cxn>
                <a:cxn ang="f86">
                  <a:pos x="f141" y="f142"/>
                </a:cxn>
                <a:cxn ang="f86">
                  <a:pos x="f143" y="f144"/>
                </a:cxn>
                <a:cxn ang="f86">
                  <a:pos x="f145" y="f146"/>
                </a:cxn>
                <a:cxn ang="f86">
                  <a:pos x="f147" y="f148"/>
                </a:cxn>
                <a:cxn ang="f86">
                  <a:pos x="f131" y="f132"/>
                </a:cxn>
              </a:cxnLst>
              <a:rect l="f127" t="f130" r="f128" b="f129"/>
              <a:pathLst>
                <a:path w="294" h="608">
                  <a:moveTo>
                    <a:pt x="f8" y="f9"/>
                  </a:moveTo>
                  <a:cubicBezTo>
                    <a:pt x="f10" y="f11"/>
                    <a:pt x="f12" y="f13"/>
                    <a:pt x="f5" y="f14"/>
                  </a:cubicBezTo>
                  <a:cubicBezTo>
                    <a:pt x="f15" y="f16"/>
                    <a:pt x="f17" y="f18"/>
                    <a:pt x="f19" y="f5"/>
                  </a:cubicBezTo>
                  <a:cubicBezTo>
                    <a:pt x="f20" y="f21"/>
                    <a:pt x="f22" y="f23"/>
                    <a:pt x="f6" y="f7"/>
                  </a:cubicBezTo>
                  <a:cubicBezTo>
                    <a:pt x="f24" y="f7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5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" name="Rounded Rectangle 2">
            <a:extLst>
              <a:ext uri="{FF2B5EF4-FFF2-40B4-BE49-F238E27FC236}">
                <a16:creationId xmlns:a16="http://schemas.microsoft.com/office/drawing/2014/main" id="{94778298-3670-2BE6-1F48-5A3B9197B7C1}"/>
              </a:ext>
            </a:extLst>
          </p:cNvPr>
          <p:cNvSpPr/>
          <p:nvPr/>
        </p:nvSpPr>
        <p:spPr>
          <a:xfrm>
            <a:off x="1126961" y="4390043"/>
            <a:ext cx="429813" cy="458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000"/>
              <a:gd name="f7" fmla="val 3160999"/>
              <a:gd name="f8" fmla="val 1374274"/>
              <a:gd name="f9" fmla="val 3155132"/>
              <a:gd name="f10" fmla="val 1419362"/>
              <a:gd name="f11" fmla="val 2496208"/>
              <a:gd name="f12" fmla="val 770986"/>
              <a:gd name="f13" fmla="val 2113414"/>
              <a:gd name="f14" fmla="val 1929581"/>
              <a:gd name="f15" fmla="val 1106902"/>
              <a:gd name="f16" fmla="val 1921633"/>
              <a:gd name="f17" fmla="val 1292845"/>
              <a:gd name="f18" fmla="val 1914712"/>
              <a:gd name="f19" fmla="val 1454769"/>
              <a:gd name="f20" fmla="val 1928136"/>
              <a:gd name="f21" fmla="val 1522392"/>
              <a:gd name="f22" fmla="val 1942445"/>
              <a:gd name="f23" fmla="val 1570340"/>
              <a:gd name="f24" fmla="val 1547199"/>
              <a:gd name="f25" fmla="val 1510736"/>
              <a:gd name="f26" fmla="val 1237189"/>
              <a:gd name="f27" fmla="val 1330681"/>
              <a:gd name="f28" fmla="val 815277"/>
              <a:gd name="f29" fmla="val 836121"/>
              <a:gd name="f30" fmla="val 618819"/>
              <a:gd name="f31" fmla="val 1229038"/>
              <a:gd name="f32" fmla="val 733086"/>
              <a:gd name="f33" fmla="val 1558961"/>
              <a:gd name="f34" fmla="val 965659"/>
              <a:gd name="f35" fmla="val 1735195"/>
              <a:gd name="f36" fmla="val 864541"/>
              <a:gd name="f37" fmla="val 1716416"/>
              <a:gd name="f38" fmla="val 662904"/>
              <a:gd name="f39" fmla="val 1695759"/>
              <a:gd name="f40" fmla="val 570453"/>
              <a:gd name="f41" fmla="val 1629310"/>
              <a:gd name="f42" fmla="val 597898"/>
              <a:gd name="f43" fmla="val 2016450"/>
              <a:gd name="f44" fmla="val 990931"/>
              <a:gd name="f45" fmla="val 2177657"/>
              <a:gd name="f46" fmla="val 1196057"/>
              <a:gd name="f47" fmla="val 2257108"/>
              <a:gd name="f48" fmla="val 1113718"/>
              <a:gd name="f49" fmla="val 2275887"/>
              <a:gd name="f50" fmla="val 943857"/>
              <a:gd name="f51" fmla="val 2321380"/>
              <a:gd name="f52" fmla="val 813848"/>
              <a:gd name="f53" fmla="val 2296824"/>
              <a:gd name="f54" fmla="val 926523"/>
              <a:gd name="f55" fmla="val 2634848"/>
              <a:gd name="f56" fmla="val 1326064"/>
              <a:gd name="f57" fmla="val 2611755"/>
              <a:gd name="f58" fmla="val 1486410"/>
              <a:gd name="f59" fmla="val 2607420"/>
              <a:gd name="f60" fmla="val 1297174"/>
              <a:gd name="f61" fmla="val 2749708"/>
              <a:gd name="f62" fmla="val 1000058"/>
              <a:gd name="f63" fmla="val 2795794"/>
              <a:gd name="f64" fmla="val 489408"/>
              <a:gd name="f65" fmla="val 2829018"/>
              <a:gd name="f66" fmla="val 914827"/>
              <a:gd name="f67" fmla="val 3139596"/>
              <a:gd name="f68" fmla="val 1734874"/>
              <a:gd name="f69" fmla="val 3242281"/>
              <a:gd name="f70" fmla="val 2062787"/>
              <a:gd name="f71" fmla="val 3146219"/>
              <a:gd name="f72" fmla="val 2763394"/>
              <a:gd name="f73" fmla="val 2903535"/>
              <a:gd name="f74" fmla="val 2915370"/>
              <a:gd name="f75" fmla="val 2621267"/>
              <a:gd name="f76" fmla="val 3074271"/>
              <a:gd name="f77" fmla="val 2105563"/>
              <a:gd name="f78" fmla="val 3173740"/>
              <a:gd name="f79" fmla="val 1733406"/>
              <a:gd name="f80" fmla="val 3145310"/>
              <a:gd name="f81" fmla="val 1648999"/>
              <a:gd name="f82" fmla="val 3207849"/>
              <a:gd name="f83" fmla="val 1493166"/>
              <a:gd name="f84" fmla="val 3270388"/>
              <a:gd name="f85" fmla="val 1337333"/>
              <a:gd name="f86" fmla="val 3414210"/>
              <a:gd name="f87" fmla="val 1276468"/>
              <a:gd name="f88" fmla="val 3449507"/>
              <a:gd name="f89" fmla="val 1170564"/>
              <a:gd name="f90" fmla="val 3349883"/>
              <a:gd name="f91" fmla="val 1192977"/>
              <a:gd name="f92" fmla="val 3252716"/>
              <a:gd name="f93" fmla="val 1239516"/>
              <a:gd name="f94" fmla="val 3140091"/>
              <a:gd name="f95" fmla="val 1227260"/>
              <a:gd name="f96" fmla="val 3219995"/>
              <a:gd name="f97" fmla="val 1183499"/>
              <a:gd name="f98" fmla="val 3274317"/>
              <a:gd name="f99" fmla="val 996523"/>
              <a:gd name="f100" fmla="val 3324107"/>
              <a:gd name="f101" fmla="val 851504"/>
              <a:gd name="f102" fmla="val 3215037"/>
              <a:gd name="f103" fmla="val 921165"/>
              <a:gd name="f104" fmla="val 3152155"/>
              <a:gd name="f105" fmla="val 998691"/>
              <a:gd name="f106" fmla="val 2995677"/>
              <a:gd name="f107" fmla="val 1008938"/>
              <a:gd name="f108" fmla="val 2884471"/>
              <a:gd name="f109" fmla="val 881691"/>
              <a:gd name="f110" fmla="val 2678487"/>
              <a:gd name="f111" fmla="val 308009"/>
              <a:gd name="f112" fmla="val 3651991"/>
              <a:gd name="f113" fmla="val 3822100"/>
              <a:gd name="f114" fmla="val 137900"/>
              <a:gd name="f115" fmla="+- 0 0 -90"/>
              <a:gd name="f116" fmla="*/ f3 1 3960000"/>
              <a:gd name="f117" fmla="*/ f4 1 3960000"/>
              <a:gd name="f118" fmla="val f5"/>
              <a:gd name="f119" fmla="val f6"/>
              <a:gd name="f120" fmla="*/ f115 f0 1"/>
              <a:gd name="f121" fmla="+- f119 0 f118"/>
              <a:gd name="f122" fmla="*/ f120 1 f2"/>
              <a:gd name="f123" fmla="*/ f121 1 3960000"/>
              <a:gd name="f124" fmla="*/ 3160999 f121 1"/>
              <a:gd name="f125" fmla="*/ 1374274 f121 1"/>
              <a:gd name="f126" fmla="*/ 3155132 f121 1"/>
              <a:gd name="f127" fmla="*/ 1419362 f121 1"/>
              <a:gd name="f128" fmla="*/ 2496208 f121 1"/>
              <a:gd name="f129" fmla="*/ 770986 f121 1"/>
              <a:gd name="f130" fmla="*/ 1921633 f121 1"/>
              <a:gd name="f131" fmla="*/ 1292845 f121 1"/>
              <a:gd name="f132" fmla="*/ 1942445 f121 1"/>
              <a:gd name="f133" fmla="*/ 1570340 f121 1"/>
              <a:gd name="f134" fmla="*/ 815277 f121 1"/>
              <a:gd name="f135" fmla="*/ 836121 f121 1"/>
              <a:gd name="f136" fmla="*/ 965659 f121 1"/>
              <a:gd name="f137" fmla="*/ 1735195 f121 1"/>
              <a:gd name="f138" fmla="*/ 570453 f121 1"/>
              <a:gd name="f139" fmla="*/ 1629310 f121 1"/>
              <a:gd name="f140" fmla="*/ 1196057 f121 1"/>
              <a:gd name="f141" fmla="*/ 2257108 f121 1"/>
              <a:gd name="f142" fmla="*/ 813848 f121 1"/>
              <a:gd name="f143" fmla="*/ 2296824 f121 1"/>
              <a:gd name="f144" fmla="*/ 1486410 f121 1"/>
              <a:gd name="f145" fmla="*/ 2607420 f121 1"/>
              <a:gd name="f146" fmla="*/ 489408 f121 1"/>
              <a:gd name="f147" fmla="*/ 2829018 f121 1"/>
              <a:gd name="f148" fmla="*/ 2062787 f121 1"/>
              <a:gd name="f149" fmla="*/ 3146219 f121 1"/>
              <a:gd name="f150" fmla="*/ 3074271 f121 1"/>
              <a:gd name="f151" fmla="*/ 2105563 f121 1"/>
              <a:gd name="f152" fmla="*/ 3207849 f121 1"/>
              <a:gd name="f153" fmla="*/ 1493166 f121 1"/>
              <a:gd name="f154" fmla="*/ 3449507 f121 1"/>
              <a:gd name="f155" fmla="*/ 1170564 f121 1"/>
              <a:gd name="f156" fmla="*/ 3140091 f121 1"/>
              <a:gd name="f157" fmla="*/ 1227260 f121 1"/>
              <a:gd name="f158" fmla="*/ 3324107 f121 1"/>
              <a:gd name="f159" fmla="*/ 851504 f121 1"/>
              <a:gd name="f160" fmla="*/ 2995677 f121 1"/>
              <a:gd name="f161" fmla="*/ 1008938 f121 1"/>
              <a:gd name="f162" fmla="*/ 308009 f121 1"/>
              <a:gd name="f163" fmla="*/ 0 f121 1"/>
              <a:gd name="f164" fmla="*/ 3651991 f121 1"/>
              <a:gd name="f165" fmla="*/ 3960000 f121 1"/>
              <a:gd name="f166" fmla="+- f122 0 f1"/>
              <a:gd name="f167" fmla="*/ f124 1 3960000"/>
              <a:gd name="f168" fmla="*/ f125 1 3960000"/>
              <a:gd name="f169" fmla="*/ f126 1 3960000"/>
              <a:gd name="f170" fmla="*/ f127 1 3960000"/>
              <a:gd name="f171" fmla="*/ f128 1 3960000"/>
              <a:gd name="f172" fmla="*/ f129 1 3960000"/>
              <a:gd name="f173" fmla="*/ f130 1 3960000"/>
              <a:gd name="f174" fmla="*/ f131 1 3960000"/>
              <a:gd name="f175" fmla="*/ f132 1 3960000"/>
              <a:gd name="f176" fmla="*/ f133 1 3960000"/>
              <a:gd name="f177" fmla="*/ f134 1 3960000"/>
              <a:gd name="f178" fmla="*/ f135 1 3960000"/>
              <a:gd name="f179" fmla="*/ f136 1 3960000"/>
              <a:gd name="f180" fmla="*/ f137 1 3960000"/>
              <a:gd name="f181" fmla="*/ f138 1 3960000"/>
              <a:gd name="f182" fmla="*/ f139 1 3960000"/>
              <a:gd name="f183" fmla="*/ f140 1 3960000"/>
              <a:gd name="f184" fmla="*/ f141 1 3960000"/>
              <a:gd name="f185" fmla="*/ f142 1 3960000"/>
              <a:gd name="f186" fmla="*/ f143 1 3960000"/>
              <a:gd name="f187" fmla="*/ f144 1 3960000"/>
              <a:gd name="f188" fmla="*/ f145 1 3960000"/>
              <a:gd name="f189" fmla="*/ f146 1 3960000"/>
              <a:gd name="f190" fmla="*/ f147 1 3960000"/>
              <a:gd name="f191" fmla="*/ f148 1 3960000"/>
              <a:gd name="f192" fmla="*/ f149 1 3960000"/>
              <a:gd name="f193" fmla="*/ f150 1 3960000"/>
              <a:gd name="f194" fmla="*/ f151 1 3960000"/>
              <a:gd name="f195" fmla="*/ f152 1 3960000"/>
              <a:gd name="f196" fmla="*/ f153 1 3960000"/>
              <a:gd name="f197" fmla="*/ f154 1 3960000"/>
              <a:gd name="f198" fmla="*/ f155 1 3960000"/>
              <a:gd name="f199" fmla="*/ f156 1 3960000"/>
              <a:gd name="f200" fmla="*/ f157 1 3960000"/>
              <a:gd name="f201" fmla="*/ f158 1 3960000"/>
              <a:gd name="f202" fmla="*/ f159 1 3960000"/>
              <a:gd name="f203" fmla="*/ f160 1 3960000"/>
              <a:gd name="f204" fmla="*/ f161 1 3960000"/>
              <a:gd name="f205" fmla="*/ f162 1 3960000"/>
              <a:gd name="f206" fmla="*/ f163 1 3960000"/>
              <a:gd name="f207" fmla="*/ f164 1 3960000"/>
              <a:gd name="f208" fmla="*/ f165 1 3960000"/>
              <a:gd name="f209" fmla="*/ f118 1 f123"/>
              <a:gd name="f210" fmla="*/ f119 1 f123"/>
              <a:gd name="f211" fmla="*/ f167 1 f123"/>
              <a:gd name="f212" fmla="*/ f168 1 f123"/>
              <a:gd name="f213" fmla="*/ f169 1 f123"/>
              <a:gd name="f214" fmla="*/ f170 1 f123"/>
              <a:gd name="f215" fmla="*/ f171 1 f123"/>
              <a:gd name="f216" fmla="*/ f172 1 f123"/>
              <a:gd name="f217" fmla="*/ f173 1 f123"/>
              <a:gd name="f218" fmla="*/ f174 1 f123"/>
              <a:gd name="f219" fmla="*/ f175 1 f123"/>
              <a:gd name="f220" fmla="*/ f176 1 f123"/>
              <a:gd name="f221" fmla="*/ f177 1 f123"/>
              <a:gd name="f222" fmla="*/ f178 1 f123"/>
              <a:gd name="f223" fmla="*/ f179 1 f123"/>
              <a:gd name="f224" fmla="*/ f180 1 f123"/>
              <a:gd name="f225" fmla="*/ f181 1 f123"/>
              <a:gd name="f226" fmla="*/ f182 1 f123"/>
              <a:gd name="f227" fmla="*/ f183 1 f123"/>
              <a:gd name="f228" fmla="*/ f184 1 f123"/>
              <a:gd name="f229" fmla="*/ f185 1 f123"/>
              <a:gd name="f230" fmla="*/ f186 1 f123"/>
              <a:gd name="f231" fmla="*/ f187 1 f123"/>
              <a:gd name="f232" fmla="*/ f188 1 f123"/>
              <a:gd name="f233" fmla="*/ f189 1 f123"/>
              <a:gd name="f234" fmla="*/ f190 1 f123"/>
              <a:gd name="f235" fmla="*/ f191 1 f123"/>
              <a:gd name="f236" fmla="*/ f192 1 f123"/>
              <a:gd name="f237" fmla="*/ f193 1 f123"/>
              <a:gd name="f238" fmla="*/ f194 1 f123"/>
              <a:gd name="f239" fmla="*/ f195 1 f123"/>
              <a:gd name="f240" fmla="*/ f196 1 f123"/>
              <a:gd name="f241" fmla="*/ f197 1 f123"/>
              <a:gd name="f242" fmla="*/ f198 1 f123"/>
              <a:gd name="f243" fmla="*/ f199 1 f123"/>
              <a:gd name="f244" fmla="*/ f200 1 f123"/>
              <a:gd name="f245" fmla="*/ f201 1 f123"/>
              <a:gd name="f246" fmla="*/ f202 1 f123"/>
              <a:gd name="f247" fmla="*/ f203 1 f123"/>
              <a:gd name="f248" fmla="*/ f204 1 f123"/>
              <a:gd name="f249" fmla="*/ f205 1 f123"/>
              <a:gd name="f250" fmla="*/ f206 1 f123"/>
              <a:gd name="f251" fmla="*/ f207 1 f123"/>
              <a:gd name="f252" fmla="*/ f208 1 f123"/>
              <a:gd name="f253" fmla="*/ f209 f116 1"/>
              <a:gd name="f254" fmla="*/ f210 f116 1"/>
              <a:gd name="f255" fmla="*/ f210 f117 1"/>
              <a:gd name="f256" fmla="*/ f209 f117 1"/>
              <a:gd name="f257" fmla="*/ f211 f116 1"/>
              <a:gd name="f258" fmla="*/ f212 f117 1"/>
              <a:gd name="f259" fmla="*/ f213 f116 1"/>
              <a:gd name="f260" fmla="*/ f214 f117 1"/>
              <a:gd name="f261" fmla="*/ f215 f116 1"/>
              <a:gd name="f262" fmla="*/ f216 f117 1"/>
              <a:gd name="f263" fmla="*/ f217 f116 1"/>
              <a:gd name="f264" fmla="*/ f218 f117 1"/>
              <a:gd name="f265" fmla="*/ f219 f116 1"/>
              <a:gd name="f266" fmla="*/ f220 f117 1"/>
              <a:gd name="f267" fmla="*/ f221 f116 1"/>
              <a:gd name="f268" fmla="*/ f222 f117 1"/>
              <a:gd name="f269" fmla="*/ f223 f116 1"/>
              <a:gd name="f270" fmla="*/ f224 f117 1"/>
              <a:gd name="f271" fmla="*/ f225 f116 1"/>
              <a:gd name="f272" fmla="*/ f226 f117 1"/>
              <a:gd name="f273" fmla="*/ f227 f116 1"/>
              <a:gd name="f274" fmla="*/ f228 f117 1"/>
              <a:gd name="f275" fmla="*/ f229 f116 1"/>
              <a:gd name="f276" fmla="*/ f230 f117 1"/>
              <a:gd name="f277" fmla="*/ f231 f116 1"/>
              <a:gd name="f278" fmla="*/ f232 f117 1"/>
              <a:gd name="f279" fmla="*/ f233 f116 1"/>
              <a:gd name="f280" fmla="*/ f234 f117 1"/>
              <a:gd name="f281" fmla="*/ f235 f116 1"/>
              <a:gd name="f282" fmla="*/ f236 f117 1"/>
              <a:gd name="f283" fmla="*/ f237 f116 1"/>
              <a:gd name="f284" fmla="*/ f238 f117 1"/>
              <a:gd name="f285" fmla="*/ f239 f116 1"/>
              <a:gd name="f286" fmla="*/ f240 f117 1"/>
              <a:gd name="f287" fmla="*/ f241 f116 1"/>
              <a:gd name="f288" fmla="*/ f242 f117 1"/>
              <a:gd name="f289" fmla="*/ f243 f116 1"/>
              <a:gd name="f290" fmla="*/ f244 f117 1"/>
              <a:gd name="f291" fmla="*/ f245 f116 1"/>
              <a:gd name="f292" fmla="*/ f246 f117 1"/>
              <a:gd name="f293" fmla="*/ f247 f116 1"/>
              <a:gd name="f294" fmla="*/ f248 f117 1"/>
              <a:gd name="f295" fmla="*/ f249 f116 1"/>
              <a:gd name="f296" fmla="*/ f250 f117 1"/>
              <a:gd name="f297" fmla="*/ f251 f116 1"/>
              <a:gd name="f298" fmla="*/ f252 f116 1"/>
              <a:gd name="f299" fmla="*/ f249 f117 1"/>
              <a:gd name="f300" fmla="*/ f251 f117 1"/>
              <a:gd name="f301" fmla="*/ f252 f117 1"/>
              <a:gd name="f302" fmla="*/ f250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6">
                <a:pos x="f257" y="f258"/>
              </a:cxn>
              <a:cxn ang="f166">
                <a:pos x="f259" y="f260"/>
              </a:cxn>
              <a:cxn ang="f166">
                <a:pos x="f257" y="f258"/>
              </a:cxn>
              <a:cxn ang="f166">
                <a:pos x="f261" y="f262"/>
              </a:cxn>
              <a:cxn ang="f166">
                <a:pos x="f263" y="f264"/>
              </a:cxn>
              <a:cxn ang="f166">
                <a:pos x="f265" y="f266"/>
              </a:cxn>
              <a:cxn ang="f166">
                <a:pos x="f267" y="f268"/>
              </a:cxn>
              <a:cxn ang="f166">
                <a:pos x="f269" y="f270"/>
              </a:cxn>
              <a:cxn ang="f166">
                <a:pos x="f271" y="f272"/>
              </a:cxn>
              <a:cxn ang="f166">
                <a:pos x="f273" y="f274"/>
              </a:cxn>
              <a:cxn ang="f166">
                <a:pos x="f275" y="f276"/>
              </a:cxn>
              <a:cxn ang="f166">
                <a:pos x="f277" y="f278"/>
              </a:cxn>
              <a:cxn ang="f166">
                <a:pos x="f279" y="f280"/>
              </a:cxn>
              <a:cxn ang="f166">
                <a:pos x="f281" y="f282"/>
              </a:cxn>
              <a:cxn ang="f166">
                <a:pos x="f283" y="f284"/>
              </a:cxn>
              <a:cxn ang="f166">
                <a:pos x="f285" y="f286"/>
              </a:cxn>
              <a:cxn ang="f166">
                <a:pos x="f287" y="f288"/>
              </a:cxn>
              <a:cxn ang="f166">
                <a:pos x="f289" y="f290"/>
              </a:cxn>
              <a:cxn ang="f166">
                <a:pos x="f291" y="f292"/>
              </a:cxn>
              <a:cxn ang="f166">
                <a:pos x="f293" y="f294"/>
              </a:cxn>
              <a:cxn ang="f166">
                <a:pos x="f261" y="f262"/>
              </a:cxn>
              <a:cxn ang="f166">
                <a:pos x="f295" y="f296"/>
              </a:cxn>
              <a:cxn ang="f166">
                <a:pos x="f297" y="f296"/>
              </a:cxn>
              <a:cxn ang="f166">
                <a:pos x="f298" y="f299"/>
              </a:cxn>
              <a:cxn ang="f166">
                <a:pos x="f298" y="f300"/>
              </a:cxn>
              <a:cxn ang="f166">
                <a:pos x="f297" y="f301"/>
              </a:cxn>
              <a:cxn ang="f166">
                <a:pos x="f295" y="f301"/>
              </a:cxn>
              <a:cxn ang="f166">
                <a:pos x="f302" y="f300"/>
              </a:cxn>
              <a:cxn ang="f166">
                <a:pos x="f302" y="f299"/>
              </a:cxn>
              <a:cxn ang="f166">
                <a:pos x="f295" y="f296"/>
              </a:cxn>
            </a:cxnLst>
            <a:rect l="f253" t="f256" r="f254" b="f255"/>
            <a:pathLst>
              <a:path w="3960000" h="3960000">
                <a:moveTo>
                  <a:pt x="f7" y="f8"/>
                </a:moveTo>
                <a:lnTo>
                  <a:pt x="f9" y="f10"/>
                </a:lnTo>
                <a:lnTo>
                  <a:pt x="f7" y="f8"/>
                </a:lnTo>
                <a:close/>
                <a:moveTo>
                  <a:pt x="f11" y="f12"/>
                </a:moveTo>
                <a:cubicBezTo>
                  <a:pt x="f13" y="f12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2"/>
                  <a:pt x="f11" y="f12"/>
                </a:cubicBezTo>
                <a:close/>
                <a:moveTo>
                  <a:pt x="f111" y="f5"/>
                </a:moveTo>
                <a:lnTo>
                  <a:pt x="f112" y="f5"/>
                </a:lnTo>
                <a:cubicBezTo>
                  <a:pt x="f113" y="f5"/>
                  <a:pt x="f6" y="f114"/>
                  <a:pt x="f6" y="f111"/>
                </a:cubicBezTo>
                <a:lnTo>
                  <a:pt x="f6" y="f112"/>
                </a:lnTo>
                <a:cubicBezTo>
                  <a:pt x="f6" y="f113"/>
                  <a:pt x="f113" y="f6"/>
                  <a:pt x="f112" y="f6"/>
                </a:cubicBezTo>
                <a:lnTo>
                  <a:pt x="f111" y="f6"/>
                </a:lnTo>
                <a:cubicBezTo>
                  <a:pt x="f114" y="f6"/>
                  <a:pt x="f5" y="f113"/>
                  <a:pt x="f5" y="f112"/>
                </a:cubicBezTo>
                <a:lnTo>
                  <a:pt x="f5" y="f111"/>
                </a:lnTo>
                <a:cubicBezTo>
                  <a:pt x="f5" y="f114"/>
                  <a:pt x="f114" y="f5"/>
                  <a:pt x="f111" y="f5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EC428102-3B37-2F66-4D36-F8052F73E584}"/>
              </a:ext>
            </a:extLst>
          </p:cNvPr>
          <p:cNvSpPr/>
          <p:nvPr/>
        </p:nvSpPr>
        <p:spPr>
          <a:xfrm>
            <a:off x="423394" y="4390043"/>
            <a:ext cx="429813" cy="458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000"/>
              <a:gd name="f7" fmla="val 2841893"/>
              <a:gd name="f8" fmla="val 181064"/>
              <a:gd name="f9" fmla="val 2485731"/>
              <a:gd name="f10" fmla="val 190239"/>
              <a:gd name="f11" fmla="val 2106781"/>
              <a:gd name="f12" fmla="val 339266"/>
              <a:gd name="f13" fmla="val 2105790"/>
              <a:gd name="f14" fmla="val 859562"/>
              <a:gd name="f15" fmla="val 2106860"/>
              <a:gd name="f16" fmla="val 863292"/>
              <a:gd name="f17" fmla="val 1248172"/>
              <a:gd name="f18" fmla="val 1691968"/>
              <a:gd name="f19" fmla="val 1824236"/>
              <a:gd name="f20" fmla="val 3779396"/>
              <a:gd name="f21" fmla="val 2754932"/>
              <a:gd name="f22" fmla="val 3305869"/>
              <a:gd name="f23" fmla="val 1813665"/>
              <a:gd name="f24" fmla="val 3348152"/>
              <a:gd name="f25" fmla="val 907124"/>
              <a:gd name="f26" fmla="val 2746287"/>
              <a:gd name="f27" fmla="val 682909"/>
              <a:gd name="f28" fmla="val 3126764"/>
              <a:gd name="f29" fmla="val 685506"/>
              <a:gd name="f30" fmla="val 3369037"/>
              <a:gd name="f31" fmla="val 704441"/>
              <a:gd name="f32" fmla="val 3391941"/>
              <a:gd name="f33" fmla="val 556446"/>
              <a:gd name="f34" fmla="val 3409927"/>
              <a:gd name="f35" fmla="val 381656"/>
              <a:gd name="f36" fmla="val 3410216"/>
              <a:gd name="f37" fmla="val 195189"/>
              <a:gd name="f38" fmla="val 3239930"/>
              <a:gd name="f39" fmla="val 163882"/>
              <a:gd name="f40" fmla="val 3118909"/>
              <a:gd name="f41" fmla="val 173928"/>
              <a:gd name="f42" fmla="val 308009"/>
              <a:gd name="f43" fmla="val 3651991"/>
              <a:gd name="f44" fmla="val 3822100"/>
              <a:gd name="f45" fmla="val 137900"/>
              <a:gd name="f46" fmla="+- 0 0 -90"/>
              <a:gd name="f47" fmla="*/ f3 1 3960000"/>
              <a:gd name="f48" fmla="*/ f4 1 3960000"/>
              <a:gd name="f49" fmla="val f5"/>
              <a:gd name="f50" fmla="val f6"/>
              <a:gd name="f51" fmla="*/ f46 f0 1"/>
              <a:gd name="f52" fmla="+- f50 0 f49"/>
              <a:gd name="f53" fmla="*/ f51 1 f2"/>
              <a:gd name="f54" fmla="*/ f52 1 3960000"/>
              <a:gd name="f55" fmla="*/ 2841893 f52 1"/>
              <a:gd name="f56" fmla="*/ 181064 f52 1"/>
              <a:gd name="f57" fmla="*/ 2105790 f52 1"/>
              <a:gd name="f58" fmla="*/ 859562 f52 1"/>
              <a:gd name="f59" fmla="*/ 2106860 f52 1"/>
              <a:gd name="f60" fmla="*/ 863292 f52 1"/>
              <a:gd name="f61" fmla="*/ 1248172 f52 1"/>
              <a:gd name="f62" fmla="*/ 1691968 f52 1"/>
              <a:gd name="f63" fmla="*/ 1824236 f52 1"/>
              <a:gd name="f64" fmla="*/ 3779396 f52 1"/>
              <a:gd name="f65" fmla="*/ 2754932 f52 1"/>
              <a:gd name="f66" fmla="*/ 3305869 f52 1"/>
              <a:gd name="f67" fmla="*/ 1813665 f52 1"/>
              <a:gd name="f68" fmla="*/ 3348152 f52 1"/>
              <a:gd name="f69" fmla="*/ 907124 f52 1"/>
              <a:gd name="f70" fmla="*/ 3369037 f52 1"/>
              <a:gd name="f71" fmla="*/ 704441 f52 1"/>
              <a:gd name="f72" fmla="*/ 3410216 f52 1"/>
              <a:gd name="f73" fmla="*/ 195189 f52 1"/>
              <a:gd name="f74" fmla="*/ 308009 f52 1"/>
              <a:gd name="f75" fmla="*/ 0 f52 1"/>
              <a:gd name="f76" fmla="*/ 3651991 f52 1"/>
              <a:gd name="f77" fmla="*/ 3960000 f52 1"/>
              <a:gd name="f78" fmla="+- f53 0 f1"/>
              <a:gd name="f79" fmla="*/ f55 1 3960000"/>
              <a:gd name="f80" fmla="*/ f56 1 3960000"/>
              <a:gd name="f81" fmla="*/ f57 1 3960000"/>
              <a:gd name="f82" fmla="*/ f58 1 3960000"/>
              <a:gd name="f83" fmla="*/ f59 1 3960000"/>
              <a:gd name="f84" fmla="*/ f60 1 3960000"/>
              <a:gd name="f85" fmla="*/ f61 1 3960000"/>
              <a:gd name="f86" fmla="*/ f62 1 3960000"/>
              <a:gd name="f87" fmla="*/ f63 1 3960000"/>
              <a:gd name="f88" fmla="*/ f64 1 3960000"/>
              <a:gd name="f89" fmla="*/ f65 1 3960000"/>
              <a:gd name="f90" fmla="*/ f66 1 3960000"/>
              <a:gd name="f91" fmla="*/ f67 1 3960000"/>
              <a:gd name="f92" fmla="*/ f68 1 3960000"/>
              <a:gd name="f93" fmla="*/ f69 1 3960000"/>
              <a:gd name="f94" fmla="*/ f70 1 3960000"/>
              <a:gd name="f95" fmla="*/ f71 1 3960000"/>
              <a:gd name="f96" fmla="*/ f72 1 3960000"/>
              <a:gd name="f97" fmla="*/ f73 1 3960000"/>
              <a:gd name="f98" fmla="*/ f74 1 3960000"/>
              <a:gd name="f99" fmla="*/ f75 1 3960000"/>
              <a:gd name="f100" fmla="*/ f76 1 3960000"/>
              <a:gd name="f101" fmla="*/ f77 1 3960000"/>
              <a:gd name="f102" fmla="*/ f49 1 f54"/>
              <a:gd name="f103" fmla="*/ f50 1 f54"/>
              <a:gd name="f104" fmla="*/ f79 1 f54"/>
              <a:gd name="f105" fmla="*/ f80 1 f54"/>
              <a:gd name="f106" fmla="*/ f81 1 f54"/>
              <a:gd name="f107" fmla="*/ f82 1 f54"/>
              <a:gd name="f108" fmla="*/ f83 1 f54"/>
              <a:gd name="f109" fmla="*/ f84 1 f54"/>
              <a:gd name="f110" fmla="*/ f85 1 f54"/>
              <a:gd name="f111" fmla="*/ f86 1 f54"/>
              <a:gd name="f112" fmla="*/ f87 1 f54"/>
              <a:gd name="f113" fmla="*/ f88 1 f54"/>
              <a:gd name="f114" fmla="*/ f89 1 f54"/>
              <a:gd name="f115" fmla="*/ f90 1 f54"/>
              <a:gd name="f116" fmla="*/ f91 1 f54"/>
              <a:gd name="f117" fmla="*/ f92 1 f54"/>
              <a:gd name="f118" fmla="*/ f93 1 f54"/>
              <a:gd name="f119" fmla="*/ f94 1 f54"/>
              <a:gd name="f120" fmla="*/ f95 1 f54"/>
              <a:gd name="f121" fmla="*/ f96 1 f54"/>
              <a:gd name="f122" fmla="*/ f97 1 f54"/>
              <a:gd name="f123" fmla="*/ f98 1 f54"/>
              <a:gd name="f124" fmla="*/ f99 1 f54"/>
              <a:gd name="f125" fmla="*/ f100 1 f54"/>
              <a:gd name="f126" fmla="*/ f101 1 f54"/>
              <a:gd name="f127" fmla="*/ f102 f47 1"/>
              <a:gd name="f128" fmla="*/ f103 f47 1"/>
              <a:gd name="f129" fmla="*/ f103 f48 1"/>
              <a:gd name="f130" fmla="*/ f102 f48 1"/>
              <a:gd name="f131" fmla="*/ f104 f47 1"/>
              <a:gd name="f132" fmla="*/ f105 f48 1"/>
              <a:gd name="f133" fmla="*/ f106 f47 1"/>
              <a:gd name="f134" fmla="*/ f107 f48 1"/>
              <a:gd name="f135" fmla="*/ f108 f47 1"/>
              <a:gd name="f136" fmla="*/ f109 f48 1"/>
              <a:gd name="f137" fmla="*/ f110 f48 1"/>
              <a:gd name="f138" fmla="*/ f111 f47 1"/>
              <a:gd name="f139" fmla="*/ f112 f48 1"/>
              <a:gd name="f140" fmla="*/ f113 f48 1"/>
              <a:gd name="f141" fmla="*/ f114 f47 1"/>
              <a:gd name="f142" fmla="*/ f115 f47 1"/>
              <a:gd name="f143" fmla="*/ f116 f48 1"/>
              <a:gd name="f144" fmla="*/ f117 f47 1"/>
              <a:gd name="f145" fmla="*/ f118 f48 1"/>
              <a:gd name="f146" fmla="*/ f119 f47 1"/>
              <a:gd name="f147" fmla="*/ f120 f48 1"/>
              <a:gd name="f148" fmla="*/ f121 f47 1"/>
              <a:gd name="f149" fmla="*/ f122 f48 1"/>
              <a:gd name="f150" fmla="*/ f123 f47 1"/>
              <a:gd name="f151" fmla="*/ f124 f48 1"/>
              <a:gd name="f152" fmla="*/ f125 f47 1"/>
              <a:gd name="f153" fmla="*/ f126 f47 1"/>
              <a:gd name="f154" fmla="*/ f123 f48 1"/>
              <a:gd name="f155" fmla="*/ f125 f48 1"/>
              <a:gd name="f156" fmla="*/ f126 f48 1"/>
              <a:gd name="f157" fmla="*/ f124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8">
                <a:pos x="f131" y="f132"/>
              </a:cxn>
              <a:cxn ang="f78">
                <a:pos x="f133" y="f134"/>
              </a:cxn>
              <a:cxn ang="f78">
                <a:pos x="f135" y="f136"/>
              </a:cxn>
              <a:cxn ang="f78">
                <a:pos x="f135" y="f137"/>
              </a:cxn>
              <a:cxn ang="f78">
                <a:pos x="f138" y="f137"/>
              </a:cxn>
              <a:cxn ang="f78">
                <a:pos x="f138" y="f139"/>
              </a:cxn>
              <a:cxn ang="f78">
                <a:pos x="f135" y="f139"/>
              </a:cxn>
              <a:cxn ang="f78">
                <a:pos x="f135" y="f140"/>
              </a:cxn>
              <a:cxn ang="f78">
                <a:pos x="f141" y="f140"/>
              </a:cxn>
              <a:cxn ang="f78">
                <a:pos x="f141" y="f139"/>
              </a:cxn>
              <a:cxn ang="f78">
                <a:pos x="f142" y="f143"/>
              </a:cxn>
              <a:cxn ang="f78">
                <a:pos x="f144" y="f137"/>
              </a:cxn>
              <a:cxn ang="f78">
                <a:pos x="f141" y="f137"/>
              </a:cxn>
              <a:cxn ang="f78">
                <a:pos x="f141" y="f145"/>
              </a:cxn>
              <a:cxn ang="f78">
                <a:pos x="f146" y="f147"/>
              </a:cxn>
              <a:cxn ang="f78">
                <a:pos x="f148" y="f149"/>
              </a:cxn>
              <a:cxn ang="f78">
                <a:pos x="f131" y="f132"/>
              </a:cxn>
              <a:cxn ang="f78">
                <a:pos x="f150" y="f151"/>
              </a:cxn>
              <a:cxn ang="f78">
                <a:pos x="f152" y="f151"/>
              </a:cxn>
              <a:cxn ang="f78">
                <a:pos x="f153" y="f154"/>
              </a:cxn>
              <a:cxn ang="f78">
                <a:pos x="f153" y="f155"/>
              </a:cxn>
              <a:cxn ang="f78">
                <a:pos x="f152" y="f156"/>
              </a:cxn>
              <a:cxn ang="f78">
                <a:pos x="f150" y="f156"/>
              </a:cxn>
              <a:cxn ang="f78">
                <a:pos x="f157" y="f155"/>
              </a:cxn>
              <a:cxn ang="f78">
                <a:pos x="f157" y="f154"/>
              </a:cxn>
              <a:cxn ang="f78">
                <a:pos x="f150" y="f151"/>
              </a:cxn>
            </a:cxnLst>
            <a:rect l="f127" t="f130" r="f128" b="f129"/>
            <a:pathLst>
              <a:path w="3960000" h="3960000">
                <a:moveTo>
                  <a:pt x="f7" y="f8"/>
                </a:move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lnTo>
                  <a:pt x="f15" y="f17"/>
                </a:lnTo>
                <a:lnTo>
                  <a:pt x="f18" y="f17"/>
                </a:lnTo>
                <a:lnTo>
                  <a:pt x="f18" y="f19"/>
                </a:lnTo>
                <a:lnTo>
                  <a:pt x="f15" y="f19"/>
                </a:lnTo>
                <a:lnTo>
                  <a:pt x="f15" y="f20"/>
                </a:lnTo>
                <a:lnTo>
                  <a:pt x="f21" y="f20"/>
                </a:lnTo>
                <a:lnTo>
                  <a:pt x="f21" y="f19"/>
                </a:lnTo>
                <a:lnTo>
                  <a:pt x="f22" y="f23"/>
                </a:lnTo>
                <a:lnTo>
                  <a:pt x="f24" y="f17"/>
                </a:lnTo>
                <a:lnTo>
                  <a:pt x="f21" y="f17"/>
                </a:lnTo>
                <a:lnTo>
                  <a:pt x="f21" y="f25"/>
                </a:ln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7" y="f8"/>
                </a:cubicBezTo>
                <a:close/>
                <a:moveTo>
                  <a:pt x="f42" y="f5"/>
                </a:moveTo>
                <a:lnTo>
                  <a:pt x="f43" y="f5"/>
                </a:lnTo>
                <a:cubicBezTo>
                  <a:pt x="f44" y="f5"/>
                  <a:pt x="f6" y="f45"/>
                  <a:pt x="f6" y="f42"/>
                </a:cubicBezTo>
                <a:lnTo>
                  <a:pt x="f6" y="f43"/>
                </a:lnTo>
                <a:cubicBezTo>
                  <a:pt x="f6" y="f44"/>
                  <a:pt x="f44" y="f6"/>
                  <a:pt x="f43" y="f6"/>
                </a:cubicBezTo>
                <a:lnTo>
                  <a:pt x="f42" y="f6"/>
                </a:lnTo>
                <a:cubicBezTo>
                  <a:pt x="f45" y="f6"/>
                  <a:pt x="f5" y="f44"/>
                  <a:pt x="f5" y="f43"/>
                </a:cubicBezTo>
                <a:lnTo>
                  <a:pt x="f5" y="f42"/>
                </a:lnTo>
                <a:cubicBezTo>
                  <a:pt x="f5" y="f45"/>
                  <a:pt x="f45" y="f5"/>
                  <a:pt x="f42" y="f5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pic>
        <p:nvPicPr>
          <p:cNvPr id="10" name="Picture 17" descr="traje chaqueta verde Descuento online -">
            <a:extLst>
              <a:ext uri="{FF2B5EF4-FFF2-40B4-BE49-F238E27FC236}">
                <a16:creationId xmlns:a16="http://schemas.microsoft.com/office/drawing/2014/main" id="{FFEFB7C7-E5E9-D33D-DE12-2481734395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90" b="6299"/>
          <a:stretch>
            <a:fillRect/>
          </a:stretch>
        </p:blipFill>
        <p:spPr>
          <a:xfrm>
            <a:off x="4378320" y="0"/>
            <a:ext cx="4765679" cy="514339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3;p42">
            <a:extLst>
              <a:ext uri="{FF2B5EF4-FFF2-40B4-BE49-F238E27FC236}">
                <a16:creationId xmlns:a16="http://schemas.microsoft.com/office/drawing/2014/main" id="{9468D22C-9684-7D41-7BF8-42F052044F5D}"/>
              </a:ext>
            </a:extLst>
          </p:cNvPr>
          <p:cNvSpPr txBox="1"/>
          <p:nvPr/>
        </p:nvSpPr>
        <p:spPr>
          <a:xfrm>
            <a:off x="2515267" y="398074"/>
            <a:ext cx="4068302" cy="5726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4400" b="0" i="0" u="none" strike="noStrike" kern="0" cap="none" spc="0" baseline="0">
                <a:solidFill>
                  <a:srgbClr val="18637B"/>
                </a:solidFill>
                <a:uFillTx/>
                <a:latin typeface="Roboto Slab"/>
                <a:ea typeface="Roboto Slab"/>
                <a:cs typeface="Rubik"/>
              </a:rPr>
              <a:t>FUENTE</a:t>
            </a:r>
          </a:p>
        </p:txBody>
      </p:sp>
      <p:sp>
        <p:nvSpPr>
          <p:cNvPr id="3" name="Google Shape;270;p42">
            <a:extLst>
              <a:ext uri="{FF2B5EF4-FFF2-40B4-BE49-F238E27FC236}">
                <a16:creationId xmlns:a16="http://schemas.microsoft.com/office/drawing/2014/main" id="{333FD5A6-E886-A2B8-1B1A-2C867F9403E6}"/>
              </a:ext>
            </a:extLst>
          </p:cNvPr>
          <p:cNvSpPr txBox="1"/>
          <p:nvPr/>
        </p:nvSpPr>
        <p:spPr>
          <a:xfrm>
            <a:off x="877421" y="1493270"/>
            <a:ext cx="4157667" cy="4240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600" b="0" i="0" u="none" strike="noStrike" kern="0" cap="none" spc="0" baseline="0" dirty="0">
                <a:solidFill>
                  <a:srgbClr val="18637B"/>
                </a:solidFill>
                <a:uFillTx/>
                <a:latin typeface="Pontano Sans"/>
                <a:ea typeface="Rubik"/>
                <a:cs typeface="Rubik"/>
              </a:rPr>
              <a:t>ELABORADO POR  </a:t>
            </a:r>
            <a:r>
              <a:rPr lang="es-PE" sz="1600" b="0" i="0" u="none" strike="noStrike" kern="0" cap="none" spc="0" baseline="0" dirty="0">
                <a:solidFill>
                  <a:srgbClr val="143A78"/>
                </a:solidFill>
                <a:uFillTx/>
                <a:latin typeface="Pontano Sans"/>
                <a:ea typeface="Montserrat"/>
                <a:cs typeface="Assistant Light" pitchFamily="2"/>
              </a:rPr>
              <a:t>: </a:t>
            </a:r>
            <a:r>
              <a:rPr lang="es-PE" sz="1600" b="0" i="0" u="none" strike="noStrike" kern="0" cap="none" spc="0" baseline="0" dirty="0" smtClean="0">
                <a:solidFill>
                  <a:srgbClr val="000000"/>
                </a:solidFill>
                <a:uFillTx/>
                <a:latin typeface="Pontano Sans"/>
                <a:ea typeface="Montserrat"/>
                <a:cs typeface="Kanit Light"/>
              </a:rPr>
              <a:t/>
            </a:r>
            <a:br>
              <a:rPr lang="es-PE" sz="1600" b="0" i="0" u="none" strike="noStrike" kern="0" cap="none" spc="0" baseline="0" dirty="0" smtClean="0">
                <a:solidFill>
                  <a:srgbClr val="000000"/>
                </a:solidFill>
                <a:uFillTx/>
                <a:latin typeface="Pontano Sans"/>
                <a:ea typeface="Montserrat"/>
                <a:cs typeface="Kanit Light"/>
              </a:rPr>
            </a:br>
            <a:r>
              <a:rPr lang="es-PE" sz="1600" b="0" i="0" u="none" strike="noStrike" kern="0" cap="none" spc="0" baseline="0" dirty="0" smtClean="0">
                <a:solidFill>
                  <a:srgbClr val="000000"/>
                </a:solidFill>
                <a:uFillTx/>
                <a:latin typeface="Pontano Sans"/>
                <a:ea typeface="Montserrat"/>
                <a:cs typeface="Kanit Light"/>
              </a:rPr>
              <a:t>plantillaspowerpoint.org</a:t>
            </a:r>
            <a:endParaRPr lang="es-PE" sz="1600" b="0" i="0" u="none" strike="noStrike" kern="0" cap="none" spc="0" baseline="0" dirty="0">
              <a:solidFill>
                <a:srgbClr val="000000"/>
              </a:solidFill>
              <a:uFillTx/>
              <a:latin typeface="Pontano Sans"/>
              <a:ea typeface="Montserrat"/>
              <a:cs typeface="Kanit Light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600" b="1" i="0" u="none" strike="noStrike" kern="0" cap="none" spc="0" baseline="0" dirty="0">
              <a:solidFill>
                <a:srgbClr val="02FFB3"/>
              </a:solidFill>
              <a:uFillTx/>
              <a:latin typeface="Pontano Sans"/>
              <a:ea typeface="Rubik"/>
              <a:cs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28448BE8-99B1-BDBD-1B0F-07BA7D927680}"/>
              </a:ext>
            </a:extLst>
          </p:cNvPr>
          <p:cNvGrpSpPr/>
          <p:nvPr/>
        </p:nvGrpSpPr>
        <p:grpSpPr>
          <a:xfrm>
            <a:off x="877421" y="2247650"/>
            <a:ext cx="2989182" cy="1594557"/>
            <a:chOff x="877421" y="2247650"/>
            <a:chExt cx="2989182" cy="1594557"/>
          </a:xfrm>
        </p:grpSpPr>
        <p:sp>
          <p:nvSpPr>
            <p:cNvPr id="5" name="Google Shape;272;p42">
              <a:extLst>
                <a:ext uri="{FF2B5EF4-FFF2-40B4-BE49-F238E27FC236}">
                  <a16:creationId xmlns:a16="http://schemas.microsoft.com/office/drawing/2014/main" id="{C547A528-8595-6265-68D2-411E3C790FE9}"/>
                </a:ext>
              </a:extLst>
            </p:cNvPr>
            <p:cNvSpPr txBox="1"/>
            <p:nvPr/>
          </p:nvSpPr>
          <p:spPr>
            <a:xfrm>
              <a:off x="877421" y="2247650"/>
              <a:ext cx="2117101" cy="30870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1" tIns="91421" rIns="91421" bIns="91421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600" b="0" i="0" u="none" strike="noStrike" kern="0" cap="none" spc="0" baseline="0">
                  <a:solidFill>
                    <a:srgbClr val="18637B"/>
                  </a:solidFill>
                  <a:uFillTx/>
                  <a:latin typeface="Pontano Sans"/>
                  <a:ea typeface="Rubik"/>
                  <a:cs typeface="Rubik"/>
                </a:rPr>
                <a:t>IMAGES :</a:t>
              </a:r>
            </a:p>
          </p:txBody>
        </p:sp>
        <p:sp>
          <p:nvSpPr>
            <p:cNvPr id="6" name="Google Shape;273;p42">
              <a:extLst>
                <a:ext uri="{FF2B5EF4-FFF2-40B4-BE49-F238E27FC236}">
                  <a16:creationId xmlns:a16="http://schemas.microsoft.com/office/drawing/2014/main" id="{B9E05E41-5647-83A4-C9F5-6F1DD8CF7A58}"/>
                </a:ext>
              </a:extLst>
            </p:cNvPr>
            <p:cNvSpPr txBox="1"/>
            <p:nvPr/>
          </p:nvSpPr>
          <p:spPr>
            <a:xfrm>
              <a:off x="877421" y="2556278"/>
              <a:ext cx="2989182" cy="12859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1" tIns="91421" rIns="91421" bIns="91421" anchor="t" anchorCtr="0" compatLnSpc="1">
              <a:noAutofit/>
            </a:bodyPr>
            <a:lstStyle/>
            <a:p>
              <a:pPr marL="285731" marR="0" lvl="0" indent="-285731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500" b="0" i="0" u="none" strike="noStrike" kern="0" cap="none" spc="0" baseline="0">
                  <a:solidFill>
                    <a:srgbClr val="000000"/>
                  </a:solidFill>
                  <a:uFillTx/>
                  <a:latin typeface="Pontano Sans"/>
                  <a:ea typeface="Montserrat"/>
                  <a:cs typeface="Kanit Light"/>
                </a:rPr>
                <a:t>unsplash.com</a:t>
              </a:r>
            </a:p>
            <a:p>
              <a:pPr marL="285731" marR="0" lvl="0" indent="-285731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500" b="0" i="0" u="none" strike="noStrike" kern="0" cap="none" spc="0" baseline="0">
                  <a:solidFill>
                    <a:srgbClr val="000000"/>
                  </a:solidFill>
                  <a:uFillTx/>
                  <a:latin typeface="Pontano Sans"/>
                  <a:ea typeface="Montserrat"/>
                  <a:cs typeface="Kanit Light"/>
                </a:rPr>
                <a:t>pixabay.com</a:t>
              </a: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500" b="0" i="0" u="none" strike="noStrike" kern="0" cap="none" spc="0" baseline="0">
                <a:solidFill>
                  <a:srgbClr val="000000"/>
                </a:solidFill>
                <a:uFillTx/>
                <a:latin typeface="Pontano Sans"/>
                <a:ea typeface="Montserrat"/>
                <a:cs typeface="Kanit Light"/>
              </a:endParaRPr>
            </a:p>
          </p:txBody>
        </p:sp>
      </p:grpSp>
      <p:sp>
        <p:nvSpPr>
          <p:cNvPr id="7" name="Google Shape;274;p42">
            <a:extLst>
              <a:ext uri="{FF2B5EF4-FFF2-40B4-BE49-F238E27FC236}">
                <a16:creationId xmlns:a16="http://schemas.microsoft.com/office/drawing/2014/main" id="{CB3E367D-8531-FE1E-7E91-06801846FCD4}"/>
              </a:ext>
            </a:extLst>
          </p:cNvPr>
          <p:cNvSpPr txBox="1"/>
          <p:nvPr/>
        </p:nvSpPr>
        <p:spPr>
          <a:xfrm>
            <a:off x="877421" y="3198690"/>
            <a:ext cx="2117101" cy="3087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0" baseline="0">
                <a:solidFill>
                  <a:srgbClr val="18637B"/>
                </a:solidFill>
                <a:uFillTx/>
                <a:latin typeface="Pontano Sans"/>
                <a:ea typeface="Rubik"/>
                <a:cs typeface="Rubik"/>
              </a:rPr>
              <a:t>FONTS :</a:t>
            </a:r>
          </a:p>
        </p:txBody>
      </p:sp>
      <p:sp>
        <p:nvSpPr>
          <p:cNvPr id="8" name="Google Shape;275;p42">
            <a:extLst>
              <a:ext uri="{FF2B5EF4-FFF2-40B4-BE49-F238E27FC236}">
                <a16:creationId xmlns:a16="http://schemas.microsoft.com/office/drawing/2014/main" id="{1628BFA5-58AC-2071-A418-F7407D5F2143}"/>
              </a:ext>
            </a:extLst>
          </p:cNvPr>
          <p:cNvSpPr txBox="1"/>
          <p:nvPr/>
        </p:nvSpPr>
        <p:spPr>
          <a:xfrm>
            <a:off x="877421" y="3507318"/>
            <a:ext cx="2645377" cy="6846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285731" marR="0" lvl="0" indent="-285731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000000"/>
                </a:solidFill>
                <a:uFillTx/>
                <a:latin typeface="Pontano Sans"/>
                <a:ea typeface="Montserrat"/>
                <a:cs typeface="Kanit Light"/>
              </a:rPr>
              <a:t>Roboto Slab</a:t>
            </a:r>
          </a:p>
          <a:p>
            <a:pPr marL="285731" marR="0" lvl="0" indent="-285731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000000"/>
                </a:solidFill>
                <a:uFillTx/>
                <a:latin typeface="Pontano Sans"/>
                <a:ea typeface="Montserrat"/>
                <a:cs typeface="Kanit Light"/>
              </a:rPr>
              <a:t>Arial (cuerpo)</a:t>
            </a:r>
          </a:p>
        </p:txBody>
      </p:sp>
      <p:sp>
        <p:nvSpPr>
          <p:cNvPr id="13" name="Freeform 24">
            <a:extLst>
              <a:ext uri="{FF2B5EF4-FFF2-40B4-BE49-F238E27FC236}">
                <a16:creationId xmlns:a16="http://schemas.microsoft.com/office/drawing/2014/main" id="{0816DF68-7579-F26F-5360-6D4BAE38243F}"/>
              </a:ext>
            </a:extLst>
          </p:cNvPr>
          <p:cNvSpPr/>
          <p:nvPr/>
        </p:nvSpPr>
        <p:spPr>
          <a:xfrm>
            <a:off x="5707885" y="859901"/>
            <a:ext cx="1935163" cy="377349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40"/>
              <a:gd name="f7" fmla="val 3008"/>
              <a:gd name="f8" fmla="val 650"/>
              <a:gd name="f9" fmla="val 2465"/>
              <a:gd name="f10" fmla="val 661"/>
              <a:gd name="f11" fmla="val 2393"/>
              <a:gd name="f12" fmla="val 671"/>
              <a:gd name="f13" fmla="val 2322"/>
              <a:gd name="f14" fmla="val 682"/>
              <a:gd name="f15" fmla="val 2250"/>
              <a:gd name="f16" fmla="val 697"/>
              <a:gd name="f17" fmla="val 2145"/>
              <a:gd name="f18" fmla="val 712"/>
              <a:gd name="f19" fmla="val 2039"/>
              <a:gd name="f20" fmla="val 728"/>
              <a:gd name="f21" fmla="val 1934"/>
              <a:gd name="f22" fmla="val 730"/>
              <a:gd name="f23" fmla="val 1920"/>
              <a:gd name="f24" fmla="val 727"/>
              <a:gd name="f25" fmla="val 1912"/>
              <a:gd name="f26" fmla="val 717"/>
              <a:gd name="f27" fmla="val 1903"/>
              <a:gd name="f28" fmla="val 700"/>
              <a:gd name="f29" fmla="val 1888"/>
              <a:gd name="f30" fmla="val 684"/>
              <a:gd name="f31" fmla="val 1872"/>
              <a:gd name="f32" fmla="val 666"/>
              <a:gd name="f33" fmla="val 1855"/>
              <a:gd name="f34" fmla="val 692"/>
              <a:gd name="f35" fmla="val 1821"/>
              <a:gd name="f36" fmla="val 722"/>
              <a:gd name="f37" fmla="val 1793"/>
              <a:gd name="f38" fmla="val 761"/>
              <a:gd name="f39" fmla="val 1771"/>
              <a:gd name="f40" fmla="val 1743"/>
              <a:gd name="f41" fmla="val 699"/>
              <a:gd name="f42" fmla="val 1717"/>
              <a:gd name="f43" fmla="val 668"/>
              <a:gd name="f44" fmla="val 1690"/>
              <a:gd name="f45" fmla="val 595"/>
              <a:gd name="f46" fmla="val 1627"/>
              <a:gd name="f47" fmla="val 522"/>
              <a:gd name="f48" fmla="val 1563"/>
              <a:gd name="f49" fmla="val 449"/>
              <a:gd name="f50" fmla="val 1500"/>
              <a:gd name="f51" fmla="val 439"/>
              <a:gd name="f52" fmla="val 1492"/>
              <a:gd name="f53" fmla="val 434"/>
              <a:gd name="f54" fmla="val 1483"/>
              <a:gd name="f55" fmla="val 435"/>
              <a:gd name="f56" fmla="val 1470"/>
              <a:gd name="f57" fmla="val 441"/>
              <a:gd name="f58" fmla="val 1412"/>
              <a:gd name="f59" fmla="val 427"/>
              <a:gd name="f60" fmla="val 1364"/>
              <a:gd name="f61" fmla="val 395"/>
              <a:gd name="f62" fmla="val 1314"/>
              <a:gd name="f63" fmla="val 353"/>
              <a:gd name="f64" fmla="val 1245"/>
              <a:gd name="f65" fmla="val 326"/>
              <a:gd name="f66" fmla="val 1167"/>
              <a:gd name="f67" fmla="val 291"/>
              <a:gd name="f68" fmla="val 1090"/>
              <a:gd name="f69" fmla="val 250"/>
              <a:gd name="f70" fmla="val 1083"/>
              <a:gd name="f71" fmla="val 248"/>
              <a:gd name="f72" fmla="val 1079"/>
              <a:gd name="f73" fmla="val 238"/>
              <a:gd name="f74" fmla="val 1028"/>
              <a:gd name="f75" fmla="val 232"/>
              <a:gd name="f76" fmla="val 994"/>
              <a:gd name="f77" fmla="val 221"/>
              <a:gd name="f78" fmla="val 961"/>
              <a:gd name="f79" fmla="val 212"/>
              <a:gd name="f80" fmla="val 928"/>
              <a:gd name="f81" fmla="val 206"/>
              <a:gd name="f82" fmla="val 907"/>
              <a:gd name="f83" fmla="val 197"/>
              <a:gd name="f84" fmla="val 886"/>
              <a:gd name="f85" fmla="val 195"/>
              <a:gd name="f86" fmla="val 865"/>
              <a:gd name="f87" fmla="val 193"/>
              <a:gd name="f88" fmla="val 848"/>
              <a:gd name="f89" fmla="val 828"/>
              <a:gd name="f90" fmla="val 201"/>
              <a:gd name="f91" fmla="val 812"/>
              <a:gd name="f92" fmla="val 211"/>
              <a:gd name="f93" fmla="val 787"/>
              <a:gd name="f94" fmla="val 779"/>
              <a:gd name="f95" fmla="val 263"/>
              <a:gd name="f96" fmla="val 783"/>
              <a:gd name="f97" fmla="val 258"/>
              <a:gd name="f98" fmla="val 743"/>
              <a:gd name="f99" fmla="val 704"/>
              <a:gd name="f100" fmla="val 247"/>
              <a:gd name="f101" fmla="val 665"/>
              <a:gd name="f102" fmla="val 242"/>
              <a:gd name="f103" fmla="val 596"/>
              <a:gd name="f104" fmla="val 239"/>
              <a:gd name="f105" fmla="val 528"/>
              <a:gd name="f106" fmla="val 459"/>
              <a:gd name="f107" fmla="val 237"/>
              <a:gd name="f108" fmla="val 418"/>
              <a:gd name="f109" fmla="val 257"/>
              <a:gd name="f110" fmla="val 381"/>
              <a:gd name="f111" fmla="val 277"/>
              <a:gd name="f112" fmla="val 345"/>
              <a:gd name="f113" fmla="val 354"/>
              <a:gd name="f114" fmla="val 207"/>
              <a:gd name="f115" fmla="val 462"/>
              <a:gd name="f116" fmla="val 101"/>
              <a:gd name="f117" fmla="val 605"/>
              <a:gd name="f118" fmla="val 31"/>
              <a:gd name="f119" fmla="val 731"/>
              <a:gd name="f120" fmla="val 796"/>
              <a:gd name="f121" fmla="val 6"/>
              <a:gd name="f122" fmla="val 873"/>
              <a:gd name="f123" fmla="val 12"/>
              <a:gd name="f124" fmla="val 946"/>
              <a:gd name="f125" fmla="val 29"/>
              <a:gd name="f126" fmla="val 1013"/>
              <a:gd name="f127" fmla="val 70"/>
              <a:gd name="f128" fmla="val 1052"/>
              <a:gd name="f129" fmla="val 95"/>
              <a:gd name="f130" fmla="val 1082"/>
              <a:gd name="f131" fmla="val 128"/>
              <a:gd name="f132" fmla="val 1099"/>
              <a:gd name="f133" fmla="val 172"/>
              <a:gd name="f134" fmla="val 1101"/>
              <a:gd name="f135" fmla="val 177"/>
              <a:gd name="f136" fmla="val 1108"/>
              <a:gd name="f137" fmla="val 182"/>
              <a:gd name="f138" fmla="val 1112"/>
              <a:gd name="f139" fmla="val 1174"/>
              <a:gd name="f140" fmla="val 181"/>
              <a:gd name="f141" fmla="val 1214"/>
              <a:gd name="f142" fmla="val 213"/>
              <a:gd name="f143" fmla="val 1242"/>
              <a:gd name="f144" fmla="val 1288"/>
              <a:gd name="f145" fmla="val 344"/>
              <a:gd name="f146" fmla="val 1302"/>
              <a:gd name="f147" fmla="val 432"/>
              <a:gd name="f148" fmla="val 1297"/>
              <a:gd name="f149" fmla="val 524"/>
              <a:gd name="f150" fmla="val 1292"/>
              <a:gd name="f151" fmla="val 608"/>
              <a:gd name="f152" fmla="val 1284"/>
              <a:gd name="f153" fmla="val 1278"/>
              <a:gd name="f154" fmla="val 778"/>
              <a:gd name="f155" fmla="val 1327"/>
              <a:gd name="f156" fmla="val 801"/>
              <a:gd name="f157" fmla="val 1339"/>
              <a:gd name="f158" fmla="val 825"/>
              <a:gd name="f159" fmla="val 1326"/>
              <a:gd name="f160" fmla="val 883"/>
              <a:gd name="f161" fmla="val 1323"/>
              <a:gd name="f162" fmla="val 896"/>
              <a:gd name="f163" fmla="val 1317"/>
              <a:gd name="f164" fmla="val 909"/>
              <a:gd name="f165" fmla="val 923"/>
              <a:gd name="f166" fmla="val 1303"/>
              <a:gd name="f167" fmla="val 999"/>
              <a:gd name="f168" fmla="val 1038"/>
              <a:gd name="f169" fmla="val 1276"/>
              <a:gd name="f170" fmla="val 1076"/>
              <a:gd name="f171" fmla="val 1266"/>
              <a:gd name="f172" fmla="val 1087"/>
              <a:gd name="f173" fmla="val 1228"/>
              <a:gd name="f174" fmla="val 1211"/>
              <a:gd name="f175" fmla="val 1138"/>
              <a:gd name="f176" fmla="val 1195"/>
              <a:gd name="f177" fmla="val 1187"/>
              <a:gd name="f178" fmla="val 1175"/>
              <a:gd name="f179" fmla="val 1234"/>
              <a:gd name="f180" fmla="val 1159"/>
              <a:gd name="f181" fmla="val 1270"/>
              <a:gd name="f182" fmla="val 1305"/>
              <a:gd name="f183" fmla="val 1120"/>
              <a:gd name="f184" fmla="val 1340"/>
              <a:gd name="f185" fmla="val 1117"/>
              <a:gd name="f186" fmla="val 1347"/>
              <a:gd name="f187" fmla="val 1115"/>
              <a:gd name="f188" fmla="val 1355"/>
              <a:gd name="f189" fmla="val 1363"/>
              <a:gd name="f190" fmla="val 1114"/>
              <a:gd name="f191" fmla="val 1397"/>
              <a:gd name="f192" fmla="val 1113"/>
              <a:gd name="f193" fmla="val 1431"/>
              <a:gd name="f194" fmla="val 1465"/>
              <a:gd name="f195" fmla="val 1116"/>
              <a:gd name="f196" fmla="val 1482"/>
              <a:gd name="f197" fmla="val 1109"/>
              <a:gd name="f198" fmla="val 1493"/>
              <a:gd name="f199" fmla="val 1096"/>
              <a:gd name="f200" fmla="val 1503"/>
              <a:gd name="f201" fmla="val 987"/>
              <a:gd name="f202" fmla="val 1590"/>
              <a:gd name="f203" fmla="val 879"/>
              <a:gd name="f204" fmla="val 1677"/>
              <a:gd name="f205" fmla="val 770"/>
              <a:gd name="f206" fmla="val 1764"/>
              <a:gd name="f207" fmla="val 768"/>
              <a:gd name="f208" fmla="val 1766"/>
              <a:gd name="f209" fmla="val 766"/>
              <a:gd name="f210" fmla="val 1768"/>
              <a:gd name="f211" fmla="val 765"/>
              <a:gd name="f212" fmla="val 1769"/>
              <a:gd name="f213" fmla="val 1801"/>
              <a:gd name="f214" fmla="val 837"/>
              <a:gd name="f215" fmla="val 1833"/>
              <a:gd name="f216" fmla="val 870"/>
              <a:gd name="f217" fmla="val 1864"/>
              <a:gd name="f218" fmla="val 851"/>
              <a:gd name="f219" fmla="val 1881"/>
              <a:gd name="f220" fmla="val 834"/>
              <a:gd name="f221" fmla="val 1897"/>
              <a:gd name="f222" fmla="val 818"/>
              <a:gd name="f223" fmla="val 1913"/>
              <a:gd name="f224" fmla="val 814"/>
              <a:gd name="f225" fmla="val 1917"/>
              <a:gd name="f226" fmla="val 813"/>
              <a:gd name="f227" fmla="val 1926"/>
              <a:gd name="f228" fmla="val 1933"/>
              <a:gd name="f229" fmla="val 827"/>
              <a:gd name="f230" fmla="val 2035"/>
              <a:gd name="f231" fmla="val 842"/>
              <a:gd name="f232" fmla="val 2136"/>
              <a:gd name="f233" fmla="val 855"/>
              <a:gd name="f234" fmla="val 2238"/>
              <a:gd name="f235" fmla="val 866"/>
              <a:gd name="f236" fmla="val 875"/>
              <a:gd name="f237" fmla="val 2407"/>
              <a:gd name="f238" fmla="val 889"/>
              <a:gd name="f239" fmla="val 2493"/>
              <a:gd name="f240" fmla="val 2175"/>
              <a:gd name="f241" fmla="val 1085"/>
              <a:gd name="f242" fmla="val 1856"/>
              <a:gd name="f243" fmla="val 1184"/>
              <a:gd name="f244" fmla="val 1535"/>
              <a:gd name="f245" fmla="val 1209"/>
              <a:gd name="f246" fmla="val 1556"/>
              <a:gd name="f247" fmla="val 1231"/>
              <a:gd name="f248" fmla="val 1576"/>
              <a:gd name="f249" fmla="val 1255"/>
              <a:gd name="f250" fmla="val 1594"/>
              <a:gd name="f251" fmla="val 1324"/>
              <a:gd name="f252" fmla="val 1647"/>
              <a:gd name="f253" fmla="val 1395"/>
              <a:gd name="f254" fmla="val 1699"/>
              <a:gd name="f255" fmla="val 1464"/>
              <a:gd name="f256" fmla="val 1754"/>
              <a:gd name="f257" fmla="val 1489"/>
              <a:gd name="f258" fmla="val 1773"/>
              <a:gd name="f259" fmla="val 1509"/>
              <a:gd name="f260" fmla="val 1797"/>
              <a:gd name="f261" fmla="val 1530"/>
              <a:gd name="f262" fmla="val 1536"/>
              <a:gd name="f263" fmla="val 1829"/>
              <a:gd name="f264" fmla="val 1843"/>
              <a:gd name="f265" fmla="val 1539"/>
              <a:gd name="f266" fmla="val 1853"/>
              <a:gd name="f267" fmla="val 1531"/>
              <a:gd name="f268" fmla="val 1898"/>
              <a:gd name="f269" fmla="val 1521"/>
              <a:gd name="f270" fmla="val 1942"/>
              <a:gd name="f271" fmla="val 1513"/>
              <a:gd name="f272" fmla="val 1986"/>
              <a:gd name="f273" fmla="val 1511"/>
              <a:gd name="f274" fmla="val 1998"/>
              <a:gd name="f275" fmla="val 1505"/>
              <a:gd name="f276" fmla="val 2001"/>
              <a:gd name="f277" fmla="val 1494"/>
              <a:gd name="f278" fmla="val 2002"/>
              <a:gd name="f279" fmla="val 1432"/>
              <a:gd name="f280" fmla="val 2008"/>
              <a:gd name="f281" fmla="val 1371"/>
              <a:gd name="f282" fmla="val 2015"/>
              <a:gd name="f283" fmla="val 1309"/>
              <a:gd name="f284" fmla="val 2022"/>
              <a:gd name="f285" fmla="val 1304"/>
              <a:gd name="f286" fmla="val 1299"/>
              <a:gd name="f287" fmla="val 2023"/>
              <a:gd name="f288" fmla="val 1290"/>
              <a:gd name="f289" fmla="val 2025"/>
              <a:gd name="f290" fmla="val 1331"/>
              <a:gd name="f291" fmla="val 2070"/>
              <a:gd name="f292" fmla="val 1369"/>
              <a:gd name="f293" fmla="val 2112"/>
              <a:gd name="f294" fmla="val 1409"/>
              <a:gd name="f295" fmla="val 2156"/>
              <a:gd name="f296" fmla="val 1197"/>
              <a:gd name="f297" fmla="val 2440"/>
              <a:gd name="f298" fmla="val 985"/>
              <a:gd name="f299" fmla="val 2723"/>
              <a:gd name="f300" fmla="val 772"/>
              <a:gd name="f301" fmla="val 559"/>
              <a:gd name="f302" fmla="val 347"/>
              <a:gd name="f303" fmla="val 135"/>
              <a:gd name="f304" fmla="val 174"/>
              <a:gd name="f305" fmla="val 2113"/>
              <a:gd name="f306" fmla="val 254"/>
              <a:gd name="f307" fmla="val 2024"/>
              <a:gd name="f308" fmla="val 220"/>
              <a:gd name="f309" fmla="val 2021"/>
              <a:gd name="f310" fmla="val 189"/>
              <a:gd name="f311" fmla="val 2017"/>
              <a:gd name="f312" fmla="val 158"/>
              <a:gd name="f313" fmla="val 2014"/>
              <a:gd name="f314" fmla="val 121"/>
              <a:gd name="f315" fmla="val 2009"/>
              <a:gd name="f316" fmla="val 84"/>
              <a:gd name="f317" fmla="val 2006"/>
              <a:gd name="f318" fmla="val 47"/>
              <a:gd name="f319" fmla="val 41"/>
              <a:gd name="f320" fmla="val 2000"/>
              <a:gd name="f321" fmla="val 33"/>
              <a:gd name="f322" fmla="val 1993"/>
              <a:gd name="f323" fmla="val 32"/>
              <a:gd name="f324" fmla="val 1987"/>
              <a:gd name="f325" fmla="val 22"/>
              <a:gd name="f326" fmla="val 1943"/>
              <a:gd name="f327" fmla="val 13"/>
              <a:gd name="f328" fmla="val 4"/>
              <a:gd name="f329" fmla="val 1836"/>
              <a:gd name="f330" fmla="val 8"/>
              <a:gd name="f331" fmla="val 1823"/>
              <a:gd name="f332" fmla="val 19"/>
              <a:gd name="f333" fmla="val 1813"/>
              <a:gd name="f334" fmla="val 62"/>
              <a:gd name="f335" fmla="val 1774"/>
              <a:gd name="f336" fmla="val 105"/>
              <a:gd name="f337" fmla="val 1735"/>
              <a:gd name="f338" fmla="val 151"/>
              <a:gd name="f339" fmla="val 1698"/>
              <a:gd name="f340" fmla="val 278"/>
              <a:gd name="f341" fmla="val 1599"/>
              <a:gd name="f342" fmla="val 341"/>
              <a:gd name="f343" fmla="val 1550"/>
              <a:gd name="f344" fmla="val 1546"/>
              <a:gd name="f345" fmla="val 352"/>
              <a:gd name="f346" fmla="val 1542"/>
              <a:gd name="f347" fmla="val 359"/>
              <a:gd name="f348" fmla="val 455"/>
              <a:gd name="f349" fmla="val 1847"/>
              <a:gd name="f350" fmla="val 551"/>
              <a:gd name="f351" fmla="val 646"/>
              <a:gd name="f352" fmla="val 648"/>
              <a:gd name="f353" fmla="val 649"/>
              <a:gd name="f354" fmla="+- 0 0 -90"/>
              <a:gd name="f355" fmla="*/ f3 1 1540"/>
              <a:gd name="f356" fmla="*/ f4 1 3008"/>
              <a:gd name="f357" fmla="val f5"/>
              <a:gd name="f358" fmla="val f6"/>
              <a:gd name="f359" fmla="val f7"/>
              <a:gd name="f360" fmla="*/ f354 f0 1"/>
              <a:gd name="f361" fmla="+- f359 0 f357"/>
              <a:gd name="f362" fmla="+- f358 0 f357"/>
              <a:gd name="f363" fmla="*/ f360 1 f2"/>
              <a:gd name="f364" fmla="*/ f362 1 1540"/>
              <a:gd name="f365" fmla="*/ f361 1 3008"/>
              <a:gd name="f366" fmla="*/ 682 f362 1"/>
              <a:gd name="f367" fmla="*/ 2250 f361 1"/>
              <a:gd name="f368" fmla="*/ 717 f362 1"/>
              <a:gd name="f369" fmla="*/ 1903 f361 1"/>
              <a:gd name="f370" fmla="*/ 761 f362 1"/>
              <a:gd name="f371" fmla="*/ 1771 f361 1"/>
              <a:gd name="f372" fmla="*/ 449 f362 1"/>
              <a:gd name="f373" fmla="*/ 1500 f361 1"/>
              <a:gd name="f374" fmla="*/ 395 f362 1"/>
              <a:gd name="f375" fmla="*/ 1314 f361 1"/>
              <a:gd name="f376" fmla="*/ 238 f362 1"/>
              <a:gd name="f377" fmla="*/ 1028 f361 1"/>
              <a:gd name="f378" fmla="*/ 195 f362 1"/>
              <a:gd name="f379" fmla="*/ 865 f361 1"/>
              <a:gd name="f380" fmla="*/ 263 f362 1"/>
              <a:gd name="f381" fmla="*/ 783 f361 1"/>
              <a:gd name="f382" fmla="*/ 459 f361 1"/>
              <a:gd name="f383" fmla="*/ 605 f362 1"/>
              <a:gd name="f384" fmla="*/ 31 f361 1"/>
              <a:gd name="f385" fmla="*/ 1013 f362 1"/>
              <a:gd name="f386" fmla="*/ 70 f361 1"/>
              <a:gd name="f387" fmla="*/ 1112 f362 1"/>
              <a:gd name="f388" fmla="*/ 182 f361 1"/>
              <a:gd name="f389" fmla="*/ 1297 f362 1"/>
              <a:gd name="f390" fmla="*/ 524 f361 1"/>
              <a:gd name="f391" fmla="*/ 1326 f362 1"/>
              <a:gd name="f392" fmla="*/ 883 f361 1"/>
              <a:gd name="f393" fmla="*/ 1284 f362 1"/>
              <a:gd name="f394" fmla="*/ 1038 f361 1"/>
              <a:gd name="f395" fmla="*/ 1175 f362 1"/>
              <a:gd name="f396" fmla="*/ 1234 f361 1"/>
              <a:gd name="f397" fmla="*/ 1115 f362 1"/>
              <a:gd name="f398" fmla="*/ 1363 f361 1"/>
              <a:gd name="f399" fmla="*/ 1096 f362 1"/>
              <a:gd name="f400" fmla="*/ 1503 f361 1"/>
              <a:gd name="f401" fmla="*/ 765 f362 1"/>
              <a:gd name="f402" fmla="*/ 1769 f361 1"/>
              <a:gd name="f403" fmla="*/ 818 f362 1"/>
              <a:gd name="f404" fmla="*/ 1913 f361 1"/>
              <a:gd name="f405" fmla="*/ 855 f362 1"/>
              <a:gd name="f406" fmla="*/ 2238 f361 1"/>
              <a:gd name="f407" fmla="*/ 1184 f362 1"/>
              <a:gd name="f408" fmla="*/ 1535 f361 1"/>
              <a:gd name="f409" fmla="*/ 1464 f362 1"/>
              <a:gd name="f410" fmla="*/ 1754 f361 1"/>
              <a:gd name="f411" fmla="*/ 1539 f362 1"/>
              <a:gd name="f412" fmla="*/ 1853 f361 1"/>
              <a:gd name="f413" fmla="*/ 1494 f362 1"/>
              <a:gd name="f414" fmla="*/ 2002 f361 1"/>
              <a:gd name="f415" fmla="*/ 1290 f362 1"/>
              <a:gd name="f416" fmla="*/ 2025 f361 1"/>
              <a:gd name="f417" fmla="*/ 772 f362 1"/>
              <a:gd name="f418" fmla="*/ 3008 f361 1"/>
              <a:gd name="f419" fmla="*/ 254 f362 1"/>
              <a:gd name="f420" fmla="*/ 2024 f361 1"/>
              <a:gd name="f421" fmla="*/ 47 f362 1"/>
              <a:gd name="f422" fmla="*/ 2001 f361 1"/>
              <a:gd name="f423" fmla="*/ 4 f362 1"/>
              <a:gd name="f424" fmla="*/ 151 f362 1"/>
              <a:gd name="f425" fmla="*/ 1698 f361 1"/>
              <a:gd name="f426" fmla="*/ 359 f362 1"/>
              <a:gd name="f427" fmla="*/ 1536 f361 1"/>
              <a:gd name="f428" fmla="*/ 650 f362 1"/>
              <a:gd name="f429" fmla="*/ 2465 f361 1"/>
              <a:gd name="f430" fmla="+- f363 0 f1"/>
              <a:gd name="f431" fmla="*/ f366 1 1540"/>
              <a:gd name="f432" fmla="*/ f367 1 3008"/>
              <a:gd name="f433" fmla="*/ f368 1 1540"/>
              <a:gd name="f434" fmla="*/ f369 1 3008"/>
              <a:gd name="f435" fmla="*/ f370 1 1540"/>
              <a:gd name="f436" fmla="*/ f371 1 3008"/>
              <a:gd name="f437" fmla="*/ f372 1 1540"/>
              <a:gd name="f438" fmla="*/ f373 1 3008"/>
              <a:gd name="f439" fmla="*/ f374 1 1540"/>
              <a:gd name="f440" fmla="*/ f375 1 3008"/>
              <a:gd name="f441" fmla="*/ f376 1 1540"/>
              <a:gd name="f442" fmla="*/ f377 1 3008"/>
              <a:gd name="f443" fmla="*/ f378 1 1540"/>
              <a:gd name="f444" fmla="*/ f379 1 3008"/>
              <a:gd name="f445" fmla="*/ f380 1 1540"/>
              <a:gd name="f446" fmla="*/ f381 1 3008"/>
              <a:gd name="f447" fmla="*/ f382 1 3008"/>
              <a:gd name="f448" fmla="*/ f383 1 1540"/>
              <a:gd name="f449" fmla="*/ f384 1 3008"/>
              <a:gd name="f450" fmla="*/ f385 1 1540"/>
              <a:gd name="f451" fmla="*/ f386 1 3008"/>
              <a:gd name="f452" fmla="*/ f387 1 1540"/>
              <a:gd name="f453" fmla="*/ f388 1 3008"/>
              <a:gd name="f454" fmla="*/ f389 1 1540"/>
              <a:gd name="f455" fmla="*/ f390 1 3008"/>
              <a:gd name="f456" fmla="*/ f391 1 1540"/>
              <a:gd name="f457" fmla="*/ f392 1 3008"/>
              <a:gd name="f458" fmla="*/ f393 1 1540"/>
              <a:gd name="f459" fmla="*/ f394 1 3008"/>
              <a:gd name="f460" fmla="*/ f395 1 1540"/>
              <a:gd name="f461" fmla="*/ f396 1 3008"/>
              <a:gd name="f462" fmla="*/ f397 1 1540"/>
              <a:gd name="f463" fmla="*/ f398 1 3008"/>
              <a:gd name="f464" fmla="*/ f399 1 1540"/>
              <a:gd name="f465" fmla="*/ f400 1 3008"/>
              <a:gd name="f466" fmla="*/ f401 1 1540"/>
              <a:gd name="f467" fmla="*/ f402 1 3008"/>
              <a:gd name="f468" fmla="*/ f403 1 1540"/>
              <a:gd name="f469" fmla="*/ f404 1 3008"/>
              <a:gd name="f470" fmla="*/ f405 1 1540"/>
              <a:gd name="f471" fmla="*/ f406 1 3008"/>
              <a:gd name="f472" fmla="*/ f407 1 1540"/>
              <a:gd name="f473" fmla="*/ f408 1 3008"/>
              <a:gd name="f474" fmla="*/ f409 1 1540"/>
              <a:gd name="f475" fmla="*/ f410 1 3008"/>
              <a:gd name="f476" fmla="*/ f411 1 1540"/>
              <a:gd name="f477" fmla="*/ f412 1 3008"/>
              <a:gd name="f478" fmla="*/ f413 1 1540"/>
              <a:gd name="f479" fmla="*/ f414 1 3008"/>
              <a:gd name="f480" fmla="*/ f415 1 1540"/>
              <a:gd name="f481" fmla="*/ f416 1 3008"/>
              <a:gd name="f482" fmla="*/ f417 1 1540"/>
              <a:gd name="f483" fmla="*/ f418 1 3008"/>
              <a:gd name="f484" fmla="*/ f419 1 1540"/>
              <a:gd name="f485" fmla="*/ f420 1 3008"/>
              <a:gd name="f486" fmla="*/ f421 1 1540"/>
              <a:gd name="f487" fmla="*/ f422 1 3008"/>
              <a:gd name="f488" fmla="*/ f423 1 1540"/>
              <a:gd name="f489" fmla="*/ f424 1 1540"/>
              <a:gd name="f490" fmla="*/ f425 1 3008"/>
              <a:gd name="f491" fmla="*/ f426 1 1540"/>
              <a:gd name="f492" fmla="*/ f427 1 3008"/>
              <a:gd name="f493" fmla="*/ f428 1 1540"/>
              <a:gd name="f494" fmla="*/ f429 1 3008"/>
              <a:gd name="f495" fmla="*/ 0 1 f364"/>
              <a:gd name="f496" fmla="*/ f358 1 f364"/>
              <a:gd name="f497" fmla="*/ 0 1 f365"/>
              <a:gd name="f498" fmla="*/ f359 1 f365"/>
              <a:gd name="f499" fmla="*/ f431 1 f364"/>
              <a:gd name="f500" fmla="*/ f432 1 f365"/>
              <a:gd name="f501" fmla="*/ f433 1 f364"/>
              <a:gd name="f502" fmla="*/ f434 1 f365"/>
              <a:gd name="f503" fmla="*/ f435 1 f364"/>
              <a:gd name="f504" fmla="*/ f436 1 f365"/>
              <a:gd name="f505" fmla="*/ f437 1 f364"/>
              <a:gd name="f506" fmla="*/ f438 1 f365"/>
              <a:gd name="f507" fmla="*/ f439 1 f364"/>
              <a:gd name="f508" fmla="*/ f440 1 f365"/>
              <a:gd name="f509" fmla="*/ f441 1 f364"/>
              <a:gd name="f510" fmla="*/ f442 1 f365"/>
              <a:gd name="f511" fmla="*/ f443 1 f364"/>
              <a:gd name="f512" fmla="*/ f444 1 f365"/>
              <a:gd name="f513" fmla="*/ f445 1 f364"/>
              <a:gd name="f514" fmla="*/ f446 1 f365"/>
              <a:gd name="f515" fmla="*/ f447 1 f365"/>
              <a:gd name="f516" fmla="*/ f448 1 f364"/>
              <a:gd name="f517" fmla="*/ f449 1 f365"/>
              <a:gd name="f518" fmla="*/ f450 1 f364"/>
              <a:gd name="f519" fmla="*/ f451 1 f365"/>
              <a:gd name="f520" fmla="*/ f452 1 f364"/>
              <a:gd name="f521" fmla="*/ f453 1 f365"/>
              <a:gd name="f522" fmla="*/ f454 1 f364"/>
              <a:gd name="f523" fmla="*/ f455 1 f365"/>
              <a:gd name="f524" fmla="*/ f456 1 f364"/>
              <a:gd name="f525" fmla="*/ f457 1 f365"/>
              <a:gd name="f526" fmla="*/ f458 1 f364"/>
              <a:gd name="f527" fmla="*/ f459 1 f365"/>
              <a:gd name="f528" fmla="*/ f460 1 f364"/>
              <a:gd name="f529" fmla="*/ f461 1 f365"/>
              <a:gd name="f530" fmla="*/ f462 1 f364"/>
              <a:gd name="f531" fmla="*/ f463 1 f365"/>
              <a:gd name="f532" fmla="*/ f464 1 f364"/>
              <a:gd name="f533" fmla="*/ f465 1 f365"/>
              <a:gd name="f534" fmla="*/ f466 1 f364"/>
              <a:gd name="f535" fmla="*/ f467 1 f365"/>
              <a:gd name="f536" fmla="*/ f468 1 f364"/>
              <a:gd name="f537" fmla="*/ f469 1 f365"/>
              <a:gd name="f538" fmla="*/ f470 1 f364"/>
              <a:gd name="f539" fmla="*/ f471 1 f365"/>
              <a:gd name="f540" fmla="*/ f472 1 f364"/>
              <a:gd name="f541" fmla="*/ f473 1 f365"/>
              <a:gd name="f542" fmla="*/ f474 1 f364"/>
              <a:gd name="f543" fmla="*/ f475 1 f365"/>
              <a:gd name="f544" fmla="*/ f476 1 f364"/>
              <a:gd name="f545" fmla="*/ f477 1 f365"/>
              <a:gd name="f546" fmla="*/ f478 1 f364"/>
              <a:gd name="f547" fmla="*/ f479 1 f365"/>
              <a:gd name="f548" fmla="*/ f480 1 f364"/>
              <a:gd name="f549" fmla="*/ f481 1 f365"/>
              <a:gd name="f550" fmla="*/ f482 1 f364"/>
              <a:gd name="f551" fmla="*/ f483 1 f365"/>
              <a:gd name="f552" fmla="*/ f484 1 f364"/>
              <a:gd name="f553" fmla="*/ f485 1 f365"/>
              <a:gd name="f554" fmla="*/ f486 1 f364"/>
              <a:gd name="f555" fmla="*/ f487 1 f365"/>
              <a:gd name="f556" fmla="*/ f488 1 f364"/>
              <a:gd name="f557" fmla="*/ f489 1 f364"/>
              <a:gd name="f558" fmla="*/ f490 1 f365"/>
              <a:gd name="f559" fmla="*/ f491 1 f364"/>
              <a:gd name="f560" fmla="*/ f492 1 f365"/>
              <a:gd name="f561" fmla="*/ f493 1 f364"/>
              <a:gd name="f562" fmla="*/ f494 1 f365"/>
              <a:gd name="f563" fmla="*/ f495 f355 1"/>
              <a:gd name="f564" fmla="*/ f496 f355 1"/>
              <a:gd name="f565" fmla="*/ f498 f356 1"/>
              <a:gd name="f566" fmla="*/ f497 f356 1"/>
              <a:gd name="f567" fmla="*/ f499 f355 1"/>
              <a:gd name="f568" fmla="*/ f500 f356 1"/>
              <a:gd name="f569" fmla="*/ f501 f355 1"/>
              <a:gd name="f570" fmla="*/ f502 f356 1"/>
              <a:gd name="f571" fmla="*/ f503 f355 1"/>
              <a:gd name="f572" fmla="*/ f504 f356 1"/>
              <a:gd name="f573" fmla="*/ f505 f355 1"/>
              <a:gd name="f574" fmla="*/ f506 f356 1"/>
              <a:gd name="f575" fmla="*/ f507 f355 1"/>
              <a:gd name="f576" fmla="*/ f508 f356 1"/>
              <a:gd name="f577" fmla="*/ f509 f355 1"/>
              <a:gd name="f578" fmla="*/ f510 f356 1"/>
              <a:gd name="f579" fmla="*/ f511 f355 1"/>
              <a:gd name="f580" fmla="*/ f512 f356 1"/>
              <a:gd name="f581" fmla="*/ f513 f355 1"/>
              <a:gd name="f582" fmla="*/ f514 f356 1"/>
              <a:gd name="f583" fmla="*/ f515 f356 1"/>
              <a:gd name="f584" fmla="*/ f516 f355 1"/>
              <a:gd name="f585" fmla="*/ f517 f356 1"/>
              <a:gd name="f586" fmla="*/ f518 f355 1"/>
              <a:gd name="f587" fmla="*/ f519 f356 1"/>
              <a:gd name="f588" fmla="*/ f520 f355 1"/>
              <a:gd name="f589" fmla="*/ f521 f356 1"/>
              <a:gd name="f590" fmla="*/ f522 f355 1"/>
              <a:gd name="f591" fmla="*/ f523 f356 1"/>
              <a:gd name="f592" fmla="*/ f524 f355 1"/>
              <a:gd name="f593" fmla="*/ f525 f356 1"/>
              <a:gd name="f594" fmla="*/ f526 f355 1"/>
              <a:gd name="f595" fmla="*/ f527 f356 1"/>
              <a:gd name="f596" fmla="*/ f528 f355 1"/>
              <a:gd name="f597" fmla="*/ f529 f356 1"/>
              <a:gd name="f598" fmla="*/ f530 f355 1"/>
              <a:gd name="f599" fmla="*/ f531 f356 1"/>
              <a:gd name="f600" fmla="*/ f532 f355 1"/>
              <a:gd name="f601" fmla="*/ f533 f356 1"/>
              <a:gd name="f602" fmla="*/ f534 f355 1"/>
              <a:gd name="f603" fmla="*/ f535 f356 1"/>
              <a:gd name="f604" fmla="*/ f536 f355 1"/>
              <a:gd name="f605" fmla="*/ f537 f356 1"/>
              <a:gd name="f606" fmla="*/ f538 f355 1"/>
              <a:gd name="f607" fmla="*/ f539 f356 1"/>
              <a:gd name="f608" fmla="*/ f540 f355 1"/>
              <a:gd name="f609" fmla="*/ f541 f356 1"/>
              <a:gd name="f610" fmla="*/ f542 f355 1"/>
              <a:gd name="f611" fmla="*/ f543 f356 1"/>
              <a:gd name="f612" fmla="*/ f544 f355 1"/>
              <a:gd name="f613" fmla="*/ f545 f356 1"/>
              <a:gd name="f614" fmla="*/ f546 f355 1"/>
              <a:gd name="f615" fmla="*/ f547 f356 1"/>
              <a:gd name="f616" fmla="*/ f548 f355 1"/>
              <a:gd name="f617" fmla="*/ f549 f356 1"/>
              <a:gd name="f618" fmla="*/ f550 f355 1"/>
              <a:gd name="f619" fmla="*/ f551 f356 1"/>
              <a:gd name="f620" fmla="*/ f552 f355 1"/>
              <a:gd name="f621" fmla="*/ f553 f356 1"/>
              <a:gd name="f622" fmla="*/ f554 f355 1"/>
              <a:gd name="f623" fmla="*/ f555 f356 1"/>
              <a:gd name="f624" fmla="*/ f556 f355 1"/>
              <a:gd name="f625" fmla="*/ f557 f355 1"/>
              <a:gd name="f626" fmla="*/ f558 f356 1"/>
              <a:gd name="f627" fmla="*/ f559 f355 1"/>
              <a:gd name="f628" fmla="*/ f560 f356 1"/>
              <a:gd name="f629" fmla="*/ f561 f355 1"/>
              <a:gd name="f630" fmla="*/ f562 f35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0">
                <a:pos x="f567" y="f568"/>
              </a:cxn>
              <a:cxn ang="f430">
                <a:pos x="f569" y="f570"/>
              </a:cxn>
              <a:cxn ang="f430">
                <a:pos x="f571" y="f572"/>
              </a:cxn>
              <a:cxn ang="f430">
                <a:pos x="f573" y="f574"/>
              </a:cxn>
              <a:cxn ang="f430">
                <a:pos x="f575" y="f576"/>
              </a:cxn>
              <a:cxn ang="f430">
                <a:pos x="f577" y="f578"/>
              </a:cxn>
              <a:cxn ang="f430">
                <a:pos x="f579" y="f580"/>
              </a:cxn>
              <a:cxn ang="f430">
                <a:pos x="f581" y="f582"/>
              </a:cxn>
              <a:cxn ang="f430">
                <a:pos x="f577" y="f583"/>
              </a:cxn>
              <a:cxn ang="f430">
                <a:pos x="f584" y="f585"/>
              </a:cxn>
              <a:cxn ang="f430">
                <a:pos x="f586" y="f587"/>
              </a:cxn>
              <a:cxn ang="f430">
                <a:pos x="f588" y="f589"/>
              </a:cxn>
              <a:cxn ang="f430">
                <a:pos x="f590" y="f591"/>
              </a:cxn>
              <a:cxn ang="f430">
                <a:pos x="f592" y="f593"/>
              </a:cxn>
              <a:cxn ang="f430">
                <a:pos x="f594" y="f595"/>
              </a:cxn>
              <a:cxn ang="f430">
                <a:pos x="f596" y="f597"/>
              </a:cxn>
              <a:cxn ang="f430">
                <a:pos x="f598" y="f599"/>
              </a:cxn>
              <a:cxn ang="f430">
                <a:pos x="f600" y="f601"/>
              </a:cxn>
              <a:cxn ang="f430">
                <a:pos x="f602" y="f603"/>
              </a:cxn>
              <a:cxn ang="f430">
                <a:pos x="f604" y="f605"/>
              </a:cxn>
              <a:cxn ang="f430">
                <a:pos x="f606" y="f607"/>
              </a:cxn>
              <a:cxn ang="f430">
                <a:pos x="f608" y="f609"/>
              </a:cxn>
              <a:cxn ang="f430">
                <a:pos x="f610" y="f611"/>
              </a:cxn>
              <a:cxn ang="f430">
                <a:pos x="f612" y="f613"/>
              </a:cxn>
              <a:cxn ang="f430">
                <a:pos x="f614" y="f615"/>
              </a:cxn>
              <a:cxn ang="f430">
                <a:pos x="f616" y="f617"/>
              </a:cxn>
              <a:cxn ang="f430">
                <a:pos x="f618" y="f619"/>
              </a:cxn>
              <a:cxn ang="f430">
                <a:pos x="f620" y="f621"/>
              </a:cxn>
              <a:cxn ang="f430">
                <a:pos x="f622" y="f623"/>
              </a:cxn>
              <a:cxn ang="f430">
                <a:pos x="f624" y="f613"/>
              </a:cxn>
              <a:cxn ang="f430">
                <a:pos x="f625" y="f626"/>
              </a:cxn>
              <a:cxn ang="f430">
                <a:pos x="f627" y="f628"/>
              </a:cxn>
              <a:cxn ang="f430">
                <a:pos x="f629" y="f630"/>
              </a:cxn>
            </a:cxnLst>
            <a:rect l="f563" t="f566" r="f564" b="f565"/>
            <a:pathLst>
              <a:path w="1540" h="3008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22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87" y="f88"/>
                  <a:pt x="f85" y="f89"/>
                  <a:pt x="f90" y="f91"/>
                </a:cubicBezTo>
                <a:cubicBezTo>
                  <a:pt x="f92" y="f93"/>
                  <a:pt x="f75" y="f94"/>
                  <a:pt x="f95" y="f96"/>
                </a:cubicBezTo>
                <a:cubicBezTo>
                  <a:pt x="f97" y="f98"/>
                  <a:pt x="f69" y="f99"/>
                  <a:pt x="f100" y="f101"/>
                </a:cubicBezTo>
                <a:cubicBezTo>
                  <a:pt x="f102" y="f103"/>
                  <a:pt x="f104" y="f105"/>
                  <a:pt x="f73" y="f106"/>
                </a:cubicBezTo>
                <a:cubicBezTo>
                  <a:pt x="f107" y="f108"/>
                  <a:pt x="f109" y="f110"/>
                  <a:pt x="f111" y="f112"/>
                </a:cubicBezTo>
                <a:cubicBezTo>
                  <a:pt x="f113" y="f114"/>
                  <a:pt x="f115" y="f116"/>
                  <a:pt x="f117" y="f118"/>
                </a:cubicBezTo>
                <a:cubicBezTo>
                  <a:pt x="f32" y="f5"/>
                  <a:pt x="f119" y="f5"/>
                  <a:pt x="f120" y="f121"/>
                </a:cubicBezTo>
                <a:cubicBezTo>
                  <a:pt x="f122" y="f123"/>
                  <a:pt x="f124" y="f125"/>
                  <a:pt x="f126" y="f127"/>
                </a:cubicBezTo>
                <a:cubicBezTo>
                  <a:pt x="f128" y="f129"/>
                  <a:pt x="f130" y="f131"/>
                  <a:pt x="f132" y="f133"/>
                </a:cubicBezTo>
                <a:cubicBezTo>
                  <a:pt x="f134" y="f135"/>
                  <a:pt x="f136" y="f137"/>
                  <a:pt x="f138" y="f137"/>
                </a:cubicBezTo>
                <a:cubicBezTo>
                  <a:pt x="f139" y="f140"/>
                  <a:pt x="f141" y="f142"/>
                  <a:pt x="f143" y="f95"/>
                </a:cubicBezTo>
                <a:cubicBezTo>
                  <a:pt x="f144" y="f145"/>
                  <a:pt x="f146" y="f147"/>
                  <a:pt x="f148" y="f149"/>
                </a:cubicBezTo>
                <a:cubicBezTo>
                  <a:pt x="f150" y="f151"/>
                  <a:pt x="f152" y="f34"/>
                  <a:pt x="f153" y="f154"/>
                </a:cubicBez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62" y="f165"/>
                </a:cubicBezTo>
                <a:cubicBezTo>
                  <a:pt x="f166" y="f78"/>
                  <a:pt x="f150" y="f167"/>
                  <a:pt x="f152" y="f168"/>
                </a:cubicBezTo>
                <a:cubicBezTo>
                  <a:pt x="f169" y="f170"/>
                  <a:pt x="f171" y="f172"/>
                  <a:pt x="f173" y="f68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75" y="f182"/>
                  <a:pt x="f183" y="f184"/>
                </a:cubicBezTo>
                <a:cubicBezTo>
                  <a:pt x="f185" y="f186"/>
                  <a:pt x="f187" y="f188"/>
                  <a:pt x="f187" y="f189"/>
                </a:cubicBezTo>
                <a:cubicBezTo>
                  <a:pt x="f190" y="f191"/>
                  <a:pt x="f192" y="f193"/>
                  <a:pt x="f187" y="f194"/>
                </a:cubicBezTo>
                <a:cubicBezTo>
                  <a:pt x="f195" y="f196"/>
                  <a:pt x="f197" y="f198"/>
                  <a:pt x="f199" y="f200"/>
                </a:cubicBezTo>
                <a:cubicBezTo>
                  <a:pt x="f201" y="f202"/>
                  <a:pt x="f203" y="f204"/>
                  <a:pt x="f205" y="f206"/>
                </a:cubicBezTo>
                <a:cubicBezTo>
                  <a:pt x="f207" y="f208"/>
                  <a:pt x="f209" y="f210"/>
                  <a:pt x="f211" y="f212"/>
                </a:cubicBezTo>
                <a:cubicBezTo>
                  <a:pt x="f156" y="f213"/>
                  <a:pt x="f214" y="f215"/>
                  <a:pt x="f216" y="f217"/>
                </a:cubicBezTo>
                <a:cubicBezTo>
                  <a:pt x="f218" y="f219"/>
                  <a:pt x="f220" y="f221"/>
                  <a:pt x="f222" y="f223"/>
                </a:cubicBezTo>
                <a:cubicBezTo>
                  <a:pt x="f224" y="f225"/>
                  <a:pt x="f226" y="f227"/>
                  <a:pt x="f224" y="f228"/>
                </a:cubicBezTo>
                <a:cubicBezTo>
                  <a:pt x="f229" y="f230"/>
                  <a:pt x="f231" y="f232"/>
                  <a:pt x="f233" y="f234"/>
                </a:cubicBezTo>
                <a:cubicBezTo>
                  <a:pt x="f235" y="f13"/>
                  <a:pt x="f236" y="f237"/>
                  <a:pt x="f238" y="f239"/>
                </a:cubicBezTo>
                <a:cubicBezTo>
                  <a:pt x="f201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9" y="f260"/>
                  <a:pt x="f261" y="f35"/>
                </a:cubicBezTo>
                <a:cubicBezTo>
                  <a:pt x="f262" y="f263"/>
                  <a:pt x="f6" y="f264"/>
                  <a:pt x="f265" y="f266"/>
                </a:cubicBezTo>
                <a:cubicBezTo>
                  <a:pt x="f267" y="f268"/>
                  <a:pt x="f269" y="f270"/>
                  <a:pt x="f271" y="f272"/>
                </a:cubicBezTo>
                <a:cubicBezTo>
                  <a:pt x="f273" y="f274"/>
                  <a:pt x="f275" y="f276"/>
                  <a:pt x="f277" y="f278"/>
                </a:cubicBezTo>
                <a:cubicBezTo>
                  <a:pt x="f279" y="f280"/>
                  <a:pt x="f281" y="f282"/>
                  <a:pt x="f283" y="f284"/>
                </a:cubicBezTo>
                <a:cubicBezTo>
                  <a:pt x="f285" y="f284"/>
                  <a:pt x="f286" y="f287"/>
                  <a:pt x="f288" y="f289"/>
                </a:cubicBezTo>
                <a:cubicBezTo>
                  <a:pt x="f290" y="f291"/>
                  <a:pt x="f292" y="f293"/>
                  <a:pt x="f294" y="f295"/>
                </a:cubicBezTo>
                <a:cubicBezTo>
                  <a:pt x="f296" y="f297"/>
                  <a:pt x="f298" y="f299"/>
                  <a:pt x="f300" y="f7"/>
                </a:cubicBezTo>
                <a:cubicBezTo>
                  <a:pt x="f301" y="f299"/>
                  <a:pt x="f302" y="f297"/>
                  <a:pt x="f303" y="f295"/>
                </a:cubicBezTo>
                <a:cubicBezTo>
                  <a:pt x="f304" y="f305"/>
                  <a:pt x="f142" y="f291"/>
                  <a:pt x="f306" y="f307"/>
                </a:cubicBezTo>
                <a:cubicBezTo>
                  <a:pt x="f308" y="f309"/>
                  <a:pt x="f310" y="f311"/>
                  <a:pt x="f312" y="f313"/>
                </a:cubicBezTo>
                <a:cubicBezTo>
                  <a:pt x="f314" y="f315"/>
                  <a:pt x="f316" y="f317"/>
                  <a:pt x="f318" y="f276"/>
                </a:cubicBezTo>
                <a:cubicBezTo>
                  <a:pt x="f319" y="f320"/>
                  <a:pt x="f321" y="f322"/>
                  <a:pt x="f323" y="f324"/>
                </a:cubicBezTo>
                <a:cubicBezTo>
                  <a:pt x="f325" y="f326"/>
                  <a:pt x="f327" y="f221"/>
                  <a:pt x="f328" y="f266"/>
                </a:cubicBezTo>
                <a:cubicBezTo>
                  <a:pt x="f5" y="f329"/>
                  <a:pt x="f330" y="f331"/>
                  <a:pt x="f332" y="f333"/>
                </a:cubicBezTo>
                <a:cubicBezTo>
                  <a:pt x="f334" y="f335"/>
                  <a:pt x="f336" y="f337"/>
                  <a:pt x="f338" y="f339"/>
                </a:cubicBezTo>
                <a:cubicBezTo>
                  <a:pt x="f142" y="f252"/>
                  <a:pt x="f340" y="f341"/>
                  <a:pt x="f342" y="f343"/>
                </a:cubicBezTo>
                <a:cubicBezTo>
                  <a:pt x="f302" y="f344"/>
                  <a:pt x="f345" y="f346"/>
                  <a:pt x="f347" y="f262"/>
                </a:cubicBezTo>
                <a:cubicBezTo>
                  <a:pt x="f348" y="f349"/>
                  <a:pt x="f350" y="f295"/>
                  <a:pt x="f351" y="f9"/>
                </a:cubicBezTo>
                <a:cubicBezTo>
                  <a:pt x="f352" y="f9"/>
                  <a:pt x="f353" y="f9"/>
                  <a:pt x="f8" y="f9"/>
                </a:cubicBezTo>
                <a:close/>
              </a:path>
            </a:pathLst>
          </a:cu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4" name="Grupo 1">
            <a:extLst>
              <a:ext uri="{FF2B5EF4-FFF2-40B4-BE49-F238E27FC236}">
                <a16:creationId xmlns:a16="http://schemas.microsoft.com/office/drawing/2014/main" id="{BA161154-725F-9495-C8F5-064716FE87EB}"/>
              </a:ext>
            </a:extLst>
          </p:cNvPr>
          <p:cNvGrpSpPr/>
          <p:nvPr/>
        </p:nvGrpSpPr>
        <p:grpSpPr>
          <a:xfrm>
            <a:off x="1" y="-2"/>
            <a:ext cx="9143999" cy="308702"/>
            <a:chOff x="1" y="-2"/>
            <a:chExt cx="9143999" cy="308702"/>
          </a:xfrm>
        </p:grpSpPr>
        <p:sp>
          <p:nvSpPr>
            <p:cNvPr id="15" name="Google Shape;85;p10">
              <a:extLst>
                <a:ext uri="{FF2B5EF4-FFF2-40B4-BE49-F238E27FC236}">
                  <a16:creationId xmlns:a16="http://schemas.microsoft.com/office/drawing/2014/main" id="{3C4E8132-181B-E189-316E-89E735151BD8}"/>
                </a:ext>
              </a:extLst>
            </p:cNvPr>
            <p:cNvSpPr/>
            <p:nvPr/>
          </p:nvSpPr>
          <p:spPr>
            <a:xfrm rot="16200004">
              <a:off x="317384" y="-317385"/>
              <a:ext cx="308701" cy="943468"/>
            </a:xfrm>
            <a:prstGeom prst="rect">
              <a:avLst/>
            </a:pr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11445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86;p10">
              <a:extLst>
                <a:ext uri="{FF2B5EF4-FFF2-40B4-BE49-F238E27FC236}">
                  <a16:creationId xmlns:a16="http://schemas.microsoft.com/office/drawing/2014/main" id="{B7E2BA90-ABF2-0D69-DB0A-0CB4AAD190E4}"/>
                </a:ext>
              </a:extLst>
            </p:cNvPr>
            <p:cNvSpPr/>
            <p:nvPr/>
          </p:nvSpPr>
          <p:spPr>
            <a:xfrm rot="16200004">
              <a:off x="1676722" y="-786718"/>
              <a:ext cx="308701" cy="1882136"/>
            </a:xfrm>
            <a:prstGeom prst="rect">
              <a:avLst/>
            </a:prstGeom>
            <a:solidFill>
              <a:srgbClr val="124057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87;p10">
              <a:extLst>
                <a:ext uri="{FF2B5EF4-FFF2-40B4-BE49-F238E27FC236}">
                  <a16:creationId xmlns:a16="http://schemas.microsoft.com/office/drawing/2014/main" id="{F4082CD0-47DF-A825-6428-FB8DB272E046}"/>
                </a:ext>
              </a:extLst>
            </p:cNvPr>
            <p:cNvSpPr/>
            <p:nvPr/>
          </p:nvSpPr>
          <p:spPr>
            <a:xfrm rot="16200004">
              <a:off x="3969658" y="-1208052"/>
              <a:ext cx="308701" cy="2724802"/>
            </a:xfrm>
            <a:prstGeom prst="rect">
              <a:avLst/>
            </a:pr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88;p10">
              <a:extLst>
                <a:ext uri="{FF2B5EF4-FFF2-40B4-BE49-F238E27FC236}">
                  <a16:creationId xmlns:a16="http://schemas.microsoft.com/office/drawing/2014/main" id="{2A805BC2-B6EF-2329-F720-1A5714C010BE}"/>
                </a:ext>
              </a:extLst>
            </p:cNvPr>
            <p:cNvSpPr/>
            <p:nvPr/>
          </p:nvSpPr>
          <p:spPr>
            <a:xfrm rot="16200004">
              <a:off x="5870183" y="-383784"/>
              <a:ext cx="308701" cy="1076267"/>
            </a:xfrm>
            <a:prstGeom prst="rect">
              <a:avLst/>
            </a:prstGeom>
            <a:solidFill>
              <a:srgbClr val="3B8D6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89;p10">
              <a:extLst>
                <a:ext uri="{FF2B5EF4-FFF2-40B4-BE49-F238E27FC236}">
                  <a16:creationId xmlns:a16="http://schemas.microsoft.com/office/drawing/2014/main" id="{CE8F52AA-5C19-DCBE-E722-4A8239C4B203}"/>
                </a:ext>
              </a:extLst>
            </p:cNvPr>
            <p:cNvSpPr/>
            <p:nvPr/>
          </p:nvSpPr>
          <p:spPr>
            <a:xfrm rot="16200004">
              <a:off x="7698983" y="-1136317"/>
              <a:ext cx="308701" cy="2581332"/>
            </a:xfrm>
            <a:prstGeom prst="rect">
              <a:avLst/>
            </a:prstGeom>
            <a:solidFill>
              <a:srgbClr val="94BF6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0" name="Google Shape;87;p10">
            <a:extLst>
              <a:ext uri="{FF2B5EF4-FFF2-40B4-BE49-F238E27FC236}">
                <a16:creationId xmlns:a16="http://schemas.microsoft.com/office/drawing/2014/main" id="{C966B620-58FC-C7E6-4221-9C211AB32209}"/>
              </a:ext>
            </a:extLst>
          </p:cNvPr>
          <p:cNvSpPr/>
          <p:nvPr/>
        </p:nvSpPr>
        <p:spPr>
          <a:xfrm rot="16200004">
            <a:off x="1190924" y="3626747"/>
            <a:ext cx="308701" cy="2724802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" name="Google Shape;86;p10">
            <a:extLst>
              <a:ext uri="{FF2B5EF4-FFF2-40B4-BE49-F238E27FC236}">
                <a16:creationId xmlns:a16="http://schemas.microsoft.com/office/drawing/2014/main" id="{612540B0-065A-3080-7C28-14EAD84B4E9A}"/>
              </a:ext>
            </a:extLst>
          </p:cNvPr>
          <p:cNvSpPr/>
          <p:nvPr/>
        </p:nvSpPr>
        <p:spPr>
          <a:xfrm rot="16200004">
            <a:off x="3454005" y="4048081"/>
            <a:ext cx="308701" cy="1882136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Google Shape;85;p10">
            <a:extLst>
              <a:ext uri="{FF2B5EF4-FFF2-40B4-BE49-F238E27FC236}">
                <a16:creationId xmlns:a16="http://schemas.microsoft.com/office/drawing/2014/main" id="{1A246546-8F5B-9623-80FE-6D51A4EB687B}"/>
              </a:ext>
            </a:extLst>
          </p:cNvPr>
          <p:cNvSpPr/>
          <p:nvPr/>
        </p:nvSpPr>
        <p:spPr>
          <a:xfrm rot="16200004">
            <a:off x="4844058" y="4517414"/>
            <a:ext cx="308701" cy="943468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88;p10">
            <a:extLst>
              <a:ext uri="{FF2B5EF4-FFF2-40B4-BE49-F238E27FC236}">
                <a16:creationId xmlns:a16="http://schemas.microsoft.com/office/drawing/2014/main" id="{F35D23EF-DBC6-0343-0D3B-F38FAA3000A6}"/>
              </a:ext>
            </a:extLst>
          </p:cNvPr>
          <p:cNvSpPr/>
          <p:nvPr/>
        </p:nvSpPr>
        <p:spPr>
          <a:xfrm rot="16200004">
            <a:off x="5817742" y="4451015"/>
            <a:ext cx="308701" cy="1076267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68;p70">
            <a:extLst>
              <a:ext uri="{FF2B5EF4-FFF2-40B4-BE49-F238E27FC236}">
                <a16:creationId xmlns:a16="http://schemas.microsoft.com/office/drawing/2014/main" id="{464FB3EB-AA9B-B0CF-2387-FC9F74867929}"/>
              </a:ext>
            </a:extLst>
          </p:cNvPr>
          <p:cNvSpPr txBox="1"/>
          <p:nvPr/>
        </p:nvSpPr>
        <p:spPr>
          <a:xfrm>
            <a:off x="219401" y="246211"/>
            <a:ext cx="2817595" cy="5726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2000" b="0" i="0" u="none" strike="noStrike" kern="1200" cap="none" spc="0" baseline="0">
                <a:solidFill>
                  <a:srgbClr val="18637B"/>
                </a:solidFill>
                <a:uFillTx/>
                <a:latin typeface="Nunito Sans ExtraBold" pitchFamily="2"/>
                <a:ea typeface="Arial"/>
                <a:cs typeface="Arial"/>
              </a:rPr>
              <a:t>RESOURCES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C95393AC-2E1D-B5AF-6A76-E969708BA990}"/>
              </a:ext>
            </a:extLst>
          </p:cNvPr>
          <p:cNvSpPr/>
          <p:nvPr/>
        </p:nvSpPr>
        <p:spPr>
          <a:xfrm>
            <a:off x="369883" y="1506538"/>
            <a:ext cx="2519364" cy="33893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12"/>
              <a:gd name="f7" fmla="val 1362"/>
              <a:gd name="f8" fmla="val 1339"/>
              <a:gd name="f9" fmla="val 995"/>
              <a:gd name="f10" fmla="val 983"/>
              <a:gd name="f11" fmla="val 966"/>
              <a:gd name="f12" fmla="val 1325"/>
              <a:gd name="f13" fmla="val 1311"/>
              <a:gd name="f14" fmla="val 1297"/>
              <a:gd name="f15" fmla="val 1158"/>
              <a:gd name="f16" fmla="val 1019"/>
              <a:gd name="f17" fmla="val 965"/>
              <a:gd name="f18" fmla="val 880"/>
              <a:gd name="f19" fmla="val 818"/>
              <a:gd name="f20" fmla="val 942"/>
              <a:gd name="f21" fmla="val 791"/>
              <a:gd name="f22" fmla="val 878"/>
              <a:gd name="f23" fmla="val 780"/>
              <a:gd name="f24" fmla="val 888"/>
              <a:gd name="f25" fmla="val 875"/>
              <a:gd name="f26" fmla="val 861"/>
              <a:gd name="f27" fmla="val 970"/>
              <a:gd name="f28" fmla="val 902"/>
              <a:gd name="f29" fmla="val 1063"/>
              <a:gd name="f30" fmla="val 949"/>
              <a:gd name="f31" fmla="val 1167"/>
              <a:gd name="f32" fmla="val 918"/>
              <a:gd name="f33" fmla="val 1262"/>
              <a:gd name="f34" fmla="val 855"/>
              <a:gd name="f35" fmla="val 1349"/>
              <a:gd name="f36" fmla="val 850"/>
              <a:gd name="f37" fmla="val 1356"/>
              <a:gd name="f38" fmla="val 836"/>
              <a:gd name="f39" fmla="val 825"/>
              <a:gd name="f40" fmla="val 612"/>
              <a:gd name="f41" fmla="val 399"/>
              <a:gd name="f42" fmla="val 186"/>
              <a:gd name="f43" fmla="val 176"/>
              <a:gd name="f44" fmla="val 1361"/>
              <a:gd name="f45" fmla="val 161"/>
              <a:gd name="f46" fmla="val 1354"/>
              <a:gd name="f47" fmla="val 155"/>
              <a:gd name="f48" fmla="val 1346"/>
              <a:gd name="f49" fmla="val 87"/>
              <a:gd name="f50" fmla="val 1253"/>
              <a:gd name="f51" fmla="val 67"/>
              <a:gd name="f52" fmla="val 1155"/>
              <a:gd name="f53" fmla="val 115"/>
              <a:gd name="f54" fmla="val 1046"/>
              <a:gd name="f55" fmla="val 127"/>
              <a:gd name="f56" fmla="val 131"/>
              <a:gd name="f57" fmla="val 988"/>
              <a:gd name="f58" fmla="val 132"/>
              <a:gd name="f59" fmla="val 958"/>
              <a:gd name="f60" fmla="val 135"/>
              <a:gd name="f61" fmla="val 900"/>
              <a:gd name="f62" fmla="val 133"/>
              <a:gd name="f63" fmla="val 841"/>
              <a:gd name="f64" fmla="val 783"/>
              <a:gd name="f65" fmla="val 76"/>
              <a:gd name="f66" fmla="val 785"/>
              <a:gd name="f67" fmla="val 47"/>
              <a:gd name="f68" fmla="val 816"/>
              <a:gd name="f69" fmla="val 876"/>
              <a:gd name="f70" fmla="val 46"/>
              <a:gd name="f71" fmla="val 1015"/>
              <a:gd name="f72" fmla="val 1294"/>
              <a:gd name="f73" fmla="val 1308"/>
              <a:gd name="f74" fmla="val 1322"/>
              <a:gd name="f75" fmla="val 1338"/>
              <a:gd name="f76" fmla="val 30"/>
              <a:gd name="f77" fmla="val 17"/>
              <a:gd name="f78" fmla="val 1326"/>
              <a:gd name="f79" fmla="val 1315"/>
              <a:gd name="f80" fmla="val 1303"/>
              <a:gd name="f81" fmla="val 1162"/>
              <a:gd name="f82" fmla="val 1020"/>
              <a:gd name="f83" fmla="val 1"/>
              <a:gd name="f84" fmla="val 797"/>
              <a:gd name="f85" fmla="val 40"/>
              <a:gd name="f86" fmla="val 750"/>
              <a:gd name="f87" fmla="val 120"/>
              <a:gd name="f88" fmla="val 736"/>
              <a:gd name="f89" fmla="val 139"/>
              <a:gd name="f90" fmla="val 733"/>
              <a:gd name="f91" fmla="val 153"/>
              <a:gd name="f92" fmla="val 726"/>
              <a:gd name="f93" fmla="val 157"/>
              <a:gd name="f94" fmla="val 706"/>
              <a:gd name="f95" fmla="val 170"/>
              <a:gd name="f96" fmla="val 637"/>
              <a:gd name="f97" fmla="val 189"/>
              <a:gd name="f98" fmla="val 570"/>
              <a:gd name="f99" fmla="val 196"/>
              <a:gd name="f100" fmla="val 501"/>
              <a:gd name="f101" fmla="val 204"/>
              <a:gd name="f102" fmla="val 418"/>
              <a:gd name="f103" fmla="val 195"/>
              <a:gd name="f104" fmla="val 334"/>
              <a:gd name="f105" fmla="val 205"/>
              <a:gd name="f106" fmla="val 252"/>
              <a:gd name="f107" fmla="val 224"/>
              <a:gd name="f108" fmla="val 107"/>
              <a:gd name="f109" fmla="val 357"/>
              <a:gd name="f110" fmla="val 506"/>
              <a:gd name="f111" fmla="val 654"/>
              <a:gd name="f112" fmla="val 788"/>
              <a:gd name="f113" fmla="val 108"/>
              <a:gd name="f114" fmla="val 807"/>
              <a:gd name="f115" fmla="val 817"/>
              <a:gd name="f116" fmla="val 333"/>
              <a:gd name="f117" fmla="val 808"/>
              <a:gd name="f118" fmla="val 416"/>
              <a:gd name="f119" fmla="val 497"/>
              <a:gd name="f120" fmla="val 823"/>
              <a:gd name="f121" fmla="val 566"/>
              <a:gd name="f122" fmla="val 840"/>
              <a:gd name="f123" fmla="val 634"/>
              <a:gd name="f124" fmla="val 853"/>
              <a:gd name="f125" fmla="val 703"/>
              <a:gd name="f126" fmla="val 857"/>
              <a:gd name="f127" fmla="val 724"/>
              <a:gd name="f128" fmla="val 871"/>
              <a:gd name="f129" fmla="val 892"/>
              <a:gd name="f130" fmla="val 972"/>
              <a:gd name="f131" fmla="val 798"/>
              <a:gd name="f132" fmla="val 879"/>
              <a:gd name="f133" fmla="val 1304"/>
              <a:gd name="f134" fmla="val 259"/>
              <a:gd name="f135" fmla="val 767"/>
              <a:gd name="f136" fmla="val 184"/>
              <a:gd name="f137" fmla="val 771"/>
              <a:gd name="f138" fmla="val 177"/>
              <a:gd name="f139" fmla="val 779"/>
              <a:gd name="f140" fmla="val 886"/>
              <a:gd name="f141" fmla="val 923"/>
              <a:gd name="f142" fmla="val 959"/>
              <a:gd name="f143" fmla="val 172"/>
              <a:gd name="f144" fmla="val 996"/>
              <a:gd name="f145" fmla="val 168"/>
              <a:gd name="f146" fmla="val 1035"/>
              <a:gd name="f147" fmla="val 154"/>
              <a:gd name="f148" fmla="val 1070"/>
              <a:gd name="f149" fmla="val 121"/>
              <a:gd name="f150" fmla="val 1151"/>
              <a:gd name="f151" fmla="val 129"/>
              <a:gd name="f152" fmla="val 1225"/>
              <a:gd name="f153" fmla="val 178"/>
              <a:gd name="f154" fmla="val 1296"/>
              <a:gd name="f155" fmla="val 185"/>
              <a:gd name="f156" fmla="val 1306"/>
              <a:gd name="f157" fmla="val 201"/>
              <a:gd name="f158" fmla="val 214"/>
              <a:gd name="f159" fmla="val 409"/>
              <a:gd name="f160" fmla="val 1317"/>
              <a:gd name="f161" fmla="val 604"/>
              <a:gd name="f162" fmla="val 800"/>
              <a:gd name="f163" fmla="val 812"/>
              <a:gd name="f164" fmla="val 828"/>
              <a:gd name="f165" fmla="val 1305"/>
              <a:gd name="f166" fmla="val 835"/>
              <a:gd name="f167" fmla="val 1295"/>
              <a:gd name="f168" fmla="val 884"/>
              <a:gd name="f169" fmla="val 1224"/>
              <a:gd name="f170" fmla="val 890"/>
              <a:gd name="f171" fmla="val 1149"/>
              <a:gd name="f172" fmla="val 858"/>
              <a:gd name="f173" fmla="val 1069"/>
              <a:gd name="f174" fmla="val 844"/>
              <a:gd name="f175" fmla="val 838"/>
              <a:gd name="f176" fmla="val 997"/>
              <a:gd name="f177" fmla="val 961"/>
              <a:gd name="f178" fmla="val 833"/>
              <a:gd name="f179" fmla="val 904"/>
              <a:gd name="f180" fmla="val 846"/>
              <a:gd name="f181" fmla="val 786"/>
              <a:gd name="f182" fmla="val 778"/>
              <a:gd name="f183" fmla="val 749"/>
              <a:gd name="f184" fmla="val 762"/>
              <a:gd name="f185" fmla="val 815"/>
              <a:gd name="f186" fmla="val 747"/>
              <a:gd name="f187" fmla="val 932"/>
              <a:gd name="f188" fmla="val 700"/>
              <a:gd name="f189" fmla="val 1026"/>
              <a:gd name="f190" fmla="val 603"/>
              <a:gd name="f191" fmla="val 1091"/>
              <a:gd name="f192" fmla="val 546"/>
              <a:gd name="f193" fmla="val 1129"/>
              <a:gd name="f194" fmla="val 486"/>
              <a:gd name="f195" fmla="val 1133"/>
              <a:gd name="f196" fmla="val 427"/>
              <a:gd name="f197" fmla="val 1098"/>
              <a:gd name="f198" fmla="val 350"/>
              <a:gd name="f199" fmla="val 1052"/>
              <a:gd name="f200" fmla="val 296"/>
              <a:gd name="f201" fmla="val 986"/>
              <a:gd name="f202" fmla="val 275"/>
              <a:gd name="f203" fmla="val 897"/>
              <a:gd name="f204" fmla="val 266"/>
              <a:gd name="f205" fmla="val 264"/>
              <a:gd name="f206" fmla="val 331"/>
              <a:gd name="f207" fmla="val 285"/>
              <a:gd name="f208" fmla="val 327"/>
              <a:gd name="f209" fmla="val 328"/>
              <a:gd name="f210" fmla="val 370"/>
              <a:gd name="f211" fmla="val 332"/>
              <a:gd name="f212" fmla="val 411"/>
              <a:gd name="f213" fmla="val 340"/>
              <a:gd name="f214" fmla="val 492"/>
              <a:gd name="f215" fmla="val 554"/>
              <a:gd name="f216" fmla="val 475"/>
              <a:gd name="f217" fmla="val 568"/>
              <a:gd name="f218" fmla="val 548"/>
              <a:gd name="f219" fmla="val 581"/>
              <a:gd name="f220" fmla="val 627"/>
              <a:gd name="f221" fmla="val 547"/>
              <a:gd name="f222" fmla="val 657"/>
              <a:gd name="f223" fmla="val 480"/>
              <a:gd name="f224" fmla="val 697"/>
              <a:gd name="f225" fmla="val 392"/>
              <a:gd name="f226" fmla="val 695"/>
              <a:gd name="f227" fmla="val 300"/>
              <a:gd name="f228" fmla="val 652"/>
              <a:gd name="f229" fmla="val 207"/>
              <a:gd name="f230" fmla="val 555"/>
              <a:gd name="f231" fmla="val 280"/>
              <a:gd name="f232" fmla="val 440"/>
              <a:gd name="f233" fmla="val 255"/>
              <a:gd name="f234" fmla="val 810"/>
              <a:gd name="f235" fmla="val 806"/>
              <a:gd name="f236" fmla="val 710"/>
              <a:gd name="f237" fmla="val 802"/>
              <a:gd name="f238" fmla="val 698"/>
              <a:gd name="f239" fmla="val 686"/>
              <a:gd name="f240" fmla="val 643"/>
              <a:gd name="f241" fmla="val 777"/>
              <a:gd name="f242" fmla="val 600"/>
              <a:gd name="f243" fmla="val 774"/>
              <a:gd name="f244" fmla="val 556"/>
              <a:gd name="f245" fmla="val 768"/>
              <a:gd name="f246" fmla="val 471"/>
              <a:gd name="f247" fmla="val 770"/>
              <a:gd name="f248" fmla="val 385"/>
              <a:gd name="f249" fmla="val 763"/>
              <a:gd name="f250" fmla="val 150"/>
              <a:gd name="f251" fmla="val 639"/>
              <a:gd name="f252" fmla="val 38"/>
              <a:gd name="f253" fmla="val 489"/>
              <a:gd name="f254" fmla="val 413"/>
              <a:gd name="f255" fmla="val 51"/>
              <a:gd name="f256" fmla="val 61"/>
              <a:gd name="f257" fmla="val 473"/>
              <a:gd name="f258" fmla="val 202"/>
              <a:gd name="f259" fmla="val 518"/>
              <a:gd name="f260" fmla="val 232"/>
              <a:gd name="f261" fmla="val 592"/>
              <a:gd name="f262" fmla="val 190"/>
              <a:gd name="f263" fmla="val 610"/>
              <a:gd name="f264" fmla="val 626"/>
              <a:gd name="f265" fmla="val 644"/>
              <a:gd name="f266" fmla="val 653"/>
              <a:gd name="f267" fmla="val 673"/>
              <a:gd name="f268" fmla="val 158"/>
              <a:gd name="f269" fmla="val 677"/>
              <a:gd name="f270" fmla="val 164"/>
              <a:gd name="f271" fmla="val 721"/>
              <a:gd name="f272" fmla="val 228"/>
              <a:gd name="f273" fmla="val 723"/>
              <a:gd name="f274" fmla="val 261"/>
              <a:gd name="f275" fmla="val 727"/>
              <a:gd name="f276" fmla="val 348"/>
              <a:gd name="f277" fmla="val 744"/>
              <a:gd name="f278" fmla="val 439"/>
              <a:gd name="f279" fmla="val 688"/>
              <a:gd name="f280" fmla="val 520"/>
              <a:gd name="f281" fmla="val 685"/>
              <a:gd name="f282" fmla="val 524"/>
              <a:gd name="f283" fmla="val 683"/>
              <a:gd name="f284" fmla="val 530"/>
              <a:gd name="f285" fmla="val 682"/>
              <a:gd name="f286" fmla="val 536"/>
              <a:gd name="f287" fmla="val 675"/>
              <a:gd name="f288" fmla="val 602"/>
              <a:gd name="f289" fmla="val 740"/>
              <a:gd name="f290" fmla="val 533"/>
              <a:gd name="f291" fmla="val 1067"/>
              <a:gd name="f292" fmla="val 638"/>
              <a:gd name="f293" fmla="val 1056"/>
              <a:gd name="f294" fmla="val 718"/>
              <a:gd name="f295" fmla="val 906"/>
              <a:gd name="f296" fmla="val 760"/>
              <a:gd name="f297" fmla="val 664"/>
              <a:gd name="f298" fmla="val 755"/>
              <a:gd name="f299" fmla="val 787"/>
              <a:gd name="f300" fmla="val 662"/>
              <a:gd name="f301" fmla="val 804"/>
              <a:gd name="f302" fmla="val 856"/>
              <a:gd name="f303" fmla="val 607"/>
              <a:gd name="f304" fmla="val 593"/>
              <a:gd name="f305" fmla="val 859"/>
              <a:gd name="f306" fmla="val 576"/>
              <a:gd name="f307" fmla="val 872"/>
              <a:gd name="f308" fmla="val 552"/>
              <a:gd name="f309" fmla="val 908"/>
              <a:gd name="f310" fmla="val 505"/>
              <a:gd name="f311" fmla="val 922"/>
              <a:gd name="f312" fmla="val 477"/>
              <a:gd name="f313" fmla="val 459"/>
              <a:gd name="f314" fmla="val 907"/>
              <a:gd name="f315" fmla="val 444"/>
              <a:gd name="f316" fmla="val 883"/>
              <a:gd name="f317" fmla="val 437"/>
              <a:gd name="f318" fmla="val 420"/>
              <a:gd name="f319" fmla="val 407"/>
              <a:gd name="f320" fmla="val 369"/>
              <a:gd name="f321" fmla="val 355"/>
              <a:gd name="f322" fmla="val 803"/>
              <a:gd name="f323" fmla="val 347"/>
              <a:gd name="f324" fmla="val 754"/>
              <a:gd name="f325" fmla="val 312"/>
              <a:gd name="f326" fmla="val 298"/>
              <a:gd name="f327" fmla="val 910"/>
              <a:gd name="f328" fmla="val 378"/>
              <a:gd name="f329" fmla="val 1051"/>
              <a:gd name="f330" fmla="val 484"/>
              <a:gd name="f331" fmla="val 1068"/>
              <a:gd name="f332" fmla="val 485"/>
              <a:gd name="f333" fmla="val 1057"/>
              <a:gd name="f334" fmla="val 1033"/>
              <a:gd name="f335" fmla="val 500"/>
              <a:gd name="f336" fmla="val 513"/>
              <a:gd name="f337" fmla="val 526"/>
              <a:gd name="f338" fmla="val 529"/>
              <a:gd name="f339" fmla="val 531"/>
              <a:gd name="f340" fmla="val 200"/>
              <a:gd name="f341" fmla="val 730"/>
              <a:gd name="f342" fmla="val 270"/>
              <a:gd name="f343" fmla="val 693"/>
              <a:gd name="f344" fmla="val 309"/>
              <a:gd name="f345" fmla="val 324"/>
              <a:gd name="f346" fmla="val 574"/>
              <a:gd name="f347" fmla="val 558"/>
              <a:gd name="f348" fmla="val 535"/>
              <a:gd name="f349" fmla="val 325"/>
              <a:gd name="f350" fmla="val 282"/>
              <a:gd name="f351" fmla="val 462"/>
              <a:gd name="f352" fmla="val 286"/>
              <a:gd name="f353" fmla="val 322"/>
              <a:gd name="f354" fmla="val 253"/>
              <a:gd name="f355" fmla="val 343"/>
              <a:gd name="f356" fmla="val 231"/>
              <a:gd name="f357" fmla="val 318"/>
              <a:gd name="f358" fmla="val 305"/>
              <a:gd name="f359" fmla="val 297"/>
              <a:gd name="f360" fmla="val 151"/>
              <a:gd name="f361" fmla="val 289"/>
              <a:gd name="f362" fmla="val 171"/>
              <a:gd name="f363" fmla="val 254"/>
              <a:gd name="f364" fmla="val 216"/>
              <a:gd name="f365" fmla="val 244"/>
              <a:gd name="f366" fmla="val 265"/>
              <a:gd name="f367" fmla="val 538"/>
              <a:gd name="f368" fmla="val 645"/>
              <a:gd name="f369" fmla="val 218"/>
              <a:gd name="f370" fmla="val 671"/>
              <a:gd name="f371" fmla="val 210"/>
              <a:gd name="f372" fmla="val 696"/>
              <a:gd name="f373" fmla="val 614"/>
              <a:gd name="f374" fmla="val 525"/>
              <a:gd name="f375" fmla="val 445"/>
              <a:gd name="f376" fmla="val 436"/>
              <a:gd name="f377" fmla="val 687"/>
              <a:gd name="f378" fmla="val 388"/>
              <a:gd name="f379" fmla="val 742"/>
              <a:gd name="f380" fmla="val 384"/>
              <a:gd name="f381" fmla="val 745"/>
              <a:gd name="f382" fmla="val 390"/>
              <a:gd name="f383" fmla="val 765"/>
              <a:gd name="f384" fmla="val 393"/>
              <a:gd name="f385" fmla="val 766"/>
              <a:gd name="f386" fmla="val 425"/>
              <a:gd name="f387" fmla="val 790"/>
              <a:gd name="f388" fmla="val 443"/>
              <a:gd name="f389" fmla="val 465"/>
              <a:gd name="f390" fmla="val 792"/>
              <a:gd name="f391" fmla="val 527"/>
              <a:gd name="f392" fmla="val 569"/>
              <a:gd name="f393" fmla="val 572"/>
              <a:gd name="f394" fmla="val 586"/>
              <a:gd name="f395" fmla="val 772"/>
              <a:gd name="f396" fmla="val 616"/>
              <a:gd name="f397" fmla="val 621"/>
              <a:gd name="f398" fmla="val 628"/>
              <a:gd name="f399" fmla="val 578"/>
              <a:gd name="f400" fmla="val 713"/>
              <a:gd name="f401" fmla="val 567"/>
              <a:gd name="f402" fmla="val 665"/>
              <a:gd name="f403" fmla="val 310"/>
              <a:gd name="f404" fmla="val 365"/>
              <a:gd name="f405" fmla="val 707"/>
              <a:gd name="f406" fmla="val 394"/>
              <a:gd name="f407" fmla="val 659"/>
              <a:gd name="f408" fmla="val 401"/>
              <a:gd name="f409" fmla="val 588"/>
              <a:gd name="f410" fmla="val 377"/>
              <a:gd name="f411" fmla="val 579"/>
              <a:gd name="f412" fmla="val 624"/>
              <a:gd name="f413" fmla="val 668"/>
              <a:gd name="f414" fmla="val 702"/>
              <a:gd name="f415" fmla="val 679"/>
              <a:gd name="f416" fmla="val 623"/>
              <a:gd name="f417" fmla="val 633"/>
              <a:gd name="f418" fmla="val 575"/>
              <a:gd name="f419" fmla="val 601"/>
              <a:gd name="f420" fmla="val 636"/>
              <a:gd name="f421" fmla="val 666"/>
              <a:gd name="f422" fmla="val 712"/>
              <a:gd name="f423" fmla="val 366"/>
              <a:gd name="f424" fmla="val 88"/>
              <a:gd name="f425" fmla="val 345"/>
              <a:gd name="f426" fmla="val 352"/>
              <a:gd name="f427" fmla="val 383"/>
              <a:gd name="f428" fmla="val 403"/>
              <a:gd name="f429" fmla="val 229"/>
              <a:gd name="f430" fmla="val 430"/>
              <a:gd name="f431" fmla="val 217"/>
              <a:gd name="f432" fmla="val 408"/>
              <a:gd name="f433" fmla="val 173"/>
              <a:gd name="f434" fmla="val 387"/>
              <a:gd name="f435" fmla="val 130"/>
              <a:gd name="f436" fmla="val 848"/>
              <a:gd name="f437" fmla="val 487"/>
              <a:gd name="f438" fmla="val 863"/>
              <a:gd name="f439" fmla="val 498"/>
              <a:gd name="f440" fmla="val 870"/>
              <a:gd name="f441" fmla="val 504"/>
              <a:gd name="f442" fmla="val 877"/>
              <a:gd name="f443" fmla="val 512"/>
              <a:gd name="f444" fmla="val 523"/>
              <a:gd name="f445" fmla="val 864"/>
              <a:gd name="f446" fmla="val 515"/>
              <a:gd name="f447" fmla="+- 0 0 -90"/>
              <a:gd name="f448" fmla="*/ f3 1 1012"/>
              <a:gd name="f449" fmla="*/ f4 1 1362"/>
              <a:gd name="f450" fmla="val f5"/>
              <a:gd name="f451" fmla="val f6"/>
              <a:gd name="f452" fmla="val f7"/>
              <a:gd name="f453" fmla="*/ f447 f0 1"/>
              <a:gd name="f454" fmla="+- f452 0 f450"/>
              <a:gd name="f455" fmla="+- f451 0 f450"/>
              <a:gd name="f456" fmla="*/ f453 1 f2"/>
              <a:gd name="f457" fmla="*/ f455 1 1012"/>
              <a:gd name="f458" fmla="*/ f454 1 1362"/>
              <a:gd name="f459" fmla="*/ 966 f455 1"/>
              <a:gd name="f460" fmla="*/ 1339 f454 1"/>
              <a:gd name="f461" fmla="*/ 965 f455 1"/>
              <a:gd name="f462" fmla="*/ 880 f454 1"/>
              <a:gd name="f463" fmla="*/ 902 f455 1"/>
              <a:gd name="f464" fmla="*/ 1063 f454 1"/>
              <a:gd name="f465" fmla="*/ 825 f455 1"/>
              <a:gd name="f466" fmla="*/ 1362 f454 1"/>
              <a:gd name="f467" fmla="*/ 155 f455 1"/>
              <a:gd name="f468" fmla="*/ 1346 f454 1"/>
              <a:gd name="f469" fmla="*/ 132 f455 1"/>
              <a:gd name="f470" fmla="*/ 958 f454 1"/>
              <a:gd name="f471" fmla="*/ 47 f455 1"/>
              <a:gd name="f472" fmla="*/ 876 f454 1"/>
              <a:gd name="f473" fmla="*/ 1338 f454 1"/>
              <a:gd name="f474" fmla="*/ 0 f455 1"/>
              <a:gd name="f475" fmla="*/ 1303 f454 1"/>
              <a:gd name="f476" fmla="*/ 120 f455 1"/>
              <a:gd name="f477" fmla="*/ 736 f454 1"/>
              <a:gd name="f478" fmla="*/ 196 f455 1"/>
              <a:gd name="f479" fmla="*/ 501 f454 1"/>
              <a:gd name="f480" fmla="*/ 506 f455 1"/>
              <a:gd name="f481" fmla="*/ 0 f454 1"/>
              <a:gd name="f482" fmla="*/ 816 f455 1"/>
              <a:gd name="f483" fmla="*/ 497 f454 1"/>
              <a:gd name="f484" fmla="*/ 892 f455 1"/>
              <a:gd name="f485" fmla="*/ 1012 f455 1"/>
              <a:gd name="f486" fmla="*/ 1304 f454 1"/>
              <a:gd name="f487" fmla="*/ 259 f455 1"/>
              <a:gd name="f488" fmla="*/ 767 f454 1"/>
              <a:gd name="f489" fmla="*/ 176 f455 1"/>
              <a:gd name="f490" fmla="*/ 959 f454 1"/>
              <a:gd name="f491" fmla="*/ 178 f455 1"/>
              <a:gd name="f492" fmla="*/ 1296 f454 1"/>
              <a:gd name="f493" fmla="*/ 800 f455 1"/>
              <a:gd name="f494" fmla="*/ 1315 f454 1"/>
              <a:gd name="f495" fmla="*/ 858 f455 1"/>
              <a:gd name="f496" fmla="*/ 1069 f454 1"/>
              <a:gd name="f497" fmla="*/ 835 f455 1"/>
              <a:gd name="f498" fmla="*/ 786 f454 1"/>
              <a:gd name="f499" fmla="*/ 749 f455 1"/>
              <a:gd name="f500" fmla="*/ 815 f454 1"/>
              <a:gd name="f501" fmla="*/ 427 f455 1"/>
              <a:gd name="f502" fmla="*/ 1098 f454 1"/>
              <a:gd name="f503" fmla="*/ 332 f455 1"/>
              <a:gd name="f504" fmla="*/ 411 f454 1"/>
              <a:gd name="f505" fmla="*/ 657 f455 1"/>
              <a:gd name="f506" fmla="*/ 480 f454 1"/>
              <a:gd name="f507" fmla="*/ 331 f455 1"/>
              <a:gd name="f508" fmla="*/ 285 f454 1"/>
              <a:gd name="f509" fmla="*/ 686 f454 1"/>
              <a:gd name="f510" fmla="*/ 767 f455 1"/>
              <a:gd name="f511" fmla="*/ 300 f454 1"/>
              <a:gd name="f512" fmla="*/ 440 f455 1"/>
              <a:gd name="f513" fmla="*/ 139 f454 1"/>
              <a:gd name="f514" fmla="*/ 644 f455 1"/>
              <a:gd name="f515" fmla="*/ 161 f454 1"/>
              <a:gd name="f516" fmla="*/ 723 f455 1"/>
              <a:gd name="f517" fmla="*/ 261 f454 1"/>
              <a:gd name="f518" fmla="*/ 682 f455 1"/>
              <a:gd name="f519" fmla="*/ 536 f454 1"/>
              <a:gd name="f520" fmla="*/ 533 f455 1"/>
              <a:gd name="f521" fmla="*/ 1067 f454 1"/>
              <a:gd name="f522" fmla="*/ 662 f455 1"/>
              <a:gd name="f523" fmla="*/ 804 f454 1"/>
              <a:gd name="f524" fmla="*/ 568 f455 1"/>
              <a:gd name="f525" fmla="*/ 884 f454 1"/>
              <a:gd name="f526" fmla="*/ 444 f455 1"/>
              <a:gd name="f527" fmla="*/ 883 f454 1"/>
              <a:gd name="f528" fmla="*/ 350 f455 1"/>
              <a:gd name="f529" fmla="*/ 803 f454 1"/>
              <a:gd name="f530" fmla="*/ 484 f455 1"/>
              <a:gd name="f531" fmla="*/ 1068 f454 1"/>
              <a:gd name="f532" fmla="*/ 526 f455 1"/>
              <a:gd name="f533" fmla="*/ 1033 f454 1"/>
              <a:gd name="f534" fmla="*/ 200 f455 1"/>
              <a:gd name="f535" fmla="*/ 730 f454 1"/>
              <a:gd name="f536" fmla="*/ 325 f455 1"/>
              <a:gd name="f537" fmla="*/ 524 f454 1"/>
              <a:gd name="f538" fmla="*/ 343 f455 1"/>
              <a:gd name="f539" fmla="*/ 231 f454 1"/>
              <a:gd name="f540" fmla="*/ 282 f455 1"/>
              <a:gd name="f541" fmla="*/ 171 f454 1"/>
              <a:gd name="f542" fmla="*/ 224 f455 1"/>
              <a:gd name="f543" fmla="*/ 645 f454 1"/>
              <a:gd name="f544" fmla="*/ 570 f455 1"/>
              <a:gd name="f545" fmla="*/ 614 f454 1"/>
              <a:gd name="f546" fmla="*/ 388 f455 1"/>
              <a:gd name="f547" fmla="*/ 742 f454 1"/>
              <a:gd name="f548" fmla="*/ 443 f455 1"/>
              <a:gd name="f549" fmla="*/ 816 f454 1"/>
              <a:gd name="f550" fmla="*/ 569 f455 1"/>
              <a:gd name="f551" fmla="*/ 626 f455 1"/>
              <a:gd name="f552" fmla="*/ 744 f454 1"/>
              <a:gd name="f553" fmla="*/ 310 f455 1"/>
              <a:gd name="f554" fmla="*/ 713 f454 1"/>
              <a:gd name="f555" fmla="*/ 377 f455 1"/>
              <a:gd name="f556" fmla="*/ 579 f454 1"/>
              <a:gd name="f557" fmla="*/ 702 f455 1"/>
              <a:gd name="f558" fmla="*/ 621 f455 1"/>
              <a:gd name="f559" fmla="*/ 664 f454 1"/>
              <a:gd name="f560" fmla="*/ 366 f455 1"/>
              <a:gd name="f561" fmla="*/ 88 f454 1"/>
              <a:gd name="f562" fmla="*/ 430 f455 1"/>
              <a:gd name="f563" fmla="*/ 217 f454 1"/>
              <a:gd name="f564" fmla="*/ 828 f454 1"/>
              <a:gd name="f565" fmla="*/ 504 f455 1"/>
              <a:gd name="f566" fmla="*/ 877 f454 1"/>
              <a:gd name="f567" fmla="+- f456 0 f1"/>
              <a:gd name="f568" fmla="*/ f459 1 1012"/>
              <a:gd name="f569" fmla="*/ f460 1 1362"/>
              <a:gd name="f570" fmla="*/ f461 1 1012"/>
              <a:gd name="f571" fmla="*/ f462 1 1362"/>
              <a:gd name="f572" fmla="*/ f463 1 1012"/>
              <a:gd name="f573" fmla="*/ f464 1 1362"/>
              <a:gd name="f574" fmla="*/ f465 1 1012"/>
              <a:gd name="f575" fmla="*/ f466 1 1362"/>
              <a:gd name="f576" fmla="*/ f467 1 1012"/>
              <a:gd name="f577" fmla="*/ f468 1 1362"/>
              <a:gd name="f578" fmla="*/ f469 1 1012"/>
              <a:gd name="f579" fmla="*/ f470 1 1362"/>
              <a:gd name="f580" fmla="*/ f471 1 1012"/>
              <a:gd name="f581" fmla="*/ f472 1 1362"/>
              <a:gd name="f582" fmla="*/ f473 1 1362"/>
              <a:gd name="f583" fmla="*/ f474 1 1012"/>
              <a:gd name="f584" fmla="*/ f475 1 1362"/>
              <a:gd name="f585" fmla="*/ f476 1 1012"/>
              <a:gd name="f586" fmla="*/ f477 1 1362"/>
              <a:gd name="f587" fmla="*/ f478 1 1012"/>
              <a:gd name="f588" fmla="*/ f479 1 1362"/>
              <a:gd name="f589" fmla="*/ f480 1 1012"/>
              <a:gd name="f590" fmla="*/ f481 1 1362"/>
              <a:gd name="f591" fmla="*/ f482 1 1012"/>
              <a:gd name="f592" fmla="*/ f483 1 1362"/>
              <a:gd name="f593" fmla="*/ f484 1 1012"/>
              <a:gd name="f594" fmla="*/ f485 1 1012"/>
              <a:gd name="f595" fmla="*/ f486 1 1362"/>
              <a:gd name="f596" fmla="*/ f487 1 1012"/>
              <a:gd name="f597" fmla="*/ f488 1 1362"/>
              <a:gd name="f598" fmla="*/ f489 1 1012"/>
              <a:gd name="f599" fmla="*/ f490 1 1362"/>
              <a:gd name="f600" fmla="*/ f491 1 1012"/>
              <a:gd name="f601" fmla="*/ f492 1 1362"/>
              <a:gd name="f602" fmla="*/ f493 1 1012"/>
              <a:gd name="f603" fmla="*/ f494 1 1362"/>
              <a:gd name="f604" fmla="*/ f495 1 1012"/>
              <a:gd name="f605" fmla="*/ f496 1 1362"/>
              <a:gd name="f606" fmla="*/ f497 1 1012"/>
              <a:gd name="f607" fmla="*/ f498 1 1362"/>
              <a:gd name="f608" fmla="*/ f499 1 1012"/>
              <a:gd name="f609" fmla="*/ f500 1 1362"/>
              <a:gd name="f610" fmla="*/ f501 1 1012"/>
              <a:gd name="f611" fmla="*/ f502 1 1362"/>
              <a:gd name="f612" fmla="*/ f503 1 1012"/>
              <a:gd name="f613" fmla="*/ f504 1 1362"/>
              <a:gd name="f614" fmla="*/ f505 1 1012"/>
              <a:gd name="f615" fmla="*/ f506 1 1362"/>
              <a:gd name="f616" fmla="*/ f507 1 1012"/>
              <a:gd name="f617" fmla="*/ f508 1 1362"/>
              <a:gd name="f618" fmla="*/ f509 1 1362"/>
              <a:gd name="f619" fmla="*/ f510 1 1012"/>
              <a:gd name="f620" fmla="*/ f511 1 1362"/>
              <a:gd name="f621" fmla="*/ f512 1 1012"/>
              <a:gd name="f622" fmla="*/ f513 1 1362"/>
              <a:gd name="f623" fmla="*/ f514 1 1012"/>
              <a:gd name="f624" fmla="*/ f515 1 1362"/>
              <a:gd name="f625" fmla="*/ f516 1 1012"/>
              <a:gd name="f626" fmla="*/ f517 1 1362"/>
              <a:gd name="f627" fmla="*/ f518 1 1012"/>
              <a:gd name="f628" fmla="*/ f519 1 1362"/>
              <a:gd name="f629" fmla="*/ f520 1 1012"/>
              <a:gd name="f630" fmla="*/ f521 1 1362"/>
              <a:gd name="f631" fmla="*/ f522 1 1012"/>
              <a:gd name="f632" fmla="*/ f523 1 1362"/>
              <a:gd name="f633" fmla="*/ f524 1 1012"/>
              <a:gd name="f634" fmla="*/ f525 1 1362"/>
              <a:gd name="f635" fmla="*/ f526 1 1012"/>
              <a:gd name="f636" fmla="*/ f527 1 1362"/>
              <a:gd name="f637" fmla="*/ f528 1 1012"/>
              <a:gd name="f638" fmla="*/ f529 1 1362"/>
              <a:gd name="f639" fmla="*/ f530 1 1012"/>
              <a:gd name="f640" fmla="*/ f531 1 1362"/>
              <a:gd name="f641" fmla="*/ f532 1 1012"/>
              <a:gd name="f642" fmla="*/ f533 1 1362"/>
              <a:gd name="f643" fmla="*/ f534 1 1012"/>
              <a:gd name="f644" fmla="*/ f535 1 1362"/>
              <a:gd name="f645" fmla="*/ f536 1 1012"/>
              <a:gd name="f646" fmla="*/ f537 1 1362"/>
              <a:gd name="f647" fmla="*/ f538 1 1012"/>
              <a:gd name="f648" fmla="*/ f539 1 1362"/>
              <a:gd name="f649" fmla="*/ f540 1 1012"/>
              <a:gd name="f650" fmla="*/ f541 1 1362"/>
              <a:gd name="f651" fmla="*/ f542 1 1012"/>
              <a:gd name="f652" fmla="*/ f543 1 1362"/>
              <a:gd name="f653" fmla="*/ f544 1 1012"/>
              <a:gd name="f654" fmla="*/ f545 1 1362"/>
              <a:gd name="f655" fmla="*/ f546 1 1012"/>
              <a:gd name="f656" fmla="*/ f547 1 1362"/>
              <a:gd name="f657" fmla="*/ f548 1 1012"/>
              <a:gd name="f658" fmla="*/ f549 1 1362"/>
              <a:gd name="f659" fmla="*/ f550 1 1012"/>
              <a:gd name="f660" fmla="*/ f551 1 1012"/>
              <a:gd name="f661" fmla="*/ f552 1 1362"/>
              <a:gd name="f662" fmla="*/ f553 1 1012"/>
              <a:gd name="f663" fmla="*/ f554 1 1362"/>
              <a:gd name="f664" fmla="*/ f555 1 1012"/>
              <a:gd name="f665" fmla="*/ f556 1 1362"/>
              <a:gd name="f666" fmla="*/ f557 1 1012"/>
              <a:gd name="f667" fmla="*/ f558 1 1012"/>
              <a:gd name="f668" fmla="*/ f559 1 1362"/>
              <a:gd name="f669" fmla="*/ f560 1 1012"/>
              <a:gd name="f670" fmla="*/ f561 1 1362"/>
              <a:gd name="f671" fmla="*/ f562 1 1012"/>
              <a:gd name="f672" fmla="*/ f563 1 1362"/>
              <a:gd name="f673" fmla="*/ f564 1 1362"/>
              <a:gd name="f674" fmla="*/ f565 1 1012"/>
              <a:gd name="f675" fmla="*/ f566 1 1362"/>
              <a:gd name="f676" fmla="*/ 0 1 f457"/>
              <a:gd name="f677" fmla="*/ f451 1 f457"/>
              <a:gd name="f678" fmla="*/ 0 1 f458"/>
              <a:gd name="f679" fmla="*/ f452 1 f458"/>
              <a:gd name="f680" fmla="*/ f568 1 f457"/>
              <a:gd name="f681" fmla="*/ f569 1 f458"/>
              <a:gd name="f682" fmla="*/ f570 1 f457"/>
              <a:gd name="f683" fmla="*/ f571 1 f458"/>
              <a:gd name="f684" fmla="*/ f572 1 f457"/>
              <a:gd name="f685" fmla="*/ f573 1 f458"/>
              <a:gd name="f686" fmla="*/ f574 1 f457"/>
              <a:gd name="f687" fmla="*/ f575 1 f458"/>
              <a:gd name="f688" fmla="*/ f576 1 f457"/>
              <a:gd name="f689" fmla="*/ f577 1 f458"/>
              <a:gd name="f690" fmla="*/ f578 1 f457"/>
              <a:gd name="f691" fmla="*/ f579 1 f458"/>
              <a:gd name="f692" fmla="*/ f580 1 f457"/>
              <a:gd name="f693" fmla="*/ f581 1 f458"/>
              <a:gd name="f694" fmla="*/ f582 1 f458"/>
              <a:gd name="f695" fmla="*/ f583 1 f457"/>
              <a:gd name="f696" fmla="*/ f584 1 f458"/>
              <a:gd name="f697" fmla="*/ f585 1 f457"/>
              <a:gd name="f698" fmla="*/ f586 1 f458"/>
              <a:gd name="f699" fmla="*/ f587 1 f457"/>
              <a:gd name="f700" fmla="*/ f588 1 f458"/>
              <a:gd name="f701" fmla="*/ f589 1 f457"/>
              <a:gd name="f702" fmla="*/ f590 1 f458"/>
              <a:gd name="f703" fmla="*/ f591 1 f457"/>
              <a:gd name="f704" fmla="*/ f592 1 f458"/>
              <a:gd name="f705" fmla="*/ f593 1 f457"/>
              <a:gd name="f706" fmla="*/ f594 1 f457"/>
              <a:gd name="f707" fmla="*/ f595 1 f458"/>
              <a:gd name="f708" fmla="*/ f596 1 f457"/>
              <a:gd name="f709" fmla="*/ f597 1 f458"/>
              <a:gd name="f710" fmla="*/ f598 1 f457"/>
              <a:gd name="f711" fmla="*/ f599 1 f458"/>
              <a:gd name="f712" fmla="*/ f600 1 f457"/>
              <a:gd name="f713" fmla="*/ f601 1 f458"/>
              <a:gd name="f714" fmla="*/ f602 1 f457"/>
              <a:gd name="f715" fmla="*/ f603 1 f458"/>
              <a:gd name="f716" fmla="*/ f604 1 f457"/>
              <a:gd name="f717" fmla="*/ f605 1 f458"/>
              <a:gd name="f718" fmla="*/ f606 1 f457"/>
              <a:gd name="f719" fmla="*/ f607 1 f458"/>
              <a:gd name="f720" fmla="*/ f608 1 f457"/>
              <a:gd name="f721" fmla="*/ f609 1 f458"/>
              <a:gd name="f722" fmla="*/ f610 1 f457"/>
              <a:gd name="f723" fmla="*/ f611 1 f458"/>
              <a:gd name="f724" fmla="*/ f612 1 f457"/>
              <a:gd name="f725" fmla="*/ f613 1 f458"/>
              <a:gd name="f726" fmla="*/ f614 1 f457"/>
              <a:gd name="f727" fmla="*/ f615 1 f458"/>
              <a:gd name="f728" fmla="*/ f616 1 f457"/>
              <a:gd name="f729" fmla="*/ f617 1 f458"/>
              <a:gd name="f730" fmla="*/ f618 1 f458"/>
              <a:gd name="f731" fmla="*/ f619 1 f457"/>
              <a:gd name="f732" fmla="*/ f620 1 f458"/>
              <a:gd name="f733" fmla="*/ f621 1 f457"/>
              <a:gd name="f734" fmla="*/ f622 1 f458"/>
              <a:gd name="f735" fmla="*/ f623 1 f457"/>
              <a:gd name="f736" fmla="*/ f624 1 f458"/>
              <a:gd name="f737" fmla="*/ f625 1 f457"/>
              <a:gd name="f738" fmla="*/ f626 1 f458"/>
              <a:gd name="f739" fmla="*/ f627 1 f457"/>
              <a:gd name="f740" fmla="*/ f628 1 f458"/>
              <a:gd name="f741" fmla="*/ f629 1 f457"/>
              <a:gd name="f742" fmla="*/ f630 1 f458"/>
              <a:gd name="f743" fmla="*/ f631 1 f457"/>
              <a:gd name="f744" fmla="*/ f632 1 f458"/>
              <a:gd name="f745" fmla="*/ f633 1 f457"/>
              <a:gd name="f746" fmla="*/ f634 1 f458"/>
              <a:gd name="f747" fmla="*/ f635 1 f457"/>
              <a:gd name="f748" fmla="*/ f636 1 f458"/>
              <a:gd name="f749" fmla="*/ f637 1 f457"/>
              <a:gd name="f750" fmla="*/ f638 1 f458"/>
              <a:gd name="f751" fmla="*/ f639 1 f457"/>
              <a:gd name="f752" fmla="*/ f640 1 f458"/>
              <a:gd name="f753" fmla="*/ f641 1 f457"/>
              <a:gd name="f754" fmla="*/ f642 1 f458"/>
              <a:gd name="f755" fmla="*/ f643 1 f457"/>
              <a:gd name="f756" fmla="*/ f644 1 f458"/>
              <a:gd name="f757" fmla="*/ f645 1 f457"/>
              <a:gd name="f758" fmla="*/ f646 1 f458"/>
              <a:gd name="f759" fmla="*/ f647 1 f457"/>
              <a:gd name="f760" fmla="*/ f648 1 f458"/>
              <a:gd name="f761" fmla="*/ f649 1 f457"/>
              <a:gd name="f762" fmla="*/ f650 1 f458"/>
              <a:gd name="f763" fmla="*/ f651 1 f457"/>
              <a:gd name="f764" fmla="*/ f652 1 f458"/>
              <a:gd name="f765" fmla="*/ f653 1 f457"/>
              <a:gd name="f766" fmla="*/ f654 1 f458"/>
              <a:gd name="f767" fmla="*/ f655 1 f457"/>
              <a:gd name="f768" fmla="*/ f656 1 f458"/>
              <a:gd name="f769" fmla="*/ f657 1 f457"/>
              <a:gd name="f770" fmla="*/ f658 1 f458"/>
              <a:gd name="f771" fmla="*/ f659 1 f457"/>
              <a:gd name="f772" fmla="*/ f660 1 f457"/>
              <a:gd name="f773" fmla="*/ f661 1 f458"/>
              <a:gd name="f774" fmla="*/ f662 1 f457"/>
              <a:gd name="f775" fmla="*/ f663 1 f458"/>
              <a:gd name="f776" fmla="*/ f664 1 f457"/>
              <a:gd name="f777" fmla="*/ f665 1 f458"/>
              <a:gd name="f778" fmla="*/ f666 1 f457"/>
              <a:gd name="f779" fmla="*/ f667 1 f457"/>
              <a:gd name="f780" fmla="*/ f668 1 f458"/>
              <a:gd name="f781" fmla="*/ f669 1 f457"/>
              <a:gd name="f782" fmla="*/ f670 1 f458"/>
              <a:gd name="f783" fmla="*/ f671 1 f457"/>
              <a:gd name="f784" fmla="*/ f672 1 f458"/>
              <a:gd name="f785" fmla="*/ f673 1 f458"/>
              <a:gd name="f786" fmla="*/ f674 1 f457"/>
              <a:gd name="f787" fmla="*/ f675 1 f458"/>
              <a:gd name="f788" fmla="*/ f676 f448 1"/>
              <a:gd name="f789" fmla="*/ f677 f448 1"/>
              <a:gd name="f790" fmla="*/ f679 f449 1"/>
              <a:gd name="f791" fmla="*/ f678 f449 1"/>
              <a:gd name="f792" fmla="*/ f680 f448 1"/>
              <a:gd name="f793" fmla="*/ f681 f449 1"/>
              <a:gd name="f794" fmla="*/ f682 f448 1"/>
              <a:gd name="f795" fmla="*/ f683 f449 1"/>
              <a:gd name="f796" fmla="*/ f684 f448 1"/>
              <a:gd name="f797" fmla="*/ f685 f449 1"/>
              <a:gd name="f798" fmla="*/ f686 f448 1"/>
              <a:gd name="f799" fmla="*/ f687 f449 1"/>
              <a:gd name="f800" fmla="*/ f688 f448 1"/>
              <a:gd name="f801" fmla="*/ f689 f449 1"/>
              <a:gd name="f802" fmla="*/ f690 f448 1"/>
              <a:gd name="f803" fmla="*/ f691 f449 1"/>
              <a:gd name="f804" fmla="*/ f692 f448 1"/>
              <a:gd name="f805" fmla="*/ f693 f449 1"/>
              <a:gd name="f806" fmla="*/ f694 f449 1"/>
              <a:gd name="f807" fmla="*/ f695 f448 1"/>
              <a:gd name="f808" fmla="*/ f696 f449 1"/>
              <a:gd name="f809" fmla="*/ f697 f448 1"/>
              <a:gd name="f810" fmla="*/ f698 f449 1"/>
              <a:gd name="f811" fmla="*/ f699 f448 1"/>
              <a:gd name="f812" fmla="*/ f700 f449 1"/>
              <a:gd name="f813" fmla="*/ f701 f448 1"/>
              <a:gd name="f814" fmla="*/ f702 f449 1"/>
              <a:gd name="f815" fmla="*/ f703 f448 1"/>
              <a:gd name="f816" fmla="*/ f704 f449 1"/>
              <a:gd name="f817" fmla="*/ f705 f448 1"/>
              <a:gd name="f818" fmla="*/ f706 f448 1"/>
              <a:gd name="f819" fmla="*/ f707 f449 1"/>
              <a:gd name="f820" fmla="*/ f708 f448 1"/>
              <a:gd name="f821" fmla="*/ f709 f449 1"/>
              <a:gd name="f822" fmla="*/ f710 f448 1"/>
              <a:gd name="f823" fmla="*/ f711 f449 1"/>
              <a:gd name="f824" fmla="*/ f712 f448 1"/>
              <a:gd name="f825" fmla="*/ f713 f449 1"/>
              <a:gd name="f826" fmla="*/ f714 f448 1"/>
              <a:gd name="f827" fmla="*/ f715 f449 1"/>
              <a:gd name="f828" fmla="*/ f716 f448 1"/>
              <a:gd name="f829" fmla="*/ f717 f449 1"/>
              <a:gd name="f830" fmla="*/ f718 f448 1"/>
              <a:gd name="f831" fmla="*/ f719 f449 1"/>
              <a:gd name="f832" fmla="*/ f720 f448 1"/>
              <a:gd name="f833" fmla="*/ f721 f449 1"/>
              <a:gd name="f834" fmla="*/ f722 f448 1"/>
              <a:gd name="f835" fmla="*/ f723 f449 1"/>
              <a:gd name="f836" fmla="*/ f724 f448 1"/>
              <a:gd name="f837" fmla="*/ f725 f449 1"/>
              <a:gd name="f838" fmla="*/ f726 f448 1"/>
              <a:gd name="f839" fmla="*/ f727 f449 1"/>
              <a:gd name="f840" fmla="*/ f728 f448 1"/>
              <a:gd name="f841" fmla="*/ f729 f449 1"/>
              <a:gd name="f842" fmla="*/ f730 f449 1"/>
              <a:gd name="f843" fmla="*/ f731 f448 1"/>
              <a:gd name="f844" fmla="*/ f732 f449 1"/>
              <a:gd name="f845" fmla="*/ f733 f448 1"/>
              <a:gd name="f846" fmla="*/ f734 f449 1"/>
              <a:gd name="f847" fmla="*/ f735 f448 1"/>
              <a:gd name="f848" fmla="*/ f736 f449 1"/>
              <a:gd name="f849" fmla="*/ f737 f448 1"/>
              <a:gd name="f850" fmla="*/ f738 f449 1"/>
              <a:gd name="f851" fmla="*/ f739 f448 1"/>
              <a:gd name="f852" fmla="*/ f740 f449 1"/>
              <a:gd name="f853" fmla="*/ f741 f448 1"/>
              <a:gd name="f854" fmla="*/ f742 f449 1"/>
              <a:gd name="f855" fmla="*/ f743 f448 1"/>
              <a:gd name="f856" fmla="*/ f744 f449 1"/>
              <a:gd name="f857" fmla="*/ f745 f448 1"/>
              <a:gd name="f858" fmla="*/ f746 f449 1"/>
              <a:gd name="f859" fmla="*/ f747 f448 1"/>
              <a:gd name="f860" fmla="*/ f748 f449 1"/>
              <a:gd name="f861" fmla="*/ f749 f448 1"/>
              <a:gd name="f862" fmla="*/ f750 f449 1"/>
              <a:gd name="f863" fmla="*/ f751 f448 1"/>
              <a:gd name="f864" fmla="*/ f752 f449 1"/>
              <a:gd name="f865" fmla="*/ f753 f448 1"/>
              <a:gd name="f866" fmla="*/ f754 f449 1"/>
              <a:gd name="f867" fmla="*/ f755 f448 1"/>
              <a:gd name="f868" fmla="*/ f756 f449 1"/>
              <a:gd name="f869" fmla="*/ f757 f448 1"/>
              <a:gd name="f870" fmla="*/ f758 f449 1"/>
              <a:gd name="f871" fmla="*/ f759 f448 1"/>
              <a:gd name="f872" fmla="*/ f760 f449 1"/>
              <a:gd name="f873" fmla="*/ f761 f448 1"/>
              <a:gd name="f874" fmla="*/ f762 f449 1"/>
              <a:gd name="f875" fmla="*/ f763 f448 1"/>
              <a:gd name="f876" fmla="*/ f764 f449 1"/>
              <a:gd name="f877" fmla="*/ f765 f448 1"/>
              <a:gd name="f878" fmla="*/ f766 f449 1"/>
              <a:gd name="f879" fmla="*/ f767 f448 1"/>
              <a:gd name="f880" fmla="*/ f768 f449 1"/>
              <a:gd name="f881" fmla="*/ f769 f448 1"/>
              <a:gd name="f882" fmla="*/ f770 f449 1"/>
              <a:gd name="f883" fmla="*/ f771 f448 1"/>
              <a:gd name="f884" fmla="*/ f772 f448 1"/>
              <a:gd name="f885" fmla="*/ f773 f449 1"/>
              <a:gd name="f886" fmla="*/ f774 f448 1"/>
              <a:gd name="f887" fmla="*/ f775 f449 1"/>
              <a:gd name="f888" fmla="*/ f776 f448 1"/>
              <a:gd name="f889" fmla="*/ f777 f449 1"/>
              <a:gd name="f890" fmla="*/ f778 f448 1"/>
              <a:gd name="f891" fmla="*/ f779 f448 1"/>
              <a:gd name="f892" fmla="*/ f780 f449 1"/>
              <a:gd name="f893" fmla="*/ f781 f448 1"/>
              <a:gd name="f894" fmla="*/ f782 f449 1"/>
              <a:gd name="f895" fmla="*/ f783 f448 1"/>
              <a:gd name="f896" fmla="*/ f784 f449 1"/>
              <a:gd name="f897" fmla="*/ f785 f449 1"/>
              <a:gd name="f898" fmla="*/ f786 f448 1"/>
              <a:gd name="f899" fmla="*/ f787 f4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7">
                <a:pos x="f792" y="f793"/>
              </a:cxn>
              <a:cxn ang="f567">
                <a:pos x="f794" y="f795"/>
              </a:cxn>
              <a:cxn ang="f567">
                <a:pos x="f796" y="f797"/>
              </a:cxn>
              <a:cxn ang="f567">
                <a:pos x="f798" y="f799"/>
              </a:cxn>
              <a:cxn ang="f567">
                <a:pos x="f800" y="f801"/>
              </a:cxn>
              <a:cxn ang="f567">
                <a:pos x="f802" y="f803"/>
              </a:cxn>
              <a:cxn ang="f567">
                <a:pos x="f804" y="f805"/>
              </a:cxn>
              <a:cxn ang="f567">
                <a:pos x="f804" y="f806"/>
              </a:cxn>
              <a:cxn ang="f567">
                <a:pos x="f807" y="f808"/>
              </a:cxn>
              <a:cxn ang="f567">
                <a:pos x="f809" y="f810"/>
              </a:cxn>
              <a:cxn ang="f567">
                <a:pos x="f811" y="f812"/>
              </a:cxn>
              <a:cxn ang="f567">
                <a:pos x="f813" y="f814"/>
              </a:cxn>
              <a:cxn ang="f567">
                <a:pos x="f815" y="f816"/>
              </a:cxn>
              <a:cxn ang="f567">
                <a:pos x="f817" y="f810"/>
              </a:cxn>
              <a:cxn ang="f567">
                <a:pos x="f818" y="f819"/>
              </a:cxn>
              <a:cxn ang="f567">
                <a:pos x="f820" y="f821"/>
              </a:cxn>
              <a:cxn ang="f567">
                <a:pos x="f822" y="f823"/>
              </a:cxn>
              <a:cxn ang="f567">
                <a:pos x="f824" y="f825"/>
              </a:cxn>
              <a:cxn ang="f567">
                <a:pos x="f826" y="f827"/>
              </a:cxn>
              <a:cxn ang="f567">
                <a:pos x="f828" y="f829"/>
              </a:cxn>
              <a:cxn ang="f567">
                <a:pos x="f830" y="f831"/>
              </a:cxn>
              <a:cxn ang="f567">
                <a:pos x="f832" y="f833"/>
              </a:cxn>
              <a:cxn ang="f567">
                <a:pos x="f834" y="f835"/>
              </a:cxn>
              <a:cxn ang="f567">
                <a:pos x="f820" y="f821"/>
              </a:cxn>
              <a:cxn ang="f567">
                <a:pos x="f836" y="f837"/>
              </a:cxn>
              <a:cxn ang="f567">
                <a:pos x="f838" y="f839"/>
              </a:cxn>
              <a:cxn ang="f567">
                <a:pos x="f840" y="f841"/>
              </a:cxn>
              <a:cxn ang="f567">
                <a:pos x="f826" y="f842"/>
              </a:cxn>
              <a:cxn ang="f567">
                <a:pos x="f843" y="f844"/>
              </a:cxn>
              <a:cxn ang="f567">
                <a:pos x="f845" y="f846"/>
              </a:cxn>
              <a:cxn ang="f567">
                <a:pos x="f847" y="f848"/>
              </a:cxn>
              <a:cxn ang="f567">
                <a:pos x="f849" y="f850"/>
              </a:cxn>
              <a:cxn ang="f567">
                <a:pos x="f851" y="f852"/>
              </a:cxn>
              <a:cxn ang="f567">
                <a:pos x="f853" y="f854"/>
              </a:cxn>
              <a:cxn ang="f567">
                <a:pos x="f855" y="f856"/>
              </a:cxn>
              <a:cxn ang="f567">
                <a:pos x="f857" y="f858"/>
              </a:cxn>
              <a:cxn ang="f567">
                <a:pos x="f859" y="f860"/>
              </a:cxn>
              <a:cxn ang="f567">
                <a:pos x="f861" y="f862"/>
              </a:cxn>
              <a:cxn ang="f567">
                <a:pos x="f863" y="f864"/>
              </a:cxn>
              <a:cxn ang="f567">
                <a:pos x="f865" y="f866"/>
              </a:cxn>
              <a:cxn ang="f567">
                <a:pos x="f867" y="f868"/>
              </a:cxn>
              <a:cxn ang="f567">
                <a:pos x="f869" y="f870"/>
              </a:cxn>
              <a:cxn ang="f567">
                <a:pos x="f871" y="f872"/>
              </a:cxn>
              <a:cxn ang="f567">
                <a:pos x="f873" y="f874"/>
              </a:cxn>
              <a:cxn ang="f567">
                <a:pos x="f875" y="f876"/>
              </a:cxn>
              <a:cxn ang="f567">
                <a:pos x="f877" y="f878"/>
              </a:cxn>
              <a:cxn ang="f567">
                <a:pos x="f879" y="f880"/>
              </a:cxn>
              <a:cxn ang="f567">
                <a:pos x="f881" y="f882"/>
              </a:cxn>
              <a:cxn ang="f567">
                <a:pos x="f883" y="f882"/>
              </a:cxn>
              <a:cxn ang="f567">
                <a:pos x="f884" y="f885"/>
              </a:cxn>
              <a:cxn ang="f567">
                <a:pos x="f886" y="f887"/>
              </a:cxn>
              <a:cxn ang="f567">
                <a:pos x="f888" y="f889"/>
              </a:cxn>
              <a:cxn ang="f567">
                <a:pos x="f890" y="f887"/>
              </a:cxn>
              <a:cxn ang="f567">
                <a:pos x="f891" y="f892"/>
              </a:cxn>
              <a:cxn ang="f567">
                <a:pos x="f893" y="f894"/>
              </a:cxn>
              <a:cxn ang="f567">
                <a:pos x="f895" y="f896"/>
              </a:cxn>
              <a:cxn ang="f567">
                <a:pos x="f813" y="f897"/>
              </a:cxn>
              <a:cxn ang="f567">
                <a:pos x="f898" y="f899"/>
              </a:cxn>
              <a:cxn ang="f567">
                <a:pos x="f813" y="f897"/>
              </a:cxn>
            </a:cxnLst>
            <a:rect l="f788" t="f791" r="f789" b="f790"/>
            <a:pathLst>
              <a:path w="1012" h="1362">
                <a:moveTo>
                  <a:pt x="f6" y="f8"/>
                </a:moveTo>
                <a:cubicBezTo>
                  <a:pt x="f9" y="f8"/>
                  <a:pt x="f10" y="f8"/>
                  <a:pt x="f11" y="f8"/>
                </a:cubicBezTo>
                <a:cubicBezTo>
                  <a:pt x="f11" y="f12"/>
                  <a:pt x="f11" y="f13"/>
                  <a:pt x="f11" y="f14"/>
                </a:cubicBezTo>
                <a:cubicBezTo>
                  <a:pt x="f11" y="f15"/>
                  <a:pt x="f11" y="f16"/>
                  <a:pt x="f17" y="f18"/>
                </a:cubicBezTo>
                <a:cubicBezTo>
                  <a:pt x="f17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7"/>
                  <a:pt x="f39" y="f7"/>
                </a:cubicBezTo>
                <a:cubicBezTo>
                  <a:pt x="f40" y="f7"/>
                  <a:pt x="f41" y="f7"/>
                  <a:pt x="f42" y="f7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16"/>
                  <a:pt x="f56" y="f57"/>
                  <a:pt x="f58" y="f59"/>
                </a:cubicBezTo>
                <a:cubicBezTo>
                  <a:pt x="f60" y="f61"/>
                  <a:pt x="f62" y="f63"/>
                  <a:pt x="f62" y="f64"/>
                </a:cubicBezTo>
                <a:cubicBezTo>
                  <a:pt x="f65" y="f66"/>
                  <a:pt x="f67" y="f68"/>
                  <a:pt x="f67" y="f69"/>
                </a:cubicBezTo>
                <a:cubicBezTo>
                  <a:pt x="f70" y="f71"/>
                  <a:pt x="f67" y="f52"/>
                  <a:pt x="f67" y="f72"/>
                </a:cubicBezTo>
                <a:cubicBezTo>
                  <a:pt x="f67" y="f73"/>
                  <a:pt x="f67" y="f74"/>
                  <a:pt x="f67" y="f75"/>
                </a:cubicBezTo>
                <a:cubicBezTo>
                  <a:pt x="f76" y="f75"/>
                  <a:pt x="f77" y="f75"/>
                  <a:pt x="f5" y="f75"/>
                </a:cubicBezTo>
                <a:cubicBezTo>
                  <a:pt x="f5" y="f78"/>
                  <a:pt x="f5" y="f79"/>
                  <a:pt x="f5" y="f80"/>
                </a:cubicBezTo>
                <a:cubicBezTo>
                  <a:pt x="f5" y="f81"/>
                  <a:pt x="f5" y="f82"/>
                  <a:pt x="f83" y="f2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5"/>
                  <a:pt x="f110" y="f5"/>
                </a:cubicBezTo>
                <a:cubicBezTo>
                  <a:pt x="f111" y="f5"/>
                  <a:pt x="f112" y="f113"/>
                  <a:pt x="f114" y="f106"/>
                </a:cubicBezTo>
                <a:cubicBezTo>
                  <a:pt x="f115" y="f116"/>
                  <a:pt x="f117" y="f118"/>
                  <a:pt x="f68" y="f119"/>
                </a:cubicBezTo>
                <a:cubicBezTo>
                  <a:pt x="f120" y="f121"/>
                  <a:pt x="f122" y="f123"/>
                  <a:pt x="f124" y="f125"/>
                </a:cubicBezTo>
                <a:cubicBezTo>
                  <a:pt x="f126" y="f127"/>
                  <a:pt x="f128" y="f90"/>
                  <a:pt x="f129" y="f88"/>
                </a:cubicBezTo>
                <a:cubicBezTo>
                  <a:pt x="f130" y="f86"/>
                  <a:pt x="f6" y="f131"/>
                  <a:pt x="f6" y="f132"/>
                </a:cubicBezTo>
                <a:cubicBezTo>
                  <a:pt x="f6" y="f82"/>
                  <a:pt x="f6" y="f81"/>
                  <a:pt x="f6" y="f133"/>
                </a:cubicBezTo>
                <a:cubicBezTo>
                  <a:pt x="f6" y="f79"/>
                  <a:pt x="f6" y="f78"/>
                  <a:pt x="f6" y="f8"/>
                </a:cubicBezTo>
                <a:close/>
                <a:moveTo>
                  <a:pt x="f134" y="f135"/>
                </a:moveTo>
                <a:cubicBezTo>
                  <a:pt x="f136" y="f137"/>
                  <a:pt x="f138" y="f139"/>
                  <a:pt x="f138" y="f36"/>
                </a:cubicBezTo>
                <a:cubicBezTo>
                  <a:pt x="f138" y="f140"/>
                  <a:pt x="f2" y="f141"/>
                  <a:pt x="f43" y="f142"/>
                </a:cubicBezTo>
                <a:cubicBezTo>
                  <a:pt x="f143" y="f144"/>
                  <a:pt x="f145" y="f146"/>
                  <a:pt x="f147" y="f148"/>
                </a:cubicBezTo>
                <a:cubicBezTo>
                  <a:pt x="f149" y="f150"/>
                  <a:pt x="f151" y="f152"/>
                  <a:pt x="f153" y="f154"/>
                </a:cubicBezTo>
                <a:cubicBezTo>
                  <a:pt x="f155" y="f156"/>
                  <a:pt x="f157" y="f79"/>
                  <a:pt x="f158" y="f79"/>
                </a:cubicBezTo>
                <a:cubicBezTo>
                  <a:pt x="f159" y="f160"/>
                  <a:pt x="f161" y="f160"/>
                  <a:pt x="f162" y="f79"/>
                </a:cubicBezTo>
                <a:cubicBezTo>
                  <a:pt x="f163" y="f79"/>
                  <a:pt x="f164" y="f165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46"/>
                  <a:pt x="f175" y="f176"/>
                  <a:pt x="f38" y="f177"/>
                </a:cubicBezTo>
                <a:cubicBezTo>
                  <a:pt x="f178" y="f179"/>
                  <a:pt x="f166" y="f180"/>
                  <a:pt x="f166" y="f181"/>
                </a:cubicBezTo>
                <a:cubicBezTo>
                  <a:pt x="f114" y="f182"/>
                  <a:pt x="f23" y="f137"/>
                  <a:pt x="f183" y="f184"/>
                </a:cubicBezTo>
                <a:cubicBezTo>
                  <a:pt x="f183" y="f66"/>
                  <a:pt x="f183" y="f162"/>
                  <a:pt x="f183" y="f185"/>
                </a:cubicBezTo>
                <a:cubicBezTo>
                  <a:pt x="f186" y="f187"/>
                  <a:pt x="f188" y="f189"/>
                  <a:pt x="f190" y="f191"/>
                </a:cubicBezTo>
                <a:cubicBezTo>
                  <a:pt x="f192" y="f193"/>
                  <a:pt x="f194" y="f195"/>
                  <a:pt x="f196" y="f197"/>
                </a:cubicBezTo>
                <a:cubicBezTo>
                  <a:pt x="f198" y="f199"/>
                  <a:pt x="f200" y="f201"/>
                  <a:pt x="f202" y="f203"/>
                </a:cubicBezTo>
                <a:cubicBezTo>
                  <a:pt x="f204" y="f34"/>
                  <a:pt x="f205" y="f163"/>
                  <a:pt x="f134" y="f135"/>
                </a:cubicBezTo>
                <a:close/>
                <a:moveTo>
                  <a:pt x="f206" y="f207"/>
                </a:moveTo>
                <a:cubicBezTo>
                  <a:pt x="f206" y="f208"/>
                  <a:pt x="f209" y="f210"/>
                  <a:pt x="f211" y="f212"/>
                </a:cubicBezTo>
                <a:cubicBezTo>
                  <a:pt x="f213" y="f214"/>
                  <a:pt x="f41" y="f215"/>
                  <a:pt x="f216" y="f217"/>
                </a:cubicBezTo>
                <a:cubicBezTo>
                  <a:pt x="f218" y="f219"/>
                  <a:pt x="f220" y="f221"/>
                  <a:pt x="f222" y="f223"/>
                </a:cubicBezTo>
                <a:cubicBezTo>
                  <a:pt x="f224" y="f225"/>
                  <a:pt x="f226" y="f227"/>
                  <a:pt x="f228" y="f229"/>
                </a:cubicBezTo>
                <a:cubicBezTo>
                  <a:pt x="f230" y="f231"/>
                  <a:pt x="f232" y="f233"/>
                  <a:pt x="f206" y="f207"/>
                </a:cubicBezTo>
                <a:close/>
                <a:moveTo>
                  <a:pt x="f234" y="f127"/>
                </a:moveTo>
                <a:cubicBezTo>
                  <a:pt x="f235" y="f236"/>
                  <a:pt x="f237" y="f238"/>
                  <a:pt x="f162" y="f239"/>
                </a:cubicBezTo>
                <a:cubicBezTo>
                  <a:pt x="f21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135" y="f227"/>
                </a:cubicBezTo>
                <a:cubicBezTo>
                  <a:pt x="f249" y="f250"/>
                  <a:pt x="f251" y="f252"/>
                  <a:pt x="f253" y="f67"/>
                </a:cubicBezTo>
                <a:cubicBezTo>
                  <a:pt x="f254" y="f255"/>
                  <a:pt x="f41" y="f256"/>
                  <a:pt x="f232" y="f89"/>
                </a:cubicBezTo>
                <a:cubicBezTo>
                  <a:pt x="f257" y="f258"/>
                  <a:pt x="f259" y="f260"/>
                  <a:pt x="f261" y="f262"/>
                </a:cubicBezTo>
                <a:cubicBezTo>
                  <a:pt x="f263" y="f2"/>
                  <a:pt x="f264" y="f145"/>
                  <a:pt x="f265" y="f45"/>
                </a:cubicBezTo>
                <a:cubicBezTo>
                  <a:pt x="f266" y="f93"/>
                  <a:pt x="f267" y="f268"/>
                  <a:pt x="f269" y="f270"/>
                </a:cubicBezTo>
                <a:cubicBezTo>
                  <a:pt x="f226" y="f103"/>
                  <a:pt x="f271" y="f272"/>
                  <a:pt x="f273" y="f274"/>
                </a:cubicBezTo>
                <a:cubicBezTo>
                  <a:pt x="f275" y="f276"/>
                  <a:pt x="f277" y="f278"/>
                  <a:pt x="f279" y="f280"/>
                </a:cubicBezTo>
                <a:cubicBezTo>
                  <a:pt x="f281" y="f282"/>
                  <a:pt x="f283" y="f284"/>
                  <a:pt x="f285" y="f286"/>
                </a:cubicBezTo>
                <a:cubicBezTo>
                  <a:pt x="f287" y="f288"/>
                  <a:pt x="f289" y="f188"/>
                  <a:pt x="f234" y="f127"/>
                </a:cubicBezTo>
                <a:close/>
                <a:moveTo>
                  <a:pt x="f290" y="f291"/>
                </a:moveTo>
                <a:cubicBezTo>
                  <a:pt x="f292" y="f293"/>
                  <a:pt x="f294" y="f295"/>
                  <a:pt x="f188" y="f296"/>
                </a:cubicBezTo>
                <a:cubicBezTo>
                  <a:pt x="f297" y="f298"/>
                  <a:pt x="f297" y="f299"/>
                  <a:pt x="f300" y="f301"/>
                </a:cubicBezTo>
                <a:cubicBezTo>
                  <a:pt x="f222" y="f122"/>
                  <a:pt x="f240" y="f302"/>
                  <a:pt x="f303" y="f172"/>
                </a:cubicBezTo>
                <a:cubicBezTo>
                  <a:pt x="f304" y="f305"/>
                  <a:pt x="f306" y="f307"/>
                  <a:pt x="f217" y="f168"/>
                </a:cubicBezTo>
                <a:cubicBezTo>
                  <a:pt x="f308" y="f309"/>
                  <a:pt x="f290" y="f141"/>
                  <a:pt x="f310" y="f311"/>
                </a:cubicBezTo>
                <a:cubicBezTo>
                  <a:pt x="f312" y="f311"/>
                  <a:pt x="f313" y="f314"/>
                  <a:pt x="f315" y="f316"/>
                </a:cubicBezTo>
                <a:cubicBezTo>
                  <a:pt x="f317" y="f128"/>
                  <a:pt x="f318" y="f172"/>
                  <a:pt x="f319" y="f172"/>
                </a:cubicBezTo>
                <a:cubicBezTo>
                  <a:pt x="f320" y="f126"/>
                  <a:pt x="f321" y="f122"/>
                  <a:pt x="f198" y="f322"/>
                </a:cubicBezTo>
                <a:cubicBezTo>
                  <a:pt x="f276" y="f299"/>
                  <a:pt x="f323" y="f324"/>
                  <a:pt x="f325" y="f296"/>
                </a:cubicBezTo>
                <a:cubicBezTo>
                  <a:pt x="f326" y="f327"/>
                  <a:pt x="f328" y="f329"/>
                  <a:pt x="f330" y="f331"/>
                </a:cubicBezTo>
                <a:cubicBezTo>
                  <a:pt x="f332" y="f333"/>
                  <a:pt x="f332" y="f54"/>
                  <a:pt x="f194" y="f334"/>
                </a:cubicBezTo>
                <a:cubicBezTo>
                  <a:pt x="f335" y="f334"/>
                  <a:pt x="f336" y="f334"/>
                  <a:pt x="f337" y="f334"/>
                </a:cubicBezTo>
                <a:cubicBezTo>
                  <a:pt x="f338" y="f54"/>
                  <a:pt x="f339" y="f333"/>
                  <a:pt x="f290" y="f291"/>
                </a:cubicBezTo>
                <a:close/>
                <a:moveTo>
                  <a:pt x="f340" y="f341"/>
                </a:moveTo>
                <a:cubicBezTo>
                  <a:pt x="f342" y="f343"/>
                  <a:pt x="f344" y="f240"/>
                  <a:pt x="f345" y="f346"/>
                </a:cubicBezTo>
                <a:cubicBezTo>
                  <a:pt x="f208" y="f347"/>
                  <a:pt x="f116" y="f348"/>
                  <a:pt x="f349" y="f282"/>
                </a:cubicBezTo>
                <a:cubicBezTo>
                  <a:pt x="f350" y="f351"/>
                  <a:pt x="f352" y="f225"/>
                  <a:pt x="f352" y="f353"/>
                </a:cubicBezTo>
                <a:cubicBezTo>
                  <a:pt x="f352" y="f354"/>
                  <a:pt x="f352" y="f354"/>
                  <a:pt x="f355" y="f356"/>
                </a:cubicBezTo>
                <a:cubicBezTo>
                  <a:pt x="f206" y="f157"/>
                  <a:pt x="f357" y="f143"/>
                  <a:pt x="f358" y="f89"/>
                </a:cubicBezTo>
                <a:cubicBezTo>
                  <a:pt x="f359" y="f360"/>
                  <a:pt x="f361" y="f45"/>
                  <a:pt x="f350" y="f362"/>
                </a:cubicBezTo>
                <a:cubicBezTo>
                  <a:pt x="f363" y="f364"/>
                  <a:pt x="f365" y="f366"/>
                  <a:pt x="f365" y="f357"/>
                </a:cubicBezTo>
                <a:cubicBezTo>
                  <a:pt x="f365" y="f196"/>
                  <a:pt x="f106" y="f367"/>
                  <a:pt x="f107" y="f368"/>
                </a:cubicBezTo>
                <a:cubicBezTo>
                  <a:pt x="f369" y="f370"/>
                  <a:pt x="f371" y="f372"/>
                  <a:pt x="f340" y="f341"/>
                </a:cubicBezTo>
                <a:close/>
                <a:moveTo>
                  <a:pt x="f98" y="f373"/>
                </a:moveTo>
                <a:cubicBezTo>
                  <a:pt x="f374" y="f373"/>
                  <a:pt x="f332" y="f373"/>
                  <a:pt x="f375" y="f373"/>
                </a:cubicBezTo>
                <a:cubicBezTo>
                  <a:pt x="f376" y="f377"/>
                  <a:pt x="f376" y="f377"/>
                  <a:pt x="f378" y="f379"/>
                </a:cubicBezTo>
                <a:cubicBezTo>
                  <a:pt x="f380" y="f381"/>
                  <a:pt x="f382" y="f383"/>
                  <a:pt x="f384" y="f385"/>
                </a:cubicBezTo>
                <a:cubicBezTo>
                  <a:pt x="f386" y="f247"/>
                  <a:pt x="f232" y="f387"/>
                  <a:pt x="f388" y="f68"/>
                </a:cubicBezTo>
                <a:cubicBezTo>
                  <a:pt x="f389" y="f114"/>
                  <a:pt x="f194" y="f390"/>
                  <a:pt x="f110" y="f390"/>
                </a:cubicBezTo>
                <a:cubicBezTo>
                  <a:pt x="f391" y="f390"/>
                  <a:pt x="f218" y="f114"/>
                  <a:pt x="f392" y="f68"/>
                </a:cubicBezTo>
                <a:cubicBezTo>
                  <a:pt x="f393" y="f21"/>
                  <a:pt x="f394" y="f395"/>
                  <a:pt x="f396" y="f385"/>
                </a:cubicBezTo>
                <a:cubicBezTo>
                  <a:pt x="f397" y="f383"/>
                  <a:pt x="f398" y="f277"/>
                  <a:pt x="f264" y="f277"/>
                </a:cubicBezTo>
                <a:cubicBezTo>
                  <a:pt x="f399" y="f400"/>
                  <a:pt x="f401" y="f402"/>
                  <a:pt x="f98" y="f373"/>
                </a:cubicBezTo>
                <a:close/>
                <a:moveTo>
                  <a:pt x="f403" y="f400"/>
                </a:moveTo>
                <a:cubicBezTo>
                  <a:pt x="f404" y="f405"/>
                  <a:pt x="f378" y="f343"/>
                  <a:pt x="f406" y="f407"/>
                </a:cubicBezTo>
                <a:cubicBezTo>
                  <a:pt x="f408" y="f396"/>
                  <a:pt x="f406" y="f409"/>
                  <a:pt x="f410" y="f411"/>
                </a:cubicBezTo>
                <a:cubicBezTo>
                  <a:pt x="f321" y="f412"/>
                  <a:pt x="f116" y="f413"/>
                  <a:pt x="f403" y="f400"/>
                </a:cubicBezTo>
                <a:close/>
                <a:moveTo>
                  <a:pt x="f414" y="f400"/>
                </a:moveTo>
                <a:cubicBezTo>
                  <a:pt x="f415" y="f413"/>
                  <a:pt x="f222" y="f416"/>
                  <a:pt x="f417" y="f418"/>
                </a:cubicBezTo>
                <a:cubicBezTo>
                  <a:pt x="f161" y="f419"/>
                  <a:pt x="f396" y="f420"/>
                  <a:pt x="f397" y="f297"/>
                </a:cubicBezTo>
                <a:cubicBezTo>
                  <a:pt x="f398" y="f94"/>
                  <a:pt x="f421" y="f422"/>
                  <a:pt x="f414" y="f400"/>
                </a:cubicBezTo>
                <a:close/>
                <a:moveTo>
                  <a:pt x="f423" y="f424"/>
                </a:moveTo>
                <a:cubicBezTo>
                  <a:pt x="f425" y="f113"/>
                  <a:pt x="f426" y="f268"/>
                  <a:pt x="f427" y="f157"/>
                </a:cubicBezTo>
                <a:cubicBezTo>
                  <a:pt x="f428" y="f272"/>
                  <a:pt x="f319" y="f429"/>
                  <a:pt x="f430" y="f431"/>
                </a:cubicBezTo>
                <a:cubicBezTo>
                  <a:pt x="f432" y="f433"/>
                  <a:pt x="f434" y="f435"/>
                  <a:pt x="f423" y="f424"/>
                </a:cubicBezTo>
                <a:close/>
                <a:moveTo>
                  <a:pt x="f110" y="f164"/>
                </a:moveTo>
                <a:cubicBezTo>
                  <a:pt x="f119" y="f63"/>
                  <a:pt x="f194" y="f436"/>
                  <a:pt x="f437" y="f302"/>
                </a:cubicBezTo>
                <a:cubicBezTo>
                  <a:pt x="f437" y="f438"/>
                  <a:pt x="f439" y="f440"/>
                  <a:pt x="f441" y="f442"/>
                </a:cubicBezTo>
                <a:cubicBezTo>
                  <a:pt x="f443" y="f440"/>
                  <a:pt x="f444" y="f445"/>
                  <a:pt x="f374" y="f34"/>
                </a:cubicBezTo>
                <a:cubicBezTo>
                  <a:pt x="f391" y="f36"/>
                  <a:pt x="f446" y="f63"/>
                  <a:pt x="f110" y="f164"/>
                </a:cubicBezTo>
                <a:close/>
              </a:path>
            </a:pathLst>
          </a:cu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Freeform 24">
            <a:extLst>
              <a:ext uri="{FF2B5EF4-FFF2-40B4-BE49-F238E27FC236}">
                <a16:creationId xmlns:a16="http://schemas.microsoft.com/office/drawing/2014/main" id="{647C5836-C66D-ADAB-6345-D21D24684738}"/>
              </a:ext>
            </a:extLst>
          </p:cNvPr>
          <p:cNvSpPr/>
          <p:nvPr/>
        </p:nvSpPr>
        <p:spPr>
          <a:xfrm>
            <a:off x="2627062" y="818909"/>
            <a:ext cx="1023524" cy="19958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40"/>
              <a:gd name="f7" fmla="val 3008"/>
              <a:gd name="f8" fmla="val 650"/>
              <a:gd name="f9" fmla="val 2465"/>
              <a:gd name="f10" fmla="val 661"/>
              <a:gd name="f11" fmla="val 2393"/>
              <a:gd name="f12" fmla="val 671"/>
              <a:gd name="f13" fmla="val 2322"/>
              <a:gd name="f14" fmla="val 682"/>
              <a:gd name="f15" fmla="val 2250"/>
              <a:gd name="f16" fmla="val 697"/>
              <a:gd name="f17" fmla="val 2145"/>
              <a:gd name="f18" fmla="val 712"/>
              <a:gd name="f19" fmla="val 2039"/>
              <a:gd name="f20" fmla="val 728"/>
              <a:gd name="f21" fmla="val 1934"/>
              <a:gd name="f22" fmla="val 730"/>
              <a:gd name="f23" fmla="val 1920"/>
              <a:gd name="f24" fmla="val 727"/>
              <a:gd name="f25" fmla="val 1912"/>
              <a:gd name="f26" fmla="val 717"/>
              <a:gd name="f27" fmla="val 1903"/>
              <a:gd name="f28" fmla="val 700"/>
              <a:gd name="f29" fmla="val 1888"/>
              <a:gd name="f30" fmla="val 684"/>
              <a:gd name="f31" fmla="val 1872"/>
              <a:gd name="f32" fmla="val 666"/>
              <a:gd name="f33" fmla="val 1855"/>
              <a:gd name="f34" fmla="val 692"/>
              <a:gd name="f35" fmla="val 1821"/>
              <a:gd name="f36" fmla="val 722"/>
              <a:gd name="f37" fmla="val 1793"/>
              <a:gd name="f38" fmla="val 761"/>
              <a:gd name="f39" fmla="val 1771"/>
              <a:gd name="f40" fmla="val 1743"/>
              <a:gd name="f41" fmla="val 699"/>
              <a:gd name="f42" fmla="val 1717"/>
              <a:gd name="f43" fmla="val 668"/>
              <a:gd name="f44" fmla="val 1690"/>
              <a:gd name="f45" fmla="val 595"/>
              <a:gd name="f46" fmla="val 1627"/>
              <a:gd name="f47" fmla="val 522"/>
              <a:gd name="f48" fmla="val 1563"/>
              <a:gd name="f49" fmla="val 449"/>
              <a:gd name="f50" fmla="val 1500"/>
              <a:gd name="f51" fmla="val 439"/>
              <a:gd name="f52" fmla="val 1492"/>
              <a:gd name="f53" fmla="val 434"/>
              <a:gd name="f54" fmla="val 1483"/>
              <a:gd name="f55" fmla="val 435"/>
              <a:gd name="f56" fmla="val 1470"/>
              <a:gd name="f57" fmla="val 441"/>
              <a:gd name="f58" fmla="val 1412"/>
              <a:gd name="f59" fmla="val 427"/>
              <a:gd name="f60" fmla="val 1364"/>
              <a:gd name="f61" fmla="val 395"/>
              <a:gd name="f62" fmla="val 1314"/>
              <a:gd name="f63" fmla="val 353"/>
              <a:gd name="f64" fmla="val 1245"/>
              <a:gd name="f65" fmla="val 326"/>
              <a:gd name="f66" fmla="val 1167"/>
              <a:gd name="f67" fmla="val 291"/>
              <a:gd name="f68" fmla="val 1090"/>
              <a:gd name="f69" fmla="val 250"/>
              <a:gd name="f70" fmla="val 1083"/>
              <a:gd name="f71" fmla="val 248"/>
              <a:gd name="f72" fmla="val 1079"/>
              <a:gd name="f73" fmla="val 238"/>
              <a:gd name="f74" fmla="val 1028"/>
              <a:gd name="f75" fmla="val 232"/>
              <a:gd name="f76" fmla="val 994"/>
              <a:gd name="f77" fmla="val 221"/>
              <a:gd name="f78" fmla="val 961"/>
              <a:gd name="f79" fmla="val 212"/>
              <a:gd name="f80" fmla="val 928"/>
              <a:gd name="f81" fmla="val 206"/>
              <a:gd name="f82" fmla="val 907"/>
              <a:gd name="f83" fmla="val 197"/>
              <a:gd name="f84" fmla="val 886"/>
              <a:gd name="f85" fmla="val 195"/>
              <a:gd name="f86" fmla="val 865"/>
              <a:gd name="f87" fmla="val 193"/>
              <a:gd name="f88" fmla="val 848"/>
              <a:gd name="f89" fmla="val 828"/>
              <a:gd name="f90" fmla="val 201"/>
              <a:gd name="f91" fmla="val 812"/>
              <a:gd name="f92" fmla="val 211"/>
              <a:gd name="f93" fmla="val 787"/>
              <a:gd name="f94" fmla="val 779"/>
              <a:gd name="f95" fmla="val 263"/>
              <a:gd name="f96" fmla="val 783"/>
              <a:gd name="f97" fmla="val 258"/>
              <a:gd name="f98" fmla="val 743"/>
              <a:gd name="f99" fmla="val 704"/>
              <a:gd name="f100" fmla="val 247"/>
              <a:gd name="f101" fmla="val 665"/>
              <a:gd name="f102" fmla="val 242"/>
              <a:gd name="f103" fmla="val 596"/>
              <a:gd name="f104" fmla="val 239"/>
              <a:gd name="f105" fmla="val 528"/>
              <a:gd name="f106" fmla="val 459"/>
              <a:gd name="f107" fmla="val 237"/>
              <a:gd name="f108" fmla="val 418"/>
              <a:gd name="f109" fmla="val 257"/>
              <a:gd name="f110" fmla="val 381"/>
              <a:gd name="f111" fmla="val 277"/>
              <a:gd name="f112" fmla="val 345"/>
              <a:gd name="f113" fmla="val 354"/>
              <a:gd name="f114" fmla="val 207"/>
              <a:gd name="f115" fmla="val 462"/>
              <a:gd name="f116" fmla="val 101"/>
              <a:gd name="f117" fmla="val 605"/>
              <a:gd name="f118" fmla="val 31"/>
              <a:gd name="f119" fmla="val 731"/>
              <a:gd name="f120" fmla="val 796"/>
              <a:gd name="f121" fmla="val 6"/>
              <a:gd name="f122" fmla="val 873"/>
              <a:gd name="f123" fmla="val 12"/>
              <a:gd name="f124" fmla="val 946"/>
              <a:gd name="f125" fmla="val 29"/>
              <a:gd name="f126" fmla="val 1013"/>
              <a:gd name="f127" fmla="val 70"/>
              <a:gd name="f128" fmla="val 1052"/>
              <a:gd name="f129" fmla="val 95"/>
              <a:gd name="f130" fmla="val 1082"/>
              <a:gd name="f131" fmla="val 128"/>
              <a:gd name="f132" fmla="val 1099"/>
              <a:gd name="f133" fmla="val 172"/>
              <a:gd name="f134" fmla="val 1101"/>
              <a:gd name="f135" fmla="val 177"/>
              <a:gd name="f136" fmla="val 1108"/>
              <a:gd name="f137" fmla="val 182"/>
              <a:gd name="f138" fmla="val 1112"/>
              <a:gd name="f139" fmla="val 1174"/>
              <a:gd name="f140" fmla="val 181"/>
              <a:gd name="f141" fmla="val 1214"/>
              <a:gd name="f142" fmla="val 213"/>
              <a:gd name="f143" fmla="val 1242"/>
              <a:gd name="f144" fmla="val 1288"/>
              <a:gd name="f145" fmla="val 344"/>
              <a:gd name="f146" fmla="val 1302"/>
              <a:gd name="f147" fmla="val 432"/>
              <a:gd name="f148" fmla="val 1297"/>
              <a:gd name="f149" fmla="val 524"/>
              <a:gd name="f150" fmla="val 1292"/>
              <a:gd name="f151" fmla="val 608"/>
              <a:gd name="f152" fmla="val 1284"/>
              <a:gd name="f153" fmla="val 1278"/>
              <a:gd name="f154" fmla="val 778"/>
              <a:gd name="f155" fmla="val 1327"/>
              <a:gd name="f156" fmla="val 801"/>
              <a:gd name="f157" fmla="val 1339"/>
              <a:gd name="f158" fmla="val 825"/>
              <a:gd name="f159" fmla="val 1326"/>
              <a:gd name="f160" fmla="val 883"/>
              <a:gd name="f161" fmla="val 1323"/>
              <a:gd name="f162" fmla="val 896"/>
              <a:gd name="f163" fmla="val 1317"/>
              <a:gd name="f164" fmla="val 909"/>
              <a:gd name="f165" fmla="val 923"/>
              <a:gd name="f166" fmla="val 1303"/>
              <a:gd name="f167" fmla="val 999"/>
              <a:gd name="f168" fmla="val 1038"/>
              <a:gd name="f169" fmla="val 1276"/>
              <a:gd name="f170" fmla="val 1076"/>
              <a:gd name="f171" fmla="val 1266"/>
              <a:gd name="f172" fmla="val 1087"/>
              <a:gd name="f173" fmla="val 1228"/>
              <a:gd name="f174" fmla="val 1211"/>
              <a:gd name="f175" fmla="val 1138"/>
              <a:gd name="f176" fmla="val 1195"/>
              <a:gd name="f177" fmla="val 1187"/>
              <a:gd name="f178" fmla="val 1175"/>
              <a:gd name="f179" fmla="val 1234"/>
              <a:gd name="f180" fmla="val 1159"/>
              <a:gd name="f181" fmla="val 1270"/>
              <a:gd name="f182" fmla="val 1305"/>
              <a:gd name="f183" fmla="val 1120"/>
              <a:gd name="f184" fmla="val 1340"/>
              <a:gd name="f185" fmla="val 1117"/>
              <a:gd name="f186" fmla="val 1347"/>
              <a:gd name="f187" fmla="val 1115"/>
              <a:gd name="f188" fmla="val 1355"/>
              <a:gd name="f189" fmla="val 1363"/>
              <a:gd name="f190" fmla="val 1114"/>
              <a:gd name="f191" fmla="val 1397"/>
              <a:gd name="f192" fmla="val 1113"/>
              <a:gd name="f193" fmla="val 1431"/>
              <a:gd name="f194" fmla="val 1465"/>
              <a:gd name="f195" fmla="val 1116"/>
              <a:gd name="f196" fmla="val 1482"/>
              <a:gd name="f197" fmla="val 1109"/>
              <a:gd name="f198" fmla="val 1493"/>
              <a:gd name="f199" fmla="val 1096"/>
              <a:gd name="f200" fmla="val 1503"/>
              <a:gd name="f201" fmla="val 987"/>
              <a:gd name="f202" fmla="val 1590"/>
              <a:gd name="f203" fmla="val 879"/>
              <a:gd name="f204" fmla="val 1677"/>
              <a:gd name="f205" fmla="val 770"/>
              <a:gd name="f206" fmla="val 1764"/>
              <a:gd name="f207" fmla="val 768"/>
              <a:gd name="f208" fmla="val 1766"/>
              <a:gd name="f209" fmla="val 766"/>
              <a:gd name="f210" fmla="val 1768"/>
              <a:gd name="f211" fmla="val 765"/>
              <a:gd name="f212" fmla="val 1769"/>
              <a:gd name="f213" fmla="val 1801"/>
              <a:gd name="f214" fmla="val 837"/>
              <a:gd name="f215" fmla="val 1833"/>
              <a:gd name="f216" fmla="val 870"/>
              <a:gd name="f217" fmla="val 1864"/>
              <a:gd name="f218" fmla="val 851"/>
              <a:gd name="f219" fmla="val 1881"/>
              <a:gd name="f220" fmla="val 834"/>
              <a:gd name="f221" fmla="val 1897"/>
              <a:gd name="f222" fmla="val 818"/>
              <a:gd name="f223" fmla="val 1913"/>
              <a:gd name="f224" fmla="val 814"/>
              <a:gd name="f225" fmla="val 1917"/>
              <a:gd name="f226" fmla="val 813"/>
              <a:gd name="f227" fmla="val 1926"/>
              <a:gd name="f228" fmla="val 1933"/>
              <a:gd name="f229" fmla="val 827"/>
              <a:gd name="f230" fmla="val 2035"/>
              <a:gd name="f231" fmla="val 842"/>
              <a:gd name="f232" fmla="val 2136"/>
              <a:gd name="f233" fmla="val 855"/>
              <a:gd name="f234" fmla="val 2238"/>
              <a:gd name="f235" fmla="val 866"/>
              <a:gd name="f236" fmla="val 875"/>
              <a:gd name="f237" fmla="val 2407"/>
              <a:gd name="f238" fmla="val 889"/>
              <a:gd name="f239" fmla="val 2493"/>
              <a:gd name="f240" fmla="val 2175"/>
              <a:gd name="f241" fmla="val 1085"/>
              <a:gd name="f242" fmla="val 1856"/>
              <a:gd name="f243" fmla="val 1184"/>
              <a:gd name="f244" fmla="val 1535"/>
              <a:gd name="f245" fmla="val 1209"/>
              <a:gd name="f246" fmla="val 1556"/>
              <a:gd name="f247" fmla="val 1231"/>
              <a:gd name="f248" fmla="val 1576"/>
              <a:gd name="f249" fmla="val 1255"/>
              <a:gd name="f250" fmla="val 1594"/>
              <a:gd name="f251" fmla="val 1324"/>
              <a:gd name="f252" fmla="val 1647"/>
              <a:gd name="f253" fmla="val 1395"/>
              <a:gd name="f254" fmla="val 1699"/>
              <a:gd name="f255" fmla="val 1464"/>
              <a:gd name="f256" fmla="val 1754"/>
              <a:gd name="f257" fmla="val 1489"/>
              <a:gd name="f258" fmla="val 1773"/>
              <a:gd name="f259" fmla="val 1509"/>
              <a:gd name="f260" fmla="val 1797"/>
              <a:gd name="f261" fmla="val 1530"/>
              <a:gd name="f262" fmla="val 1536"/>
              <a:gd name="f263" fmla="val 1829"/>
              <a:gd name="f264" fmla="val 1843"/>
              <a:gd name="f265" fmla="val 1539"/>
              <a:gd name="f266" fmla="val 1853"/>
              <a:gd name="f267" fmla="val 1531"/>
              <a:gd name="f268" fmla="val 1898"/>
              <a:gd name="f269" fmla="val 1521"/>
              <a:gd name="f270" fmla="val 1942"/>
              <a:gd name="f271" fmla="val 1513"/>
              <a:gd name="f272" fmla="val 1986"/>
              <a:gd name="f273" fmla="val 1511"/>
              <a:gd name="f274" fmla="val 1998"/>
              <a:gd name="f275" fmla="val 1505"/>
              <a:gd name="f276" fmla="val 2001"/>
              <a:gd name="f277" fmla="val 1494"/>
              <a:gd name="f278" fmla="val 2002"/>
              <a:gd name="f279" fmla="val 1432"/>
              <a:gd name="f280" fmla="val 2008"/>
              <a:gd name="f281" fmla="val 1371"/>
              <a:gd name="f282" fmla="val 2015"/>
              <a:gd name="f283" fmla="val 1309"/>
              <a:gd name="f284" fmla="val 2022"/>
              <a:gd name="f285" fmla="val 1304"/>
              <a:gd name="f286" fmla="val 1299"/>
              <a:gd name="f287" fmla="val 2023"/>
              <a:gd name="f288" fmla="val 1290"/>
              <a:gd name="f289" fmla="val 2025"/>
              <a:gd name="f290" fmla="val 1331"/>
              <a:gd name="f291" fmla="val 2070"/>
              <a:gd name="f292" fmla="val 1369"/>
              <a:gd name="f293" fmla="val 2112"/>
              <a:gd name="f294" fmla="val 1409"/>
              <a:gd name="f295" fmla="val 2156"/>
              <a:gd name="f296" fmla="val 1197"/>
              <a:gd name="f297" fmla="val 2440"/>
              <a:gd name="f298" fmla="val 985"/>
              <a:gd name="f299" fmla="val 2723"/>
              <a:gd name="f300" fmla="val 772"/>
              <a:gd name="f301" fmla="val 559"/>
              <a:gd name="f302" fmla="val 347"/>
              <a:gd name="f303" fmla="val 135"/>
              <a:gd name="f304" fmla="val 174"/>
              <a:gd name="f305" fmla="val 2113"/>
              <a:gd name="f306" fmla="val 254"/>
              <a:gd name="f307" fmla="val 2024"/>
              <a:gd name="f308" fmla="val 220"/>
              <a:gd name="f309" fmla="val 2021"/>
              <a:gd name="f310" fmla="val 189"/>
              <a:gd name="f311" fmla="val 2017"/>
              <a:gd name="f312" fmla="val 158"/>
              <a:gd name="f313" fmla="val 2014"/>
              <a:gd name="f314" fmla="val 121"/>
              <a:gd name="f315" fmla="val 2009"/>
              <a:gd name="f316" fmla="val 84"/>
              <a:gd name="f317" fmla="val 2006"/>
              <a:gd name="f318" fmla="val 47"/>
              <a:gd name="f319" fmla="val 41"/>
              <a:gd name="f320" fmla="val 2000"/>
              <a:gd name="f321" fmla="val 33"/>
              <a:gd name="f322" fmla="val 1993"/>
              <a:gd name="f323" fmla="val 32"/>
              <a:gd name="f324" fmla="val 1987"/>
              <a:gd name="f325" fmla="val 22"/>
              <a:gd name="f326" fmla="val 1943"/>
              <a:gd name="f327" fmla="val 13"/>
              <a:gd name="f328" fmla="val 4"/>
              <a:gd name="f329" fmla="val 1836"/>
              <a:gd name="f330" fmla="val 8"/>
              <a:gd name="f331" fmla="val 1823"/>
              <a:gd name="f332" fmla="val 19"/>
              <a:gd name="f333" fmla="val 1813"/>
              <a:gd name="f334" fmla="val 62"/>
              <a:gd name="f335" fmla="val 1774"/>
              <a:gd name="f336" fmla="val 105"/>
              <a:gd name="f337" fmla="val 1735"/>
              <a:gd name="f338" fmla="val 151"/>
              <a:gd name="f339" fmla="val 1698"/>
              <a:gd name="f340" fmla="val 278"/>
              <a:gd name="f341" fmla="val 1599"/>
              <a:gd name="f342" fmla="val 341"/>
              <a:gd name="f343" fmla="val 1550"/>
              <a:gd name="f344" fmla="val 1546"/>
              <a:gd name="f345" fmla="val 352"/>
              <a:gd name="f346" fmla="val 1542"/>
              <a:gd name="f347" fmla="val 359"/>
              <a:gd name="f348" fmla="val 455"/>
              <a:gd name="f349" fmla="val 1847"/>
              <a:gd name="f350" fmla="val 551"/>
              <a:gd name="f351" fmla="val 646"/>
              <a:gd name="f352" fmla="val 648"/>
              <a:gd name="f353" fmla="val 649"/>
              <a:gd name="f354" fmla="+- 0 0 -90"/>
              <a:gd name="f355" fmla="*/ f3 1 1540"/>
              <a:gd name="f356" fmla="*/ f4 1 3008"/>
              <a:gd name="f357" fmla="val f5"/>
              <a:gd name="f358" fmla="val f6"/>
              <a:gd name="f359" fmla="val f7"/>
              <a:gd name="f360" fmla="*/ f354 f0 1"/>
              <a:gd name="f361" fmla="+- f359 0 f357"/>
              <a:gd name="f362" fmla="+- f358 0 f357"/>
              <a:gd name="f363" fmla="*/ f360 1 f2"/>
              <a:gd name="f364" fmla="*/ f362 1 1540"/>
              <a:gd name="f365" fmla="*/ f361 1 3008"/>
              <a:gd name="f366" fmla="*/ 682 f362 1"/>
              <a:gd name="f367" fmla="*/ 2250 f361 1"/>
              <a:gd name="f368" fmla="*/ 717 f362 1"/>
              <a:gd name="f369" fmla="*/ 1903 f361 1"/>
              <a:gd name="f370" fmla="*/ 761 f362 1"/>
              <a:gd name="f371" fmla="*/ 1771 f361 1"/>
              <a:gd name="f372" fmla="*/ 449 f362 1"/>
              <a:gd name="f373" fmla="*/ 1500 f361 1"/>
              <a:gd name="f374" fmla="*/ 395 f362 1"/>
              <a:gd name="f375" fmla="*/ 1314 f361 1"/>
              <a:gd name="f376" fmla="*/ 238 f362 1"/>
              <a:gd name="f377" fmla="*/ 1028 f361 1"/>
              <a:gd name="f378" fmla="*/ 195 f362 1"/>
              <a:gd name="f379" fmla="*/ 865 f361 1"/>
              <a:gd name="f380" fmla="*/ 263 f362 1"/>
              <a:gd name="f381" fmla="*/ 783 f361 1"/>
              <a:gd name="f382" fmla="*/ 459 f361 1"/>
              <a:gd name="f383" fmla="*/ 605 f362 1"/>
              <a:gd name="f384" fmla="*/ 31 f361 1"/>
              <a:gd name="f385" fmla="*/ 1013 f362 1"/>
              <a:gd name="f386" fmla="*/ 70 f361 1"/>
              <a:gd name="f387" fmla="*/ 1112 f362 1"/>
              <a:gd name="f388" fmla="*/ 182 f361 1"/>
              <a:gd name="f389" fmla="*/ 1297 f362 1"/>
              <a:gd name="f390" fmla="*/ 524 f361 1"/>
              <a:gd name="f391" fmla="*/ 1326 f362 1"/>
              <a:gd name="f392" fmla="*/ 883 f361 1"/>
              <a:gd name="f393" fmla="*/ 1284 f362 1"/>
              <a:gd name="f394" fmla="*/ 1038 f361 1"/>
              <a:gd name="f395" fmla="*/ 1175 f362 1"/>
              <a:gd name="f396" fmla="*/ 1234 f361 1"/>
              <a:gd name="f397" fmla="*/ 1115 f362 1"/>
              <a:gd name="f398" fmla="*/ 1363 f361 1"/>
              <a:gd name="f399" fmla="*/ 1096 f362 1"/>
              <a:gd name="f400" fmla="*/ 1503 f361 1"/>
              <a:gd name="f401" fmla="*/ 765 f362 1"/>
              <a:gd name="f402" fmla="*/ 1769 f361 1"/>
              <a:gd name="f403" fmla="*/ 818 f362 1"/>
              <a:gd name="f404" fmla="*/ 1913 f361 1"/>
              <a:gd name="f405" fmla="*/ 855 f362 1"/>
              <a:gd name="f406" fmla="*/ 2238 f361 1"/>
              <a:gd name="f407" fmla="*/ 1184 f362 1"/>
              <a:gd name="f408" fmla="*/ 1535 f361 1"/>
              <a:gd name="f409" fmla="*/ 1464 f362 1"/>
              <a:gd name="f410" fmla="*/ 1754 f361 1"/>
              <a:gd name="f411" fmla="*/ 1539 f362 1"/>
              <a:gd name="f412" fmla="*/ 1853 f361 1"/>
              <a:gd name="f413" fmla="*/ 1494 f362 1"/>
              <a:gd name="f414" fmla="*/ 2002 f361 1"/>
              <a:gd name="f415" fmla="*/ 1290 f362 1"/>
              <a:gd name="f416" fmla="*/ 2025 f361 1"/>
              <a:gd name="f417" fmla="*/ 772 f362 1"/>
              <a:gd name="f418" fmla="*/ 3008 f361 1"/>
              <a:gd name="f419" fmla="*/ 254 f362 1"/>
              <a:gd name="f420" fmla="*/ 2024 f361 1"/>
              <a:gd name="f421" fmla="*/ 47 f362 1"/>
              <a:gd name="f422" fmla="*/ 2001 f361 1"/>
              <a:gd name="f423" fmla="*/ 4 f362 1"/>
              <a:gd name="f424" fmla="*/ 151 f362 1"/>
              <a:gd name="f425" fmla="*/ 1698 f361 1"/>
              <a:gd name="f426" fmla="*/ 359 f362 1"/>
              <a:gd name="f427" fmla="*/ 1536 f361 1"/>
              <a:gd name="f428" fmla="*/ 650 f362 1"/>
              <a:gd name="f429" fmla="*/ 2465 f361 1"/>
              <a:gd name="f430" fmla="+- f363 0 f1"/>
              <a:gd name="f431" fmla="*/ f366 1 1540"/>
              <a:gd name="f432" fmla="*/ f367 1 3008"/>
              <a:gd name="f433" fmla="*/ f368 1 1540"/>
              <a:gd name="f434" fmla="*/ f369 1 3008"/>
              <a:gd name="f435" fmla="*/ f370 1 1540"/>
              <a:gd name="f436" fmla="*/ f371 1 3008"/>
              <a:gd name="f437" fmla="*/ f372 1 1540"/>
              <a:gd name="f438" fmla="*/ f373 1 3008"/>
              <a:gd name="f439" fmla="*/ f374 1 1540"/>
              <a:gd name="f440" fmla="*/ f375 1 3008"/>
              <a:gd name="f441" fmla="*/ f376 1 1540"/>
              <a:gd name="f442" fmla="*/ f377 1 3008"/>
              <a:gd name="f443" fmla="*/ f378 1 1540"/>
              <a:gd name="f444" fmla="*/ f379 1 3008"/>
              <a:gd name="f445" fmla="*/ f380 1 1540"/>
              <a:gd name="f446" fmla="*/ f381 1 3008"/>
              <a:gd name="f447" fmla="*/ f382 1 3008"/>
              <a:gd name="f448" fmla="*/ f383 1 1540"/>
              <a:gd name="f449" fmla="*/ f384 1 3008"/>
              <a:gd name="f450" fmla="*/ f385 1 1540"/>
              <a:gd name="f451" fmla="*/ f386 1 3008"/>
              <a:gd name="f452" fmla="*/ f387 1 1540"/>
              <a:gd name="f453" fmla="*/ f388 1 3008"/>
              <a:gd name="f454" fmla="*/ f389 1 1540"/>
              <a:gd name="f455" fmla="*/ f390 1 3008"/>
              <a:gd name="f456" fmla="*/ f391 1 1540"/>
              <a:gd name="f457" fmla="*/ f392 1 3008"/>
              <a:gd name="f458" fmla="*/ f393 1 1540"/>
              <a:gd name="f459" fmla="*/ f394 1 3008"/>
              <a:gd name="f460" fmla="*/ f395 1 1540"/>
              <a:gd name="f461" fmla="*/ f396 1 3008"/>
              <a:gd name="f462" fmla="*/ f397 1 1540"/>
              <a:gd name="f463" fmla="*/ f398 1 3008"/>
              <a:gd name="f464" fmla="*/ f399 1 1540"/>
              <a:gd name="f465" fmla="*/ f400 1 3008"/>
              <a:gd name="f466" fmla="*/ f401 1 1540"/>
              <a:gd name="f467" fmla="*/ f402 1 3008"/>
              <a:gd name="f468" fmla="*/ f403 1 1540"/>
              <a:gd name="f469" fmla="*/ f404 1 3008"/>
              <a:gd name="f470" fmla="*/ f405 1 1540"/>
              <a:gd name="f471" fmla="*/ f406 1 3008"/>
              <a:gd name="f472" fmla="*/ f407 1 1540"/>
              <a:gd name="f473" fmla="*/ f408 1 3008"/>
              <a:gd name="f474" fmla="*/ f409 1 1540"/>
              <a:gd name="f475" fmla="*/ f410 1 3008"/>
              <a:gd name="f476" fmla="*/ f411 1 1540"/>
              <a:gd name="f477" fmla="*/ f412 1 3008"/>
              <a:gd name="f478" fmla="*/ f413 1 1540"/>
              <a:gd name="f479" fmla="*/ f414 1 3008"/>
              <a:gd name="f480" fmla="*/ f415 1 1540"/>
              <a:gd name="f481" fmla="*/ f416 1 3008"/>
              <a:gd name="f482" fmla="*/ f417 1 1540"/>
              <a:gd name="f483" fmla="*/ f418 1 3008"/>
              <a:gd name="f484" fmla="*/ f419 1 1540"/>
              <a:gd name="f485" fmla="*/ f420 1 3008"/>
              <a:gd name="f486" fmla="*/ f421 1 1540"/>
              <a:gd name="f487" fmla="*/ f422 1 3008"/>
              <a:gd name="f488" fmla="*/ f423 1 1540"/>
              <a:gd name="f489" fmla="*/ f424 1 1540"/>
              <a:gd name="f490" fmla="*/ f425 1 3008"/>
              <a:gd name="f491" fmla="*/ f426 1 1540"/>
              <a:gd name="f492" fmla="*/ f427 1 3008"/>
              <a:gd name="f493" fmla="*/ f428 1 1540"/>
              <a:gd name="f494" fmla="*/ f429 1 3008"/>
              <a:gd name="f495" fmla="*/ 0 1 f364"/>
              <a:gd name="f496" fmla="*/ f358 1 f364"/>
              <a:gd name="f497" fmla="*/ 0 1 f365"/>
              <a:gd name="f498" fmla="*/ f359 1 f365"/>
              <a:gd name="f499" fmla="*/ f431 1 f364"/>
              <a:gd name="f500" fmla="*/ f432 1 f365"/>
              <a:gd name="f501" fmla="*/ f433 1 f364"/>
              <a:gd name="f502" fmla="*/ f434 1 f365"/>
              <a:gd name="f503" fmla="*/ f435 1 f364"/>
              <a:gd name="f504" fmla="*/ f436 1 f365"/>
              <a:gd name="f505" fmla="*/ f437 1 f364"/>
              <a:gd name="f506" fmla="*/ f438 1 f365"/>
              <a:gd name="f507" fmla="*/ f439 1 f364"/>
              <a:gd name="f508" fmla="*/ f440 1 f365"/>
              <a:gd name="f509" fmla="*/ f441 1 f364"/>
              <a:gd name="f510" fmla="*/ f442 1 f365"/>
              <a:gd name="f511" fmla="*/ f443 1 f364"/>
              <a:gd name="f512" fmla="*/ f444 1 f365"/>
              <a:gd name="f513" fmla="*/ f445 1 f364"/>
              <a:gd name="f514" fmla="*/ f446 1 f365"/>
              <a:gd name="f515" fmla="*/ f447 1 f365"/>
              <a:gd name="f516" fmla="*/ f448 1 f364"/>
              <a:gd name="f517" fmla="*/ f449 1 f365"/>
              <a:gd name="f518" fmla="*/ f450 1 f364"/>
              <a:gd name="f519" fmla="*/ f451 1 f365"/>
              <a:gd name="f520" fmla="*/ f452 1 f364"/>
              <a:gd name="f521" fmla="*/ f453 1 f365"/>
              <a:gd name="f522" fmla="*/ f454 1 f364"/>
              <a:gd name="f523" fmla="*/ f455 1 f365"/>
              <a:gd name="f524" fmla="*/ f456 1 f364"/>
              <a:gd name="f525" fmla="*/ f457 1 f365"/>
              <a:gd name="f526" fmla="*/ f458 1 f364"/>
              <a:gd name="f527" fmla="*/ f459 1 f365"/>
              <a:gd name="f528" fmla="*/ f460 1 f364"/>
              <a:gd name="f529" fmla="*/ f461 1 f365"/>
              <a:gd name="f530" fmla="*/ f462 1 f364"/>
              <a:gd name="f531" fmla="*/ f463 1 f365"/>
              <a:gd name="f532" fmla="*/ f464 1 f364"/>
              <a:gd name="f533" fmla="*/ f465 1 f365"/>
              <a:gd name="f534" fmla="*/ f466 1 f364"/>
              <a:gd name="f535" fmla="*/ f467 1 f365"/>
              <a:gd name="f536" fmla="*/ f468 1 f364"/>
              <a:gd name="f537" fmla="*/ f469 1 f365"/>
              <a:gd name="f538" fmla="*/ f470 1 f364"/>
              <a:gd name="f539" fmla="*/ f471 1 f365"/>
              <a:gd name="f540" fmla="*/ f472 1 f364"/>
              <a:gd name="f541" fmla="*/ f473 1 f365"/>
              <a:gd name="f542" fmla="*/ f474 1 f364"/>
              <a:gd name="f543" fmla="*/ f475 1 f365"/>
              <a:gd name="f544" fmla="*/ f476 1 f364"/>
              <a:gd name="f545" fmla="*/ f477 1 f365"/>
              <a:gd name="f546" fmla="*/ f478 1 f364"/>
              <a:gd name="f547" fmla="*/ f479 1 f365"/>
              <a:gd name="f548" fmla="*/ f480 1 f364"/>
              <a:gd name="f549" fmla="*/ f481 1 f365"/>
              <a:gd name="f550" fmla="*/ f482 1 f364"/>
              <a:gd name="f551" fmla="*/ f483 1 f365"/>
              <a:gd name="f552" fmla="*/ f484 1 f364"/>
              <a:gd name="f553" fmla="*/ f485 1 f365"/>
              <a:gd name="f554" fmla="*/ f486 1 f364"/>
              <a:gd name="f555" fmla="*/ f487 1 f365"/>
              <a:gd name="f556" fmla="*/ f488 1 f364"/>
              <a:gd name="f557" fmla="*/ f489 1 f364"/>
              <a:gd name="f558" fmla="*/ f490 1 f365"/>
              <a:gd name="f559" fmla="*/ f491 1 f364"/>
              <a:gd name="f560" fmla="*/ f492 1 f365"/>
              <a:gd name="f561" fmla="*/ f493 1 f364"/>
              <a:gd name="f562" fmla="*/ f494 1 f365"/>
              <a:gd name="f563" fmla="*/ f495 f355 1"/>
              <a:gd name="f564" fmla="*/ f496 f355 1"/>
              <a:gd name="f565" fmla="*/ f498 f356 1"/>
              <a:gd name="f566" fmla="*/ f497 f356 1"/>
              <a:gd name="f567" fmla="*/ f499 f355 1"/>
              <a:gd name="f568" fmla="*/ f500 f356 1"/>
              <a:gd name="f569" fmla="*/ f501 f355 1"/>
              <a:gd name="f570" fmla="*/ f502 f356 1"/>
              <a:gd name="f571" fmla="*/ f503 f355 1"/>
              <a:gd name="f572" fmla="*/ f504 f356 1"/>
              <a:gd name="f573" fmla="*/ f505 f355 1"/>
              <a:gd name="f574" fmla="*/ f506 f356 1"/>
              <a:gd name="f575" fmla="*/ f507 f355 1"/>
              <a:gd name="f576" fmla="*/ f508 f356 1"/>
              <a:gd name="f577" fmla="*/ f509 f355 1"/>
              <a:gd name="f578" fmla="*/ f510 f356 1"/>
              <a:gd name="f579" fmla="*/ f511 f355 1"/>
              <a:gd name="f580" fmla="*/ f512 f356 1"/>
              <a:gd name="f581" fmla="*/ f513 f355 1"/>
              <a:gd name="f582" fmla="*/ f514 f356 1"/>
              <a:gd name="f583" fmla="*/ f515 f356 1"/>
              <a:gd name="f584" fmla="*/ f516 f355 1"/>
              <a:gd name="f585" fmla="*/ f517 f356 1"/>
              <a:gd name="f586" fmla="*/ f518 f355 1"/>
              <a:gd name="f587" fmla="*/ f519 f356 1"/>
              <a:gd name="f588" fmla="*/ f520 f355 1"/>
              <a:gd name="f589" fmla="*/ f521 f356 1"/>
              <a:gd name="f590" fmla="*/ f522 f355 1"/>
              <a:gd name="f591" fmla="*/ f523 f356 1"/>
              <a:gd name="f592" fmla="*/ f524 f355 1"/>
              <a:gd name="f593" fmla="*/ f525 f356 1"/>
              <a:gd name="f594" fmla="*/ f526 f355 1"/>
              <a:gd name="f595" fmla="*/ f527 f356 1"/>
              <a:gd name="f596" fmla="*/ f528 f355 1"/>
              <a:gd name="f597" fmla="*/ f529 f356 1"/>
              <a:gd name="f598" fmla="*/ f530 f355 1"/>
              <a:gd name="f599" fmla="*/ f531 f356 1"/>
              <a:gd name="f600" fmla="*/ f532 f355 1"/>
              <a:gd name="f601" fmla="*/ f533 f356 1"/>
              <a:gd name="f602" fmla="*/ f534 f355 1"/>
              <a:gd name="f603" fmla="*/ f535 f356 1"/>
              <a:gd name="f604" fmla="*/ f536 f355 1"/>
              <a:gd name="f605" fmla="*/ f537 f356 1"/>
              <a:gd name="f606" fmla="*/ f538 f355 1"/>
              <a:gd name="f607" fmla="*/ f539 f356 1"/>
              <a:gd name="f608" fmla="*/ f540 f355 1"/>
              <a:gd name="f609" fmla="*/ f541 f356 1"/>
              <a:gd name="f610" fmla="*/ f542 f355 1"/>
              <a:gd name="f611" fmla="*/ f543 f356 1"/>
              <a:gd name="f612" fmla="*/ f544 f355 1"/>
              <a:gd name="f613" fmla="*/ f545 f356 1"/>
              <a:gd name="f614" fmla="*/ f546 f355 1"/>
              <a:gd name="f615" fmla="*/ f547 f356 1"/>
              <a:gd name="f616" fmla="*/ f548 f355 1"/>
              <a:gd name="f617" fmla="*/ f549 f356 1"/>
              <a:gd name="f618" fmla="*/ f550 f355 1"/>
              <a:gd name="f619" fmla="*/ f551 f356 1"/>
              <a:gd name="f620" fmla="*/ f552 f355 1"/>
              <a:gd name="f621" fmla="*/ f553 f356 1"/>
              <a:gd name="f622" fmla="*/ f554 f355 1"/>
              <a:gd name="f623" fmla="*/ f555 f356 1"/>
              <a:gd name="f624" fmla="*/ f556 f355 1"/>
              <a:gd name="f625" fmla="*/ f557 f355 1"/>
              <a:gd name="f626" fmla="*/ f558 f356 1"/>
              <a:gd name="f627" fmla="*/ f559 f355 1"/>
              <a:gd name="f628" fmla="*/ f560 f356 1"/>
              <a:gd name="f629" fmla="*/ f561 f355 1"/>
              <a:gd name="f630" fmla="*/ f562 f35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0">
                <a:pos x="f567" y="f568"/>
              </a:cxn>
              <a:cxn ang="f430">
                <a:pos x="f569" y="f570"/>
              </a:cxn>
              <a:cxn ang="f430">
                <a:pos x="f571" y="f572"/>
              </a:cxn>
              <a:cxn ang="f430">
                <a:pos x="f573" y="f574"/>
              </a:cxn>
              <a:cxn ang="f430">
                <a:pos x="f575" y="f576"/>
              </a:cxn>
              <a:cxn ang="f430">
                <a:pos x="f577" y="f578"/>
              </a:cxn>
              <a:cxn ang="f430">
                <a:pos x="f579" y="f580"/>
              </a:cxn>
              <a:cxn ang="f430">
                <a:pos x="f581" y="f582"/>
              </a:cxn>
              <a:cxn ang="f430">
                <a:pos x="f577" y="f583"/>
              </a:cxn>
              <a:cxn ang="f430">
                <a:pos x="f584" y="f585"/>
              </a:cxn>
              <a:cxn ang="f430">
                <a:pos x="f586" y="f587"/>
              </a:cxn>
              <a:cxn ang="f430">
                <a:pos x="f588" y="f589"/>
              </a:cxn>
              <a:cxn ang="f430">
                <a:pos x="f590" y="f591"/>
              </a:cxn>
              <a:cxn ang="f430">
                <a:pos x="f592" y="f593"/>
              </a:cxn>
              <a:cxn ang="f430">
                <a:pos x="f594" y="f595"/>
              </a:cxn>
              <a:cxn ang="f430">
                <a:pos x="f596" y="f597"/>
              </a:cxn>
              <a:cxn ang="f430">
                <a:pos x="f598" y="f599"/>
              </a:cxn>
              <a:cxn ang="f430">
                <a:pos x="f600" y="f601"/>
              </a:cxn>
              <a:cxn ang="f430">
                <a:pos x="f602" y="f603"/>
              </a:cxn>
              <a:cxn ang="f430">
                <a:pos x="f604" y="f605"/>
              </a:cxn>
              <a:cxn ang="f430">
                <a:pos x="f606" y="f607"/>
              </a:cxn>
              <a:cxn ang="f430">
                <a:pos x="f608" y="f609"/>
              </a:cxn>
              <a:cxn ang="f430">
                <a:pos x="f610" y="f611"/>
              </a:cxn>
              <a:cxn ang="f430">
                <a:pos x="f612" y="f613"/>
              </a:cxn>
              <a:cxn ang="f430">
                <a:pos x="f614" y="f615"/>
              </a:cxn>
              <a:cxn ang="f430">
                <a:pos x="f616" y="f617"/>
              </a:cxn>
              <a:cxn ang="f430">
                <a:pos x="f618" y="f619"/>
              </a:cxn>
              <a:cxn ang="f430">
                <a:pos x="f620" y="f621"/>
              </a:cxn>
              <a:cxn ang="f430">
                <a:pos x="f622" y="f623"/>
              </a:cxn>
              <a:cxn ang="f430">
                <a:pos x="f624" y="f613"/>
              </a:cxn>
              <a:cxn ang="f430">
                <a:pos x="f625" y="f626"/>
              </a:cxn>
              <a:cxn ang="f430">
                <a:pos x="f627" y="f628"/>
              </a:cxn>
              <a:cxn ang="f430">
                <a:pos x="f629" y="f630"/>
              </a:cxn>
            </a:cxnLst>
            <a:rect l="f563" t="f566" r="f564" b="f565"/>
            <a:pathLst>
              <a:path w="1540" h="3008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22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87" y="f88"/>
                  <a:pt x="f85" y="f89"/>
                  <a:pt x="f90" y="f91"/>
                </a:cubicBezTo>
                <a:cubicBezTo>
                  <a:pt x="f92" y="f93"/>
                  <a:pt x="f75" y="f94"/>
                  <a:pt x="f95" y="f96"/>
                </a:cubicBezTo>
                <a:cubicBezTo>
                  <a:pt x="f97" y="f98"/>
                  <a:pt x="f69" y="f99"/>
                  <a:pt x="f100" y="f101"/>
                </a:cubicBezTo>
                <a:cubicBezTo>
                  <a:pt x="f102" y="f103"/>
                  <a:pt x="f104" y="f105"/>
                  <a:pt x="f73" y="f106"/>
                </a:cubicBezTo>
                <a:cubicBezTo>
                  <a:pt x="f107" y="f108"/>
                  <a:pt x="f109" y="f110"/>
                  <a:pt x="f111" y="f112"/>
                </a:cubicBezTo>
                <a:cubicBezTo>
                  <a:pt x="f113" y="f114"/>
                  <a:pt x="f115" y="f116"/>
                  <a:pt x="f117" y="f118"/>
                </a:cubicBezTo>
                <a:cubicBezTo>
                  <a:pt x="f32" y="f5"/>
                  <a:pt x="f119" y="f5"/>
                  <a:pt x="f120" y="f121"/>
                </a:cubicBezTo>
                <a:cubicBezTo>
                  <a:pt x="f122" y="f123"/>
                  <a:pt x="f124" y="f125"/>
                  <a:pt x="f126" y="f127"/>
                </a:cubicBezTo>
                <a:cubicBezTo>
                  <a:pt x="f128" y="f129"/>
                  <a:pt x="f130" y="f131"/>
                  <a:pt x="f132" y="f133"/>
                </a:cubicBezTo>
                <a:cubicBezTo>
                  <a:pt x="f134" y="f135"/>
                  <a:pt x="f136" y="f137"/>
                  <a:pt x="f138" y="f137"/>
                </a:cubicBezTo>
                <a:cubicBezTo>
                  <a:pt x="f139" y="f140"/>
                  <a:pt x="f141" y="f142"/>
                  <a:pt x="f143" y="f95"/>
                </a:cubicBezTo>
                <a:cubicBezTo>
                  <a:pt x="f144" y="f145"/>
                  <a:pt x="f146" y="f147"/>
                  <a:pt x="f148" y="f149"/>
                </a:cubicBezTo>
                <a:cubicBezTo>
                  <a:pt x="f150" y="f151"/>
                  <a:pt x="f152" y="f34"/>
                  <a:pt x="f153" y="f154"/>
                </a:cubicBez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62" y="f165"/>
                </a:cubicBezTo>
                <a:cubicBezTo>
                  <a:pt x="f166" y="f78"/>
                  <a:pt x="f150" y="f167"/>
                  <a:pt x="f152" y="f168"/>
                </a:cubicBezTo>
                <a:cubicBezTo>
                  <a:pt x="f169" y="f170"/>
                  <a:pt x="f171" y="f172"/>
                  <a:pt x="f173" y="f68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75" y="f182"/>
                  <a:pt x="f183" y="f184"/>
                </a:cubicBezTo>
                <a:cubicBezTo>
                  <a:pt x="f185" y="f186"/>
                  <a:pt x="f187" y="f188"/>
                  <a:pt x="f187" y="f189"/>
                </a:cubicBezTo>
                <a:cubicBezTo>
                  <a:pt x="f190" y="f191"/>
                  <a:pt x="f192" y="f193"/>
                  <a:pt x="f187" y="f194"/>
                </a:cubicBezTo>
                <a:cubicBezTo>
                  <a:pt x="f195" y="f196"/>
                  <a:pt x="f197" y="f198"/>
                  <a:pt x="f199" y="f200"/>
                </a:cubicBezTo>
                <a:cubicBezTo>
                  <a:pt x="f201" y="f202"/>
                  <a:pt x="f203" y="f204"/>
                  <a:pt x="f205" y="f206"/>
                </a:cubicBezTo>
                <a:cubicBezTo>
                  <a:pt x="f207" y="f208"/>
                  <a:pt x="f209" y="f210"/>
                  <a:pt x="f211" y="f212"/>
                </a:cubicBezTo>
                <a:cubicBezTo>
                  <a:pt x="f156" y="f213"/>
                  <a:pt x="f214" y="f215"/>
                  <a:pt x="f216" y="f217"/>
                </a:cubicBezTo>
                <a:cubicBezTo>
                  <a:pt x="f218" y="f219"/>
                  <a:pt x="f220" y="f221"/>
                  <a:pt x="f222" y="f223"/>
                </a:cubicBezTo>
                <a:cubicBezTo>
                  <a:pt x="f224" y="f225"/>
                  <a:pt x="f226" y="f227"/>
                  <a:pt x="f224" y="f228"/>
                </a:cubicBezTo>
                <a:cubicBezTo>
                  <a:pt x="f229" y="f230"/>
                  <a:pt x="f231" y="f232"/>
                  <a:pt x="f233" y="f234"/>
                </a:cubicBezTo>
                <a:cubicBezTo>
                  <a:pt x="f235" y="f13"/>
                  <a:pt x="f236" y="f237"/>
                  <a:pt x="f238" y="f239"/>
                </a:cubicBezTo>
                <a:cubicBezTo>
                  <a:pt x="f201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49" y="f250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9" y="f260"/>
                  <a:pt x="f261" y="f35"/>
                </a:cubicBezTo>
                <a:cubicBezTo>
                  <a:pt x="f262" y="f263"/>
                  <a:pt x="f6" y="f264"/>
                  <a:pt x="f265" y="f266"/>
                </a:cubicBezTo>
                <a:cubicBezTo>
                  <a:pt x="f267" y="f268"/>
                  <a:pt x="f269" y="f270"/>
                  <a:pt x="f271" y="f272"/>
                </a:cubicBezTo>
                <a:cubicBezTo>
                  <a:pt x="f273" y="f274"/>
                  <a:pt x="f275" y="f276"/>
                  <a:pt x="f277" y="f278"/>
                </a:cubicBezTo>
                <a:cubicBezTo>
                  <a:pt x="f279" y="f280"/>
                  <a:pt x="f281" y="f282"/>
                  <a:pt x="f283" y="f284"/>
                </a:cubicBezTo>
                <a:cubicBezTo>
                  <a:pt x="f285" y="f284"/>
                  <a:pt x="f286" y="f287"/>
                  <a:pt x="f288" y="f289"/>
                </a:cubicBezTo>
                <a:cubicBezTo>
                  <a:pt x="f290" y="f291"/>
                  <a:pt x="f292" y="f293"/>
                  <a:pt x="f294" y="f295"/>
                </a:cubicBezTo>
                <a:cubicBezTo>
                  <a:pt x="f296" y="f297"/>
                  <a:pt x="f298" y="f299"/>
                  <a:pt x="f300" y="f7"/>
                </a:cubicBezTo>
                <a:cubicBezTo>
                  <a:pt x="f301" y="f299"/>
                  <a:pt x="f302" y="f297"/>
                  <a:pt x="f303" y="f295"/>
                </a:cubicBezTo>
                <a:cubicBezTo>
                  <a:pt x="f304" y="f305"/>
                  <a:pt x="f142" y="f291"/>
                  <a:pt x="f306" y="f307"/>
                </a:cubicBezTo>
                <a:cubicBezTo>
                  <a:pt x="f308" y="f309"/>
                  <a:pt x="f310" y="f311"/>
                  <a:pt x="f312" y="f313"/>
                </a:cubicBezTo>
                <a:cubicBezTo>
                  <a:pt x="f314" y="f315"/>
                  <a:pt x="f316" y="f317"/>
                  <a:pt x="f318" y="f276"/>
                </a:cubicBezTo>
                <a:cubicBezTo>
                  <a:pt x="f319" y="f320"/>
                  <a:pt x="f321" y="f322"/>
                  <a:pt x="f323" y="f324"/>
                </a:cubicBezTo>
                <a:cubicBezTo>
                  <a:pt x="f325" y="f326"/>
                  <a:pt x="f327" y="f221"/>
                  <a:pt x="f328" y="f266"/>
                </a:cubicBezTo>
                <a:cubicBezTo>
                  <a:pt x="f5" y="f329"/>
                  <a:pt x="f330" y="f331"/>
                  <a:pt x="f332" y="f333"/>
                </a:cubicBezTo>
                <a:cubicBezTo>
                  <a:pt x="f334" y="f335"/>
                  <a:pt x="f336" y="f337"/>
                  <a:pt x="f338" y="f339"/>
                </a:cubicBezTo>
                <a:cubicBezTo>
                  <a:pt x="f142" y="f252"/>
                  <a:pt x="f340" y="f341"/>
                  <a:pt x="f342" y="f343"/>
                </a:cubicBezTo>
                <a:cubicBezTo>
                  <a:pt x="f302" y="f344"/>
                  <a:pt x="f345" y="f346"/>
                  <a:pt x="f347" y="f262"/>
                </a:cubicBezTo>
                <a:cubicBezTo>
                  <a:pt x="f348" y="f349"/>
                  <a:pt x="f350" y="f295"/>
                  <a:pt x="f351" y="f9"/>
                </a:cubicBezTo>
                <a:cubicBezTo>
                  <a:pt x="f352" y="f9"/>
                  <a:pt x="f353" y="f9"/>
                  <a:pt x="f8" y="f9"/>
                </a:cubicBezTo>
                <a:close/>
              </a:path>
            </a:pathLst>
          </a:cu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" name="Grupo 65">
            <a:extLst>
              <a:ext uri="{FF2B5EF4-FFF2-40B4-BE49-F238E27FC236}">
                <a16:creationId xmlns:a16="http://schemas.microsoft.com/office/drawing/2014/main" id="{CFF8ADAB-4400-E558-AC91-3EDACC97C93A}"/>
              </a:ext>
            </a:extLst>
          </p:cNvPr>
          <p:cNvGrpSpPr/>
          <p:nvPr/>
        </p:nvGrpSpPr>
        <p:grpSpPr>
          <a:xfrm>
            <a:off x="3329412" y="2571749"/>
            <a:ext cx="1242587" cy="2470224"/>
            <a:chOff x="3329412" y="2571749"/>
            <a:chExt cx="1242587" cy="2470224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2F42A26-40A2-A60A-E6F5-85EAF919ECB7}"/>
                </a:ext>
              </a:extLst>
            </p:cNvPr>
            <p:cNvSpPr/>
            <p:nvPr/>
          </p:nvSpPr>
          <p:spPr>
            <a:xfrm>
              <a:off x="3329412" y="2666006"/>
              <a:ext cx="471281" cy="9345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5"/>
                <a:gd name="f7" fmla="val 388"/>
                <a:gd name="f8" fmla="val 84"/>
                <a:gd name="f9" fmla="val 83"/>
                <a:gd name="f10" fmla="val 29"/>
                <a:gd name="f11" fmla="val 95"/>
                <a:gd name="f12" fmla="val 53"/>
                <a:gd name="f13" fmla="val 108"/>
                <a:gd name="f14" fmla="val 76"/>
                <a:gd name="f15" fmla="val 135"/>
                <a:gd name="f16" fmla="val 124"/>
                <a:gd name="f17" fmla="val 161"/>
                <a:gd name="f18" fmla="val 172"/>
                <a:gd name="f19" fmla="val 188"/>
                <a:gd name="f20" fmla="val 219"/>
                <a:gd name="f21" fmla="val 192"/>
                <a:gd name="f22" fmla="val 228"/>
                <a:gd name="f23" fmla="val 233"/>
                <a:gd name="f24" fmla="val 185"/>
                <a:gd name="f25" fmla="val 241"/>
                <a:gd name="f26" fmla="val 126"/>
                <a:gd name="f27" fmla="val 288"/>
                <a:gd name="f28" fmla="val 67"/>
                <a:gd name="f29" fmla="val 336"/>
                <a:gd name="f30" fmla="val 8"/>
                <a:gd name="f31" fmla="val 384"/>
                <a:gd name="f32" fmla="val 7"/>
                <a:gd name="f33" fmla="val 385"/>
                <a:gd name="f34" fmla="val 5"/>
                <a:gd name="f35" fmla="val 386"/>
                <a:gd name="f36" fmla="val 3"/>
                <a:gd name="f37" fmla="val 351"/>
                <a:gd name="f38" fmla="val 317"/>
                <a:gd name="f39" fmla="val 10"/>
                <a:gd name="f40" fmla="val 282"/>
                <a:gd name="f41" fmla="val 17"/>
                <a:gd name="f42" fmla="val 221"/>
                <a:gd name="f43" fmla="val 22"/>
                <a:gd name="f44" fmla="val 160"/>
                <a:gd name="f45" fmla="val 30"/>
                <a:gd name="f46" fmla="val 99"/>
                <a:gd name="f47" fmla="val 32"/>
                <a:gd name="f48" fmla="val 81"/>
                <a:gd name="f49" fmla="val 41"/>
                <a:gd name="f50" fmla="val 63"/>
                <a:gd name="f51" fmla="val 50"/>
                <a:gd name="f52" fmla="val 46"/>
                <a:gd name="f53" fmla="val 59"/>
                <a:gd name="f54" fmla="val 73"/>
                <a:gd name="f55" fmla="val 15"/>
                <a:gd name="f56" fmla="+- 0 0 -90"/>
                <a:gd name="f57" fmla="*/ f3 1 195"/>
                <a:gd name="f58" fmla="*/ f4 1 388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195"/>
                <a:gd name="f67" fmla="*/ f63 1 388"/>
                <a:gd name="f68" fmla="*/ 84 f64 1"/>
                <a:gd name="f69" fmla="*/ 0 f63 1"/>
                <a:gd name="f70" fmla="*/ 108 f64 1"/>
                <a:gd name="f71" fmla="*/ 76 f63 1"/>
                <a:gd name="f72" fmla="*/ 188 f64 1"/>
                <a:gd name="f73" fmla="*/ 219 f63 1"/>
                <a:gd name="f74" fmla="*/ 185 f64 1"/>
                <a:gd name="f75" fmla="*/ 241 f63 1"/>
                <a:gd name="f76" fmla="*/ 8 f64 1"/>
                <a:gd name="f77" fmla="*/ 384 f63 1"/>
                <a:gd name="f78" fmla="*/ 0 f64 1"/>
                <a:gd name="f79" fmla="*/ 388 f63 1"/>
                <a:gd name="f80" fmla="*/ 10 f64 1"/>
                <a:gd name="f81" fmla="*/ 282 f63 1"/>
                <a:gd name="f82" fmla="*/ 30 f64 1"/>
                <a:gd name="f83" fmla="*/ 99 f63 1"/>
                <a:gd name="f84" fmla="*/ 50 f64 1"/>
                <a:gd name="f85" fmla="*/ 46 f63 1"/>
                <a:gd name="f86" fmla="+- f65 0 f1"/>
                <a:gd name="f87" fmla="*/ f68 1 195"/>
                <a:gd name="f88" fmla="*/ f69 1 388"/>
                <a:gd name="f89" fmla="*/ f70 1 195"/>
                <a:gd name="f90" fmla="*/ f71 1 388"/>
                <a:gd name="f91" fmla="*/ f72 1 195"/>
                <a:gd name="f92" fmla="*/ f73 1 388"/>
                <a:gd name="f93" fmla="*/ f74 1 195"/>
                <a:gd name="f94" fmla="*/ f75 1 388"/>
                <a:gd name="f95" fmla="*/ f76 1 195"/>
                <a:gd name="f96" fmla="*/ f77 1 388"/>
                <a:gd name="f97" fmla="*/ f78 1 195"/>
                <a:gd name="f98" fmla="*/ f79 1 388"/>
                <a:gd name="f99" fmla="*/ f80 1 195"/>
                <a:gd name="f100" fmla="*/ f81 1 388"/>
                <a:gd name="f101" fmla="*/ f82 1 195"/>
                <a:gd name="f102" fmla="*/ f83 1 388"/>
                <a:gd name="f103" fmla="*/ f84 1 195"/>
                <a:gd name="f104" fmla="*/ f85 1 388"/>
                <a:gd name="f105" fmla="*/ 0 1 f66"/>
                <a:gd name="f106" fmla="*/ f60 1 f66"/>
                <a:gd name="f107" fmla="*/ 0 1 f67"/>
                <a:gd name="f108" fmla="*/ f61 1 f67"/>
                <a:gd name="f109" fmla="*/ f87 1 f66"/>
                <a:gd name="f110" fmla="*/ f88 1 f67"/>
                <a:gd name="f111" fmla="*/ f89 1 f66"/>
                <a:gd name="f112" fmla="*/ f90 1 f67"/>
                <a:gd name="f113" fmla="*/ f91 1 f66"/>
                <a:gd name="f114" fmla="*/ f92 1 f67"/>
                <a:gd name="f115" fmla="*/ f93 1 f66"/>
                <a:gd name="f116" fmla="*/ f94 1 f67"/>
                <a:gd name="f117" fmla="*/ f95 1 f66"/>
                <a:gd name="f118" fmla="*/ f96 1 f67"/>
                <a:gd name="f119" fmla="*/ f97 1 f66"/>
                <a:gd name="f120" fmla="*/ f98 1 f67"/>
                <a:gd name="f121" fmla="*/ f99 1 f66"/>
                <a:gd name="f122" fmla="*/ f100 1 f67"/>
                <a:gd name="f123" fmla="*/ f101 1 f66"/>
                <a:gd name="f124" fmla="*/ f102 1 f67"/>
                <a:gd name="f125" fmla="*/ f103 1 f66"/>
                <a:gd name="f126" fmla="*/ f104 1 f67"/>
                <a:gd name="f127" fmla="*/ f105 f57 1"/>
                <a:gd name="f128" fmla="*/ f106 f57 1"/>
                <a:gd name="f129" fmla="*/ f108 f58 1"/>
                <a:gd name="f130" fmla="*/ f107 f58 1"/>
                <a:gd name="f131" fmla="*/ f109 f57 1"/>
                <a:gd name="f132" fmla="*/ f110 f58 1"/>
                <a:gd name="f133" fmla="*/ f111 f57 1"/>
                <a:gd name="f134" fmla="*/ f112 f58 1"/>
                <a:gd name="f135" fmla="*/ f113 f57 1"/>
                <a:gd name="f136" fmla="*/ f114 f58 1"/>
                <a:gd name="f137" fmla="*/ f115 f57 1"/>
                <a:gd name="f138" fmla="*/ f116 f58 1"/>
                <a:gd name="f139" fmla="*/ f117 f57 1"/>
                <a:gd name="f140" fmla="*/ f118 f58 1"/>
                <a:gd name="f141" fmla="*/ f119 f57 1"/>
                <a:gd name="f142" fmla="*/ f120 f58 1"/>
                <a:gd name="f143" fmla="*/ f121 f57 1"/>
                <a:gd name="f144" fmla="*/ f122 f58 1"/>
                <a:gd name="f145" fmla="*/ f123 f57 1"/>
                <a:gd name="f146" fmla="*/ f124 f58 1"/>
                <a:gd name="f147" fmla="*/ f125 f57 1"/>
                <a:gd name="f148" fmla="*/ f126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6">
                  <a:pos x="f131" y="f132"/>
                </a:cxn>
                <a:cxn ang="f86">
                  <a:pos x="f133" y="f134"/>
                </a:cxn>
                <a:cxn ang="f86">
                  <a:pos x="f135" y="f136"/>
                </a:cxn>
                <a:cxn ang="f86">
                  <a:pos x="f137" y="f138"/>
                </a:cxn>
                <a:cxn ang="f86">
                  <a:pos x="f139" y="f140"/>
                </a:cxn>
                <a:cxn ang="f86">
                  <a:pos x="f141" y="f142"/>
                </a:cxn>
                <a:cxn ang="f86">
                  <a:pos x="f143" y="f144"/>
                </a:cxn>
                <a:cxn ang="f86">
                  <a:pos x="f145" y="f146"/>
                </a:cxn>
                <a:cxn ang="f86">
                  <a:pos x="f147" y="f148"/>
                </a:cxn>
                <a:cxn ang="f86">
                  <a:pos x="f131" y="f132"/>
                </a:cxn>
              </a:cxnLst>
              <a:rect l="f127" t="f130" r="f128" b="f129"/>
              <a:pathLst>
                <a:path w="195" h="38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6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5" y="f7"/>
                  </a:cubicBezTo>
                  <a:cubicBezTo>
                    <a:pt x="f36" y="f37"/>
                    <a:pt x="f32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45"/>
                    <a:pt x="f54" y="f55"/>
                    <a:pt x="f8" y="f5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15872E1-F506-64ED-C66C-D84944876C9F}"/>
                </a:ext>
              </a:extLst>
            </p:cNvPr>
            <p:cNvSpPr/>
            <p:nvPr/>
          </p:nvSpPr>
          <p:spPr>
            <a:xfrm>
              <a:off x="4103013" y="2672900"/>
              <a:ext cx="468986" cy="9356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4"/>
                <a:gd name="f7" fmla="val 388"/>
                <a:gd name="f8" fmla="val 230"/>
                <a:gd name="f9" fmla="val 31"/>
                <a:gd name="f10" fmla="val 174"/>
                <a:gd name="f11" fmla="val 61"/>
                <a:gd name="f12" fmla="val 121"/>
                <a:gd name="f13" fmla="val 89"/>
                <a:gd name="f14" fmla="val 66"/>
                <a:gd name="f15" fmla="val 100"/>
                <a:gd name="f16" fmla="val 45"/>
                <a:gd name="f17" fmla="val 105"/>
                <a:gd name="f18" fmla="val 21"/>
                <a:gd name="f19" fmla="val 112"/>
                <a:gd name="f20" fmla="val 133"/>
                <a:gd name="f21" fmla="val 30"/>
                <a:gd name="f22" fmla="val 165"/>
                <a:gd name="f23" fmla="val 59"/>
                <a:gd name="f24" fmla="val 167"/>
                <a:gd name="f25" fmla="val 109"/>
                <a:gd name="f26" fmla="val 172"/>
                <a:gd name="f27" fmla="val 192"/>
                <a:gd name="f28" fmla="val 184"/>
                <a:gd name="f29" fmla="val 274"/>
                <a:gd name="f30" fmla="val 357"/>
                <a:gd name="f31" fmla="val 193"/>
                <a:gd name="f32" fmla="val 366"/>
                <a:gd name="f33" fmla="val 374"/>
                <a:gd name="f34" fmla="val 127"/>
                <a:gd name="f35" fmla="val 334"/>
                <a:gd name="f36" fmla="val 64"/>
                <a:gd name="f37" fmla="val 282"/>
                <a:gd name="f38" fmla="+- 0 0 -90"/>
                <a:gd name="f39" fmla="*/ f3 1 194"/>
                <a:gd name="f40" fmla="*/ f4 1 388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194"/>
                <a:gd name="f49" fmla="*/ f45 1 388"/>
                <a:gd name="f50" fmla="*/ 0 f46 1"/>
                <a:gd name="f51" fmla="*/ 230 f45 1"/>
                <a:gd name="f52" fmla="*/ 89 f46 1"/>
                <a:gd name="f53" fmla="*/ 66 f45 1"/>
                <a:gd name="f54" fmla="*/ 112 f46 1"/>
                <a:gd name="f55" fmla="*/ 0 f45 1"/>
                <a:gd name="f56" fmla="*/ 167 f46 1"/>
                <a:gd name="f57" fmla="*/ 109 f45 1"/>
                <a:gd name="f58" fmla="*/ 192 f46 1"/>
                <a:gd name="f59" fmla="*/ 357 f45 1"/>
                <a:gd name="f60" fmla="*/ 194 f46 1"/>
                <a:gd name="f61" fmla="*/ 388 f45 1"/>
                <a:gd name="f62" fmla="+- f47 0 f1"/>
                <a:gd name="f63" fmla="*/ f50 1 194"/>
                <a:gd name="f64" fmla="*/ f51 1 388"/>
                <a:gd name="f65" fmla="*/ f52 1 194"/>
                <a:gd name="f66" fmla="*/ f53 1 388"/>
                <a:gd name="f67" fmla="*/ f54 1 194"/>
                <a:gd name="f68" fmla="*/ f55 1 388"/>
                <a:gd name="f69" fmla="*/ f56 1 194"/>
                <a:gd name="f70" fmla="*/ f57 1 388"/>
                <a:gd name="f71" fmla="*/ f58 1 194"/>
                <a:gd name="f72" fmla="*/ f59 1 388"/>
                <a:gd name="f73" fmla="*/ f60 1 194"/>
                <a:gd name="f74" fmla="*/ f61 1 388"/>
                <a:gd name="f75" fmla="*/ 0 1 f48"/>
                <a:gd name="f76" fmla="*/ f42 1 f48"/>
                <a:gd name="f77" fmla="*/ 0 1 f49"/>
                <a:gd name="f78" fmla="*/ f43 1 f49"/>
                <a:gd name="f79" fmla="*/ f63 1 f48"/>
                <a:gd name="f80" fmla="*/ f64 1 f49"/>
                <a:gd name="f81" fmla="*/ f65 1 f48"/>
                <a:gd name="f82" fmla="*/ f66 1 f49"/>
                <a:gd name="f83" fmla="*/ f67 1 f48"/>
                <a:gd name="f84" fmla="*/ f68 1 f49"/>
                <a:gd name="f85" fmla="*/ f69 1 f48"/>
                <a:gd name="f86" fmla="*/ f70 1 f49"/>
                <a:gd name="f87" fmla="*/ f71 1 f48"/>
                <a:gd name="f88" fmla="*/ f72 1 f49"/>
                <a:gd name="f89" fmla="*/ f73 1 f48"/>
                <a:gd name="f90" fmla="*/ f74 1 f49"/>
                <a:gd name="f91" fmla="*/ f75 f39 1"/>
                <a:gd name="f92" fmla="*/ f76 f39 1"/>
                <a:gd name="f93" fmla="*/ f78 f40 1"/>
                <a:gd name="f94" fmla="*/ f77 f40 1"/>
                <a:gd name="f95" fmla="*/ f79 f39 1"/>
                <a:gd name="f96" fmla="*/ f80 f40 1"/>
                <a:gd name="f97" fmla="*/ f81 f39 1"/>
                <a:gd name="f98" fmla="*/ f82 f40 1"/>
                <a:gd name="f99" fmla="*/ f83 f39 1"/>
                <a:gd name="f100" fmla="*/ f84 f40 1"/>
                <a:gd name="f101" fmla="*/ f85 f39 1"/>
                <a:gd name="f102" fmla="*/ f86 f40 1"/>
                <a:gd name="f103" fmla="*/ f87 f39 1"/>
                <a:gd name="f104" fmla="*/ f88 f40 1"/>
                <a:gd name="f105" fmla="*/ f89 f39 1"/>
                <a:gd name="f106" fmla="*/ f9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5" y="f96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95" y="f96"/>
                </a:cxn>
              </a:cxnLst>
              <a:rect l="f91" t="f94" r="f92" b="f93"/>
              <a:pathLst>
                <a:path w="194" h="388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5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27" y="f30"/>
                  </a:cubicBezTo>
                  <a:cubicBezTo>
                    <a:pt x="f31" y="f32"/>
                    <a:pt x="f31" y="f33"/>
                    <a:pt x="f6" y="f7"/>
                  </a:cubicBezTo>
                  <a:cubicBezTo>
                    <a:pt x="f34" y="f35"/>
                    <a:pt x="f36" y="f37"/>
                    <a:pt x="f5" y="f8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28CBA42-DACB-6F7D-973A-B2822F0A2D5C}"/>
                </a:ext>
              </a:extLst>
            </p:cNvPr>
            <p:cNvSpPr/>
            <p:nvPr/>
          </p:nvSpPr>
          <p:spPr>
            <a:xfrm>
              <a:off x="3559311" y="2571749"/>
              <a:ext cx="787389" cy="2551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6"/>
                <a:gd name="f7" fmla="val 105"/>
                <a:gd name="f8" fmla="val 161"/>
                <a:gd name="f9" fmla="val 123"/>
                <a:gd name="f10" fmla="val 84"/>
                <a:gd name="f11" fmla="val 104"/>
                <a:gd name="f12" fmla="val 46"/>
                <a:gd name="f13" fmla="val 32"/>
                <a:gd name="f14" fmla="val 106"/>
                <a:gd name="f15" fmla="val 26"/>
                <a:gd name="f16" fmla="val 100"/>
                <a:gd name="f17" fmla="val 21"/>
                <a:gd name="f18" fmla="val 88"/>
                <a:gd name="f19" fmla="val 39"/>
                <a:gd name="f20" fmla="val 25"/>
                <a:gd name="f21" fmla="val 1"/>
                <a:gd name="f22" fmla="val 78"/>
                <a:gd name="f23" fmla="val 134"/>
                <a:gd name="f24" fmla="val 190"/>
                <a:gd name="f25" fmla="val 246"/>
                <a:gd name="f26" fmla="val 300"/>
                <a:gd name="f27" fmla="val 42"/>
                <a:gd name="f28" fmla="val 301"/>
                <a:gd name="f29" fmla="val 91"/>
                <a:gd name="f30" fmla="val 298"/>
                <a:gd name="f31" fmla="val 97"/>
                <a:gd name="f32" fmla="val 288"/>
                <a:gd name="f33" fmla="val 281"/>
                <a:gd name="f34" fmla="val 241"/>
                <a:gd name="f35" fmla="val 201"/>
                <a:gd name="f36" fmla="+- 0 0 -90"/>
                <a:gd name="f37" fmla="*/ f3 1 326"/>
                <a:gd name="f38" fmla="*/ f4 1 105"/>
                <a:gd name="f39" fmla="val f5"/>
                <a:gd name="f40" fmla="val f6"/>
                <a:gd name="f41" fmla="val f7"/>
                <a:gd name="f42" fmla="*/ f36 f0 1"/>
                <a:gd name="f43" fmla="+- f41 0 f39"/>
                <a:gd name="f44" fmla="+- f40 0 f39"/>
                <a:gd name="f45" fmla="*/ f42 1 f2"/>
                <a:gd name="f46" fmla="*/ f44 1 326"/>
                <a:gd name="f47" fmla="*/ f43 1 105"/>
                <a:gd name="f48" fmla="*/ 161 f44 1"/>
                <a:gd name="f49" fmla="*/ 105 f43 1"/>
                <a:gd name="f50" fmla="*/ 46 f44 1"/>
                <a:gd name="f51" fmla="*/ 21 f44 1"/>
                <a:gd name="f52" fmla="*/ 88 f43 1"/>
                <a:gd name="f53" fmla="*/ 78 f44 1"/>
                <a:gd name="f54" fmla="*/ 0 f43 1"/>
                <a:gd name="f55" fmla="*/ 246 f44 1"/>
                <a:gd name="f56" fmla="*/ 301 f44 1"/>
                <a:gd name="f57" fmla="*/ 91 f43 1"/>
                <a:gd name="f58" fmla="*/ 281 f44 1"/>
                <a:gd name="f59" fmla="*/ 104 f43 1"/>
                <a:gd name="f60" fmla="+- f45 0 f1"/>
                <a:gd name="f61" fmla="*/ f48 1 326"/>
                <a:gd name="f62" fmla="*/ f49 1 106"/>
                <a:gd name="f63" fmla="*/ f50 1 326"/>
                <a:gd name="f64" fmla="*/ f51 1 326"/>
                <a:gd name="f65" fmla="*/ f52 1 106"/>
                <a:gd name="f66" fmla="*/ f53 1 326"/>
                <a:gd name="f67" fmla="*/ f54 1 106"/>
                <a:gd name="f68" fmla="*/ f55 1 326"/>
                <a:gd name="f69" fmla="*/ f56 1 326"/>
                <a:gd name="f70" fmla="*/ f57 1 106"/>
                <a:gd name="f71" fmla="*/ f58 1 326"/>
                <a:gd name="f72" fmla="*/ f59 1 106"/>
                <a:gd name="f73" fmla="*/ 0 1 f46"/>
                <a:gd name="f74" fmla="*/ f40 1 f46"/>
                <a:gd name="f75" fmla="*/ 0 1 f47"/>
                <a:gd name="f76" fmla="*/ f41 1 f47"/>
                <a:gd name="f77" fmla="*/ f61 1 f46"/>
                <a:gd name="f78" fmla="*/ f62 1 f47"/>
                <a:gd name="f79" fmla="*/ f63 1 f46"/>
                <a:gd name="f80" fmla="*/ f64 1 f46"/>
                <a:gd name="f81" fmla="*/ f65 1 f47"/>
                <a:gd name="f82" fmla="*/ f66 1 f46"/>
                <a:gd name="f83" fmla="*/ f67 1 f47"/>
                <a:gd name="f84" fmla="*/ f68 1 f46"/>
                <a:gd name="f85" fmla="*/ f69 1 f46"/>
                <a:gd name="f86" fmla="*/ f70 1 f47"/>
                <a:gd name="f87" fmla="*/ f71 1 f46"/>
                <a:gd name="f88" fmla="*/ f72 1 f47"/>
                <a:gd name="f89" fmla="*/ f73 f37 1"/>
                <a:gd name="f90" fmla="*/ f74 f37 1"/>
                <a:gd name="f91" fmla="*/ f76 f38 1"/>
                <a:gd name="f92" fmla="*/ f75 f38 1"/>
                <a:gd name="f93" fmla="*/ f77 f37 1"/>
                <a:gd name="f94" fmla="*/ f78 f38 1"/>
                <a:gd name="f95" fmla="*/ f79 f37 1"/>
                <a:gd name="f96" fmla="*/ f80 f37 1"/>
                <a:gd name="f97" fmla="*/ f81 f38 1"/>
                <a:gd name="f98" fmla="*/ f82 f37 1"/>
                <a:gd name="f99" fmla="*/ f83 f38 1"/>
                <a:gd name="f100" fmla="*/ f84 f37 1"/>
                <a:gd name="f101" fmla="*/ f85 f37 1"/>
                <a:gd name="f102" fmla="*/ f86 f38 1"/>
                <a:gd name="f103" fmla="*/ f87 f37 1"/>
                <a:gd name="f104" fmla="*/ f8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3" y="f94"/>
                </a:cxn>
                <a:cxn ang="f60">
                  <a:pos x="f95" y="f94"/>
                </a:cxn>
                <a:cxn ang="f60">
                  <a:pos x="f96" y="f97"/>
                </a:cxn>
                <a:cxn ang="f60">
                  <a:pos x="f98" y="f99"/>
                </a:cxn>
                <a:cxn ang="f60">
                  <a:pos x="f100" y="f99"/>
                </a:cxn>
                <a:cxn ang="f60">
                  <a:pos x="f101" y="f102"/>
                </a:cxn>
                <a:cxn ang="f60">
                  <a:pos x="f103" y="f104"/>
                </a:cxn>
                <a:cxn ang="f60">
                  <a:pos x="f93" y="f94"/>
                </a:cxn>
              </a:cxnLst>
              <a:rect l="f89" t="f92" r="f90" b="f91"/>
              <a:pathLst>
                <a:path w="326" h="105">
                  <a:moveTo>
                    <a:pt x="f8" y="f7"/>
                  </a:moveTo>
                  <a:cubicBezTo>
                    <a:pt x="f9" y="f7"/>
                    <a:pt x="f10" y="f11"/>
                    <a:pt x="f12" y="f7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5" y="f19"/>
                    <a:pt x="f20" y="f21"/>
                    <a:pt x="f22" y="f5"/>
                  </a:cubicBezTo>
                  <a:cubicBezTo>
                    <a:pt x="f23" y="f5"/>
                    <a:pt x="f24" y="f5"/>
                    <a:pt x="f25" y="f5"/>
                  </a:cubicBezTo>
                  <a:cubicBezTo>
                    <a:pt x="f26" y="f21"/>
                    <a:pt x="f6" y="f27"/>
                    <a:pt x="f28" y="f29"/>
                  </a:cubicBezTo>
                  <a:cubicBezTo>
                    <a:pt x="f30" y="f31"/>
                    <a:pt x="f32" y="f11"/>
                    <a:pt x="f33" y="f11"/>
                  </a:cubicBezTo>
                  <a:cubicBezTo>
                    <a:pt x="f34" y="f7"/>
                    <a:pt x="f35" y="f7"/>
                    <a:pt x="f8" y="f7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DBE2E1E-8A82-701F-D0E0-9E62A406F814}"/>
                </a:ext>
              </a:extLst>
            </p:cNvPr>
            <p:cNvSpPr/>
            <p:nvPr/>
          </p:nvSpPr>
          <p:spPr>
            <a:xfrm>
              <a:off x="3725987" y="4451143"/>
              <a:ext cx="534503" cy="5908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1"/>
                <a:gd name="f7" fmla="val 245"/>
                <a:gd name="f8" fmla="val 96"/>
                <a:gd name="f9" fmla="val 63"/>
                <a:gd name="f10" fmla="val 212"/>
                <a:gd name="f11" fmla="val 32"/>
                <a:gd name="f12" fmla="val 181"/>
                <a:gd name="f13" fmla="val 149"/>
                <a:gd name="f14" fmla="val 65"/>
                <a:gd name="f15" fmla="val 100"/>
                <a:gd name="f16" fmla="val 131"/>
                <a:gd name="f17" fmla="val 51"/>
                <a:gd name="f18" fmla="val 199"/>
                <a:gd name="f19" fmla="val 207"/>
                <a:gd name="f20" fmla="val 39"/>
                <a:gd name="f21" fmla="val 214"/>
                <a:gd name="f22" fmla="val 75"/>
                <a:gd name="f23" fmla="val 110"/>
                <a:gd name="f24" fmla="val 114"/>
                <a:gd name="f25" fmla="val 219"/>
                <a:gd name="f26" fmla="val 120"/>
                <a:gd name="f27" fmla="val 217"/>
                <a:gd name="f28" fmla="val 123"/>
                <a:gd name="f29" fmla="val 176"/>
                <a:gd name="f30" fmla="val 164"/>
                <a:gd name="f31" fmla="val 135"/>
                <a:gd name="f32" fmla="val 205"/>
                <a:gd name="f33" fmla="+- 0 0 -90"/>
                <a:gd name="f34" fmla="*/ f3 1 221"/>
                <a:gd name="f35" fmla="*/ f4 1 245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221"/>
                <a:gd name="f44" fmla="*/ f40 1 245"/>
                <a:gd name="f45" fmla="*/ 96 f41 1"/>
                <a:gd name="f46" fmla="*/ 245 f40 1"/>
                <a:gd name="f47" fmla="*/ 0 f41 1"/>
                <a:gd name="f48" fmla="*/ 149 f40 1"/>
                <a:gd name="f49" fmla="*/ 199 f41 1"/>
                <a:gd name="f50" fmla="*/ 0 f40 1"/>
                <a:gd name="f51" fmla="*/ 221 f41 1"/>
                <a:gd name="f52" fmla="*/ 110 f40 1"/>
                <a:gd name="f53" fmla="*/ 217 f41 1"/>
                <a:gd name="f54" fmla="*/ 123 f40 1"/>
                <a:gd name="f55" fmla="+- f42 0 f1"/>
                <a:gd name="f56" fmla="*/ f45 1 221"/>
                <a:gd name="f57" fmla="*/ f46 1 245"/>
                <a:gd name="f58" fmla="*/ f47 1 221"/>
                <a:gd name="f59" fmla="*/ f48 1 245"/>
                <a:gd name="f60" fmla="*/ f49 1 221"/>
                <a:gd name="f61" fmla="*/ f50 1 245"/>
                <a:gd name="f62" fmla="*/ f51 1 221"/>
                <a:gd name="f63" fmla="*/ f52 1 245"/>
                <a:gd name="f64" fmla="*/ f53 1 221"/>
                <a:gd name="f65" fmla="*/ f54 1 245"/>
                <a:gd name="f66" fmla="*/ 0 1 f43"/>
                <a:gd name="f67" fmla="*/ f37 1 f43"/>
                <a:gd name="f68" fmla="*/ 0 1 f44"/>
                <a:gd name="f69" fmla="*/ f38 1 f44"/>
                <a:gd name="f70" fmla="*/ f56 1 f43"/>
                <a:gd name="f71" fmla="*/ f57 1 f44"/>
                <a:gd name="f72" fmla="*/ f58 1 f43"/>
                <a:gd name="f73" fmla="*/ f59 1 f44"/>
                <a:gd name="f74" fmla="*/ f60 1 f43"/>
                <a:gd name="f75" fmla="*/ f61 1 f44"/>
                <a:gd name="f76" fmla="*/ f62 1 f43"/>
                <a:gd name="f77" fmla="*/ f63 1 f44"/>
                <a:gd name="f78" fmla="*/ f64 1 f43"/>
                <a:gd name="f79" fmla="*/ f65 1 f44"/>
                <a:gd name="f80" fmla="*/ f66 f34 1"/>
                <a:gd name="f81" fmla="*/ f67 f34 1"/>
                <a:gd name="f82" fmla="*/ f69 f35 1"/>
                <a:gd name="f83" fmla="*/ f68 f35 1"/>
                <a:gd name="f84" fmla="*/ f70 f34 1"/>
                <a:gd name="f85" fmla="*/ f71 f35 1"/>
                <a:gd name="f86" fmla="*/ f72 f34 1"/>
                <a:gd name="f87" fmla="*/ f73 f35 1"/>
                <a:gd name="f88" fmla="*/ f74 f34 1"/>
                <a:gd name="f89" fmla="*/ f75 f35 1"/>
                <a:gd name="f90" fmla="*/ f76 f34 1"/>
                <a:gd name="f91" fmla="*/ f77 f35 1"/>
                <a:gd name="f92" fmla="*/ f78 f34 1"/>
                <a:gd name="f93" fmla="*/ f79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84" y="f85"/>
                </a:cxn>
                <a:cxn ang="f55">
                  <a:pos x="f86" y="f87"/>
                </a:cxn>
                <a:cxn ang="f55">
                  <a:pos x="f88" y="f89"/>
                </a:cxn>
                <a:cxn ang="f55">
                  <a:pos x="f90" y="f91"/>
                </a:cxn>
                <a:cxn ang="f55">
                  <a:pos x="f92" y="f93"/>
                </a:cxn>
                <a:cxn ang="f55">
                  <a:pos x="f84" y="f85"/>
                </a:cxn>
              </a:cxnLst>
              <a:rect l="f80" t="f83" r="f81" b="f82"/>
              <a:pathLst>
                <a:path w="221" h="245">
                  <a:moveTo>
                    <a:pt x="f8" y="f7"/>
                  </a:moveTo>
                  <a:cubicBezTo>
                    <a:pt x="f9" y="f10"/>
                    <a:pt x="f11" y="f12"/>
                    <a:pt x="f5" y="f13"/>
                  </a:cubicBezTo>
                  <a:cubicBezTo>
                    <a:pt x="f14" y="f15"/>
                    <a:pt x="f16" y="f17"/>
                    <a:pt x="f18" y="f5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6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8" y="f7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B87AF3B-4F4D-0730-161A-841B5F626201}"/>
                </a:ext>
              </a:extLst>
            </p:cNvPr>
            <p:cNvSpPr/>
            <p:nvPr/>
          </p:nvSpPr>
          <p:spPr>
            <a:xfrm>
              <a:off x="3699543" y="3215460"/>
              <a:ext cx="502316" cy="4402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8"/>
                <a:gd name="f7" fmla="val 183"/>
                <a:gd name="f8" fmla="val 65"/>
                <a:gd name="f9" fmla="val 48"/>
                <a:gd name="f10" fmla="val 1"/>
                <a:gd name="f11" fmla="val 160"/>
                <a:gd name="f12" fmla="val 190"/>
                <a:gd name="f13" fmla="val 101"/>
                <a:gd name="f14" fmla="val 171"/>
                <a:gd name="f15" fmla="val 137"/>
                <a:gd name="f16" fmla="val 152"/>
                <a:gd name="f17" fmla="val 174"/>
                <a:gd name="f18" fmla="val 149"/>
                <a:gd name="f19" fmla="val 178"/>
                <a:gd name="f20" fmla="val 141"/>
                <a:gd name="f21" fmla="val 182"/>
                <a:gd name="f22" fmla="val 136"/>
                <a:gd name="f23" fmla="val 115"/>
                <a:gd name="f24" fmla="val 93"/>
                <a:gd name="f25" fmla="val 72"/>
                <a:gd name="f26" fmla="val 66"/>
                <a:gd name="f27" fmla="val 58"/>
                <a:gd name="f28" fmla="val 177"/>
                <a:gd name="f29" fmla="val 55"/>
                <a:gd name="f30" fmla="val 172"/>
                <a:gd name="f31" fmla="val 36"/>
                <a:gd name="f32" fmla="val 18"/>
                <a:gd name="f33" fmla="val 100"/>
                <a:gd name="f34" fmla="+- 0 0 -90"/>
                <a:gd name="f35" fmla="*/ f3 1 208"/>
                <a:gd name="f36" fmla="*/ f4 1 183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208"/>
                <a:gd name="f45" fmla="*/ f41 1 183"/>
                <a:gd name="f46" fmla="*/ 0 f42 1"/>
                <a:gd name="f47" fmla="*/ 65 f41 1"/>
                <a:gd name="f48" fmla="*/ 208 f42 1"/>
                <a:gd name="f49" fmla="*/ 152 f42 1"/>
                <a:gd name="f50" fmla="*/ 174 f41 1"/>
                <a:gd name="f51" fmla="*/ 136 f42 1"/>
                <a:gd name="f52" fmla="*/ 182 f41 1"/>
                <a:gd name="f53" fmla="*/ 72 f42 1"/>
                <a:gd name="f54" fmla="*/ 55 f42 1"/>
                <a:gd name="f55" fmla="*/ 172 f41 1"/>
                <a:gd name="f56" fmla="+- f43 0 f1"/>
                <a:gd name="f57" fmla="*/ f46 1 208"/>
                <a:gd name="f58" fmla="*/ f47 1 183"/>
                <a:gd name="f59" fmla="*/ f48 1 208"/>
                <a:gd name="f60" fmla="*/ f49 1 208"/>
                <a:gd name="f61" fmla="*/ f50 1 183"/>
                <a:gd name="f62" fmla="*/ f51 1 208"/>
                <a:gd name="f63" fmla="*/ f52 1 183"/>
                <a:gd name="f64" fmla="*/ f53 1 208"/>
                <a:gd name="f65" fmla="*/ f54 1 208"/>
                <a:gd name="f66" fmla="*/ f55 1 183"/>
                <a:gd name="f67" fmla="*/ 0 1 f44"/>
                <a:gd name="f68" fmla="*/ f38 1 f44"/>
                <a:gd name="f69" fmla="*/ 0 1 f45"/>
                <a:gd name="f70" fmla="*/ f39 1 f45"/>
                <a:gd name="f71" fmla="*/ f57 1 f44"/>
                <a:gd name="f72" fmla="*/ f58 1 f45"/>
                <a:gd name="f73" fmla="*/ f59 1 f44"/>
                <a:gd name="f74" fmla="*/ f60 1 f44"/>
                <a:gd name="f75" fmla="*/ f61 1 f45"/>
                <a:gd name="f76" fmla="*/ f62 1 f44"/>
                <a:gd name="f77" fmla="*/ f63 1 f45"/>
                <a:gd name="f78" fmla="*/ f64 1 f44"/>
                <a:gd name="f79" fmla="*/ f65 1 f44"/>
                <a:gd name="f80" fmla="*/ f66 1 f45"/>
                <a:gd name="f81" fmla="*/ f67 f35 1"/>
                <a:gd name="f82" fmla="*/ f68 f35 1"/>
                <a:gd name="f83" fmla="*/ f70 f36 1"/>
                <a:gd name="f84" fmla="*/ f69 f36 1"/>
                <a:gd name="f85" fmla="*/ f71 f35 1"/>
                <a:gd name="f86" fmla="*/ f72 f36 1"/>
                <a:gd name="f87" fmla="*/ f73 f35 1"/>
                <a:gd name="f88" fmla="*/ f74 f35 1"/>
                <a:gd name="f89" fmla="*/ f75 f36 1"/>
                <a:gd name="f90" fmla="*/ f76 f35 1"/>
                <a:gd name="f91" fmla="*/ f77 f36 1"/>
                <a:gd name="f92" fmla="*/ f78 f35 1"/>
                <a:gd name="f93" fmla="*/ f79 f35 1"/>
                <a:gd name="f94" fmla="*/ f80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6">
                  <a:pos x="f85" y="f86"/>
                </a:cxn>
                <a:cxn ang="f56">
                  <a:pos x="f87" y="f86"/>
                </a:cxn>
                <a:cxn ang="f56">
                  <a:pos x="f88" y="f89"/>
                </a:cxn>
                <a:cxn ang="f56">
                  <a:pos x="f90" y="f91"/>
                </a:cxn>
                <a:cxn ang="f56">
                  <a:pos x="f92" y="f91"/>
                </a:cxn>
                <a:cxn ang="f56">
                  <a:pos x="f93" y="f94"/>
                </a:cxn>
                <a:cxn ang="f56">
                  <a:pos x="f85" y="f86"/>
                </a:cxn>
              </a:cxnLst>
              <a:rect l="f81" t="f84" r="f82" b="f83"/>
              <a:pathLst>
                <a:path w="208" h="183">
                  <a:moveTo>
                    <a:pt x="f5" y="f8"/>
                  </a:moveTo>
                  <a:cubicBezTo>
                    <a:pt x="f9" y="f10"/>
                    <a:pt x="f11" y="f5"/>
                    <a:pt x="f6" y="f8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7"/>
                    <a:pt x="f24" y="f7"/>
                    <a:pt x="f25" y="f21"/>
                  </a:cubicBezTo>
                  <a:cubicBezTo>
                    <a:pt x="f26" y="f21"/>
                    <a:pt x="f27" y="f28"/>
                    <a:pt x="f29" y="f30"/>
                  </a:cubicBezTo>
                  <a:cubicBezTo>
                    <a:pt x="f31" y="f22"/>
                    <a:pt x="f32" y="f33"/>
                    <a:pt x="f5" y="f8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A80C95A-714B-8064-AF88-99570ED64D5F}"/>
                </a:ext>
              </a:extLst>
            </p:cNvPr>
            <p:cNvSpPr/>
            <p:nvPr/>
          </p:nvSpPr>
          <p:spPr>
            <a:xfrm>
              <a:off x="3655871" y="4035027"/>
              <a:ext cx="510363" cy="6000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1"/>
                <a:gd name="f7" fmla="val 249"/>
                <a:gd name="f8" fmla="val 9"/>
                <a:gd name="f9" fmla="val 208"/>
                <a:gd name="f10" fmla="val 17"/>
                <a:gd name="f11" fmla="val 167"/>
                <a:gd name="f12" fmla="val 25"/>
                <a:gd name="f13" fmla="val 127"/>
                <a:gd name="f14" fmla="val 26"/>
                <a:gd name="f15" fmla="val 123"/>
                <a:gd name="f16" fmla="val 30"/>
                <a:gd name="f17" fmla="val 119"/>
                <a:gd name="f18" fmla="val 34"/>
                <a:gd name="f19" fmla="val 117"/>
                <a:gd name="f20" fmla="val 84"/>
                <a:gd name="f21" fmla="val 79"/>
                <a:gd name="f22" fmla="val 135"/>
                <a:gd name="f23" fmla="val 41"/>
                <a:gd name="f24" fmla="val 186"/>
                <a:gd name="f25" fmla="val 3"/>
                <a:gd name="f26" fmla="val 187"/>
                <a:gd name="f27" fmla="val 2"/>
                <a:gd name="f28" fmla="val 189"/>
                <a:gd name="f29" fmla="val 1"/>
                <a:gd name="f30" fmla="val 193"/>
                <a:gd name="f31" fmla="val 199"/>
                <a:gd name="f32" fmla="val 29"/>
                <a:gd name="f33" fmla="val 205"/>
                <a:gd name="f34" fmla="val 57"/>
                <a:gd name="f35" fmla="val 210"/>
                <a:gd name="f36" fmla="val 86"/>
                <a:gd name="f37" fmla="val 91"/>
                <a:gd name="f38" fmla="val 207"/>
                <a:gd name="f39" fmla="val 98"/>
                <a:gd name="f40" fmla="val 203"/>
                <a:gd name="f41" fmla="val 101"/>
                <a:gd name="f42" fmla="val 139"/>
                <a:gd name="f43" fmla="val 150"/>
                <a:gd name="f44" fmla="val 74"/>
                <a:gd name="f45" fmla="val 247"/>
                <a:gd name="f46" fmla="val 7"/>
                <a:gd name="f47" fmla="val 248"/>
                <a:gd name="f48" fmla="val 5"/>
                <a:gd name="f49" fmla="+- 0 0 -90"/>
                <a:gd name="f50" fmla="*/ f3 1 211"/>
                <a:gd name="f51" fmla="*/ f4 1 249"/>
                <a:gd name="f52" fmla="val f5"/>
                <a:gd name="f53" fmla="val f6"/>
                <a:gd name="f54" fmla="val f7"/>
                <a:gd name="f55" fmla="*/ f49 f0 1"/>
                <a:gd name="f56" fmla="+- f54 0 f52"/>
                <a:gd name="f57" fmla="+- f53 0 f52"/>
                <a:gd name="f58" fmla="*/ f55 1 f2"/>
                <a:gd name="f59" fmla="*/ f57 1 211"/>
                <a:gd name="f60" fmla="*/ f56 1 249"/>
                <a:gd name="f61" fmla="*/ 0 f57 1"/>
                <a:gd name="f62" fmla="*/ 249 f56 1"/>
                <a:gd name="f63" fmla="*/ 25 f57 1"/>
                <a:gd name="f64" fmla="*/ 127 f56 1"/>
                <a:gd name="f65" fmla="*/ 34 f57 1"/>
                <a:gd name="f66" fmla="*/ 117 f56 1"/>
                <a:gd name="f67" fmla="*/ 186 f57 1"/>
                <a:gd name="f68" fmla="*/ 3 f56 1"/>
                <a:gd name="f69" fmla="*/ 193 f57 1"/>
                <a:gd name="f70" fmla="*/ 0 f56 1"/>
                <a:gd name="f71" fmla="*/ 210 f57 1"/>
                <a:gd name="f72" fmla="*/ 86 f56 1"/>
                <a:gd name="f73" fmla="*/ 203 f57 1"/>
                <a:gd name="f74" fmla="*/ 101 f56 1"/>
                <a:gd name="f75" fmla="*/ 9 f57 1"/>
                <a:gd name="f76" fmla="*/ 247 f56 1"/>
                <a:gd name="f77" fmla="+- f58 0 f1"/>
                <a:gd name="f78" fmla="*/ f61 1 211"/>
                <a:gd name="f79" fmla="*/ f62 1 249"/>
                <a:gd name="f80" fmla="*/ f63 1 211"/>
                <a:gd name="f81" fmla="*/ f64 1 249"/>
                <a:gd name="f82" fmla="*/ f65 1 211"/>
                <a:gd name="f83" fmla="*/ f66 1 249"/>
                <a:gd name="f84" fmla="*/ f67 1 211"/>
                <a:gd name="f85" fmla="*/ f68 1 249"/>
                <a:gd name="f86" fmla="*/ f69 1 211"/>
                <a:gd name="f87" fmla="*/ f70 1 249"/>
                <a:gd name="f88" fmla="*/ f71 1 211"/>
                <a:gd name="f89" fmla="*/ f72 1 249"/>
                <a:gd name="f90" fmla="*/ f73 1 211"/>
                <a:gd name="f91" fmla="*/ f74 1 249"/>
                <a:gd name="f92" fmla="*/ f75 1 211"/>
                <a:gd name="f93" fmla="*/ f76 1 249"/>
                <a:gd name="f94" fmla="*/ 0 1 f59"/>
                <a:gd name="f95" fmla="*/ f53 1 f59"/>
                <a:gd name="f96" fmla="*/ 0 1 f60"/>
                <a:gd name="f97" fmla="*/ f54 1 f60"/>
                <a:gd name="f98" fmla="*/ f78 1 f59"/>
                <a:gd name="f99" fmla="*/ f79 1 f60"/>
                <a:gd name="f100" fmla="*/ f80 1 f59"/>
                <a:gd name="f101" fmla="*/ f81 1 f60"/>
                <a:gd name="f102" fmla="*/ f82 1 f59"/>
                <a:gd name="f103" fmla="*/ f83 1 f60"/>
                <a:gd name="f104" fmla="*/ f84 1 f59"/>
                <a:gd name="f105" fmla="*/ f85 1 f60"/>
                <a:gd name="f106" fmla="*/ f86 1 f59"/>
                <a:gd name="f107" fmla="*/ f87 1 f60"/>
                <a:gd name="f108" fmla="*/ f88 1 f59"/>
                <a:gd name="f109" fmla="*/ f89 1 f60"/>
                <a:gd name="f110" fmla="*/ f90 1 f59"/>
                <a:gd name="f111" fmla="*/ f91 1 f60"/>
                <a:gd name="f112" fmla="*/ f92 1 f59"/>
                <a:gd name="f113" fmla="*/ f93 1 f60"/>
                <a:gd name="f114" fmla="*/ f94 f50 1"/>
                <a:gd name="f115" fmla="*/ f95 f50 1"/>
                <a:gd name="f116" fmla="*/ f97 f51 1"/>
                <a:gd name="f117" fmla="*/ f96 f51 1"/>
                <a:gd name="f118" fmla="*/ f98 f50 1"/>
                <a:gd name="f119" fmla="*/ f99 f51 1"/>
                <a:gd name="f120" fmla="*/ f100 f50 1"/>
                <a:gd name="f121" fmla="*/ f101 f51 1"/>
                <a:gd name="f122" fmla="*/ f102 f50 1"/>
                <a:gd name="f123" fmla="*/ f103 f51 1"/>
                <a:gd name="f124" fmla="*/ f104 f50 1"/>
                <a:gd name="f125" fmla="*/ f105 f51 1"/>
                <a:gd name="f126" fmla="*/ f106 f50 1"/>
                <a:gd name="f127" fmla="*/ f107 f51 1"/>
                <a:gd name="f128" fmla="*/ f108 f50 1"/>
                <a:gd name="f129" fmla="*/ f109 f51 1"/>
                <a:gd name="f130" fmla="*/ f110 f50 1"/>
                <a:gd name="f131" fmla="*/ f111 f51 1"/>
                <a:gd name="f132" fmla="*/ f112 f50 1"/>
                <a:gd name="f133" fmla="*/ f113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7">
                  <a:pos x="f118" y="f119"/>
                </a:cxn>
                <a:cxn ang="f77">
                  <a:pos x="f120" y="f121"/>
                </a:cxn>
                <a:cxn ang="f77">
                  <a:pos x="f122" y="f123"/>
                </a:cxn>
                <a:cxn ang="f77">
                  <a:pos x="f124" y="f125"/>
                </a:cxn>
                <a:cxn ang="f77">
                  <a:pos x="f126" y="f127"/>
                </a:cxn>
                <a:cxn ang="f77">
                  <a:pos x="f128" y="f129"/>
                </a:cxn>
                <a:cxn ang="f77">
                  <a:pos x="f130" y="f131"/>
                </a:cxn>
                <a:cxn ang="f77">
                  <a:pos x="f132" y="f133"/>
                </a:cxn>
                <a:cxn ang="f77">
                  <a:pos x="f118" y="f119"/>
                </a:cxn>
              </a:cxnLst>
              <a:rect l="f114" t="f117" r="f115" b="f116"/>
              <a:pathLst>
                <a:path w="211" h="249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5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6" y="f37"/>
                    <a:pt x="f38" y="f39"/>
                    <a:pt x="f40" y="f41"/>
                  </a:cubicBezTo>
                  <a:cubicBezTo>
                    <a:pt x="f42" y="f43"/>
                    <a:pt x="f44" y="f31"/>
                    <a:pt x="f8" y="f45"/>
                  </a:cubicBezTo>
                  <a:cubicBezTo>
                    <a:pt x="f46" y="f47"/>
                    <a:pt x="f48" y="f47"/>
                    <a:pt x="f5" y="f7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EBB649C-76FA-61A6-794B-48433B8B9082}"/>
                </a:ext>
              </a:extLst>
            </p:cNvPr>
            <p:cNvSpPr/>
            <p:nvPr/>
          </p:nvSpPr>
          <p:spPr>
            <a:xfrm>
              <a:off x="3769668" y="3703987"/>
              <a:ext cx="309213" cy="3712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8"/>
                <a:gd name="f7" fmla="val 154"/>
                <a:gd name="f8" fmla="val 119"/>
                <a:gd name="f9" fmla="val 122"/>
                <a:gd name="f10" fmla="val 16"/>
                <a:gd name="f11" fmla="val 125"/>
                <a:gd name="f12" fmla="val 32"/>
                <a:gd name="f13" fmla="val 48"/>
                <a:gd name="f14" fmla="val 52"/>
                <a:gd name="f15" fmla="val 126"/>
                <a:gd name="f16" fmla="val 59"/>
                <a:gd name="f17" fmla="val 123"/>
                <a:gd name="f18" fmla="val 61"/>
                <a:gd name="f19" fmla="val 84"/>
                <a:gd name="f20" fmla="val 91"/>
                <a:gd name="f21" fmla="val 45"/>
                <a:gd name="f22" fmla="val 120"/>
                <a:gd name="f23" fmla="val 11"/>
                <a:gd name="f24" fmla="val 99"/>
                <a:gd name="f25" fmla="val 21"/>
                <a:gd name="f26" fmla="val 50"/>
                <a:gd name="f27" fmla="val 31"/>
                <a:gd name="f28" fmla="val 60"/>
                <a:gd name="f29" fmla="val 88"/>
                <a:gd name="f30" fmla="+- 0 0 -90"/>
                <a:gd name="f31" fmla="*/ f3 1 128"/>
                <a:gd name="f32" fmla="*/ f4 1 154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128"/>
                <a:gd name="f41" fmla="*/ f37 1 154"/>
                <a:gd name="f42" fmla="*/ 119 f38 1"/>
                <a:gd name="f43" fmla="*/ 0 f37 1"/>
                <a:gd name="f44" fmla="*/ 128 f38 1"/>
                <a:gd name="f45" fmla="*/ 48 f37 1"/>
                <a:gd name="f46" fmla="*/ 123 f38 1"/>
                <a:gd name="f47" fmla="*/ 61 f37 1"/>
                <a:gd name="f48" fmla="*/ 0 f38 1"/>
                <a:gd name="f49" fmla="*/ 154 f37 1"/>
                <a:gd name="f50" fmla="*/ 31 f38 1"/>
                <a:gd name="f51" fmla="+- f39 0 f1"/>
                <a:gd name="f52" fmla="*/ f42 1 128"/>
                <a:gd name="f53" fmla="*/ f43 1 154"/>
                <a:gd name="f54" fmla="*/ f44 1 128"/>
                <a:gd name="f55" fmla="*/ f45 1 154"/>
                <a:gd name="f56" fmla="*/ f46 1 128"/>
                <a:gd name="f57" fmla="*/ f47 1 154"/>
                <a:gd name="f58" fmla="*/ f48 1 128"/>
                <a:gd name="f59" fmla="*/ f49 1 154"/>
                <a:gd name="f60" fmla="*/ f50 1 128"/>
                <a:gd name="f61" fmla="*/ 0 1 f40"/>
                <a:gd name="f62" fmla="*/ f34 1 f40"/>
                <a:gd name="f63" fmla="*/ 0 1 f41"/>
                <a:gd name="f64" fmla="*/ f35 1 f41"/>
                <a:gd name="f65" fmla="*/ f52 1 f40"/>
                <a:gd name="f66" fmla="*/ f53 1 f41"/>
                <a:gd name="f67" fmla="*/ f54 1 f40"/>
                <a:gd name="f68" fmla="*/ f55 1 f41"/>
                <a:gd name="f69" fmla="*/ f56 1 f40"/>
                <a:gd name="f70" fmla="*/ f57 1 f41"/>
                <a:gd name="f71" fmla="*/ f58 1 f40"/>
                <a:gd name="f72" fmla="*/ f59 1 f41"/>
                <a:gd name="f73" fmla="*/ f60 1 f40"/>
                <a:gd name="f74" fmla="*/ f61 f31 1"/>
                <a:gd name="f75" fmla="*/ f62 f31 1"/>
                <a:gd name="f76" fmla="*/ f64 f32 1"/>
                <a:gd name="f77" fmla="*/ f63 f32 1"/>
                <a:gd name="f78" fmla="*/ f65 f31 1"/>
                <a:gd name="f79" fmla="*/ f66 f32 1"/>
                <a:gd name="f80" fmla="*/ f67 f31 1"/>
                <a:gd name="f81" fmla="*/ f68 f32 1"/>
                <a:gd name="f82" fmla="*/ f69 f31 1"/>
                <a:gd name="f83" fmla="*/ f70 f32 1"/>
                <a:gd name="f84" fmla="*/ f71 f31 1"/>
                <a:gd name="f85" fmla="*/ f72 f32 1"/>
                <a:gd name="f86" fmla="*/ f73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1">
                  <a:pos x="f78" y="f79"/>
                </a:cxn>
                <a:cxn ang="f51">
                  <a:pos x="f80" y="f81"/>
                </a:cxn>
                <a:cxn ang="f51">
                  <a:pos x="f82" y="f83"/>
                </a:cxn>
                <a:cxn ang="f51">
                  <a:pos x="f84" y="f85"/>
                </a:cxn>
                <a:cxn ang="f51">
                  <a:pos x="f86" y="f79"/>
                </a:cxn>
                <a:cxn ang="f51">
                  <a:pos x="f78" y="f79"/>
                </a:cxn>
              </a:cxnLst>
              <a:rect l="f74" t="f77" r="f75" b="f76"/>
              <a:pathLst>
                <a:path w="128" h="154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5" y="f7"/>
                  </a:cubicBezTo>
                  <a:cubicBezTo>
                    <a:pt x="f23" y="f24"/>
                    <a:pt x="f25" y="f26"/>
                    <a:pt x="f27" y="f5"/>
                  </a:cubicBezTo>
                  <a:cubicBezTo>
                    <a:pt x="f28" y="f5"/>
                    <a:pt x="f29" y="f5"/>
                    <a:pt x="f8" y="f5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0C096AC-F1CF-0785-4362-CFC635B92368}"/>
                </a:ext>
              </a:extLst>
            </p:cNvPr>
            <p:cNvSpPr/>
            <p:nvPr/>
          </p:nvSpPr>
          <p:spPr>
            <a:xfrm>
              <a:off x="3636331" y="4328147"/>
              <a:ext cx="565538" cy="4459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4"/>
                <a:gd name="f7" fmla="val 185"/>
                <a:gd name="f8" fmla="val 223"/>
                <a:gd name="f9" fmla="val 17"/>
                <a:gd name="f10" fmla="val 229"/>
                <a:gd name="f11" fmla="val 27"/>
                <a:gd name="f12" fmla="val 215"/>
                <a:gd name="f13" fmla="val 38"/>
                <a:gd name="f14" fmla="val 149"/>
                <a:gd name="f15" fmla="val 86"/>
                <a:gd name="f16" fmla="val 85"/>
                <a:gd name="f17" fmla="val 135"/>
                <a:gd name="f18" fmla="val 18"/>
                <a:gd name="f19" fmla="val 12"/>
                <a:gd name="f20" fmla="val 7"/>
                <a:gd name="f21" fmla="val 174"/>
                <a:gd name="f22" fmla="val 168"/>
                <a:gd name="f23" fmla="val 75"/>
                <a:gd name="f24" fmla="val 111"/>
                <a:gd name="f25" fmla="val 56"/>
                <a:gd name="f26" fmla="+- 0 0 -90"/>
                <a:gd name="f27" fmla="*/ f3 1 234"/>
                <a:gd name="f28" fmla="*/ f4 1 185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234"/>
                <a:gd name="f37" fmla="*/ f33 1 185"/>
                <a:gd name="f38" fmla="*/ 223 f34 1"/>
                <a:gd name="f39" fmla="*/ 0 f33 1"/>
                <a:gd name="f40" fmla="*/ 215 f34 1"/>
                <a:gd name="f41" fmla="*/ 38 f33 1"/>
                <a:gd name="f42" fmla="*/ 18 f34 1"/>
                <a:gd name="f43" fmla="*/ 185 f33 1"/>
                <a:gd name="f44" fmla="*/ 0 f34 1"/>
                <a:gd name="f45" fmla="*/ 168 f33 1"/>
                <a:gd name="f46" fmla="+- f35 0 f1"/>
                <a:gd name="f47" fmla="*/ f38 1 234"/>
                <a:gd name="f48" fmla="*/ f39 1 185"/>
                <a:gd name="f49" fmla="*/ f40 1 234"/>
                <a:gd name="f50" fmla="*/ f41 1 185"/>
                <a:gd name="f51" fmla="*/ f42 1 234"/>
                <a:gd name="f52" fmla="*/ f43 1 185"/>
                <a:gd name="f53" fmla="*/ f44 1 234"/>
                <a:gd name="f54" fmla="*/ f45 1 185"/>
                <a:gd name="f55" fmla="*/ 0 1 f36"/>
                <a:gd name="f56" fmla="*/ f30 1 f36"/>
                <a:gd name="f57" fmla="*/ 0 1 f37"/>
                <a:gd name="f58" fmla="*/ f31 1 f37"/>
                <a:gd name="f59" fmla="*/ f47 1 f36"/>
                <a:gd name="f60" fmla="*/ f48 1 f37"/>
                <a:gd name="f61" fmla="*/ f49 1 f36"/>
                <a:gd name="f62" fmla="*/ f50 1 f37"/>
                <a:gd name="f63" fmla="*/ f51 1 f36"/>
                <a:gd name="f64" fmla="*/ f52 1 f37"/>
                <a:gd name="f65" fmla="*/ f53 1 f36"/>
                <a:gd name="f66" fmla="*/ f54 1 f37"/>
                <a:gd name="f67" fmla="*/ f55 f27 1"/>
                <a:gd name="f68" fmla="*/ f56 f27 1"/>
                <a:gd name="f69" fmla="*/ f58 f28 1"/>
                <a:gd name="f70" fmla="*/ f57 f28 1"/>
                <a:gd name="f71" fmla="*/ f59 f27 1"/>
                <a:gd name="f72" fmla="*/ f60 f28 1"/>
                <a:gd name="f73" fmla="*/ f61 f27 1"/>
                <a:gd name="f74" fmla="*/ f62 f28 1"/>
                <a:gd name="f75" fmla="*/ f63 f27 1"/>
                <a:gd name="f76" fmla="*/ f64 f28 1"/>
                <a:gd name="f77" fmla="*/ f65 f27 1"/>
                <a:gd name="f78" fmla="*/ f66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1" y="f72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7" y="f78"/>
                </a:cxn>
                <a:cxn ang="f46">
                  <a:pos x="f71" y="f72"/>
                </a:cxn>
              </a:cxnLst>
              <a:rect l="f67" t="f70" r="f68" b="f69"/>
              <a:pathLst>
                <a:path w="234" h="185">
                  <a:moveTo>
                    <a:pt x="f8" y="f5"/>
                  </a:moveTo>
                  <a:cubicBezTo>
                    <a:pt x="f6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7"/>
                  </a:cubicBezTo>
                  <a:cubicBezTo>
                    <a:pt x="f19" y="f2"/>
                    <a:pt x="f20" y="f21"/>
                    <a:pt x="f5" y="f22"/>
                  </a:cubicBezTo>
                  <a:cubicBezTo>
                    <a:pt x="f23" y="f24"/>
                    <a:pt x="f14" y="f25"/>
                    <a:pt x="f8" y="f5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F4F1A03-051B-0CE7-E8D4-B8DB631BDD5C}"/>
                </a:ext>
              </a:extLst>
            </p:cNvPr>
            <p:cNvSpPr/>
            <p:nvPr/>
          </p:nvSpPr>
          <p:spPr>
            <a:xfrm>
              <a:off x="3737481" y="3907441"/>
              <a:ext cx="378177" cy="3344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6"/>
                <a:gd name="f7" fmla="val 139"/>
                <a:gd name="f8" fmla="val 1"/>
                <a:gd name="f9" fmla="val 115"/>
                <a:gd name="f10" fmla="val 9"/>
                <a:gd name="f11" fmla="val 101"/>
                <a:gd name="f12" fmla="val 26"/>
                <a:gd name="f13" fmla="val 89"/>
                <a:gd name="f14" fmla="val 66"/>
                <a:gd name="f15" fmla="val 61"/>
                <a:gd name="f16" fmla="val 106"/>
                <a:gd name="f17" fmla="val 30"/>
                <a:gd name="f18" fmla="val 146"/>
                <a:gd name="f19" fmla="val 16"/>
                <a:gd name="f20" fmla="val 154"/>
                <a:gd name="f21" fmla="val 36"/>
                <a:gd name="f22" fmla="val 93"/>
                <a:gd name="f23" fmla="val 69"/>
                <a:gd name="f24" fmla="val 48"/>
                <a:gd name="f25" fmla="val 104"/>
                <a:gd name="f26" fmla="+- 0 0 -90"/>
                <a:gd name="f27" fmla="*/ f3 1 156"/>
                <a:gd name="f28" fmla="*/ f4 1 139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156"/>
                <a:gd name="f37" fmla="*/ f33 1 139"/>
                <a:gd name="f38" fmla="*/ 1 f34 1"/>
                <a:gd name="f39" fmla="*/ 139 f33 1"/>
                <a:gd name="f40" fmla="*/ 26 f34 1"/>
                <a:gd name="f41" fmla="*/ 89 f33 1"/>
                <a:gd name="f42" fmla="*/ 146 f34 1"/>
                <a:gd name="f43" fmla="*/ 0 f33 1"/>
                <a:gd name="f44" fmla="*/ 139 f34 1"/>
                <a:gd name="f45" fmla="*/ 36 f33 1"/>
                <a:gd name="f46" fmla="+- f35 0 f1"/>
                <a:gd name="f47" fmla="*/ f38 1 156"/>
                <a:gd name="f48" fmla="*/ f39 1 139"/>
                <a:gd name="f49" fmla="*/ f40 1 156"/>
                <a:gd name="f50" fmla="*/ f41 1 139"/>
                <a:gd name="f51" fmla="*/ f42 1 156"/>
                <a:gd name="f52" fmla="*/ f43 1 139"/>
                <a:gd name="f53" fmla="*/ f44 1 156"/>
                <a:gd name="f54" fmla="*/ f45 1 139"/>
                <a:gd name="f55" fmla="*/ 0 1 f36"/>
                <a:gd name="f56" fmla="*/ f30 1 f36"/>
                <a:gd name="f57" fmla="*/ 0 1 f37"/>
                <a:gd name="f58" fmla="*/ f31 1 f37"/>
                <a:gd name="f59" fmla="*/ f47 1 f36"/>
                <a:gd name="f60" fmla="*/ f48 1 f37"/>
                <a:gd name="f61" fmla="*/ f49 1 f36"/>
                <a:gd name="f62" fmla="*/ f50 1 f37"/>
                <a:gd name="f63" fmla="*/ f51 1 f36"/>
                <a:gd name="f64" fmla="*/ f52 1 f37"/>
                <a:gd name="f65" fmla="*/ f53 1 f36"/>
                <a:gd name="f66" fmla="*/ f54 1 f37"/>
                <a:gd name="f67" fmla="*/ f55 f27 1"/>
                <a:gd name="f68" fmla="*/ f56 f27 1"/>
                <a:gd name="f69" fmla="*/ f58 f28 1"/>
                <a:gd name="f70" fmla="*/ f57 f28 1"/>
                <a:gd name="f71" fmla="*/ f59 f27 1"/>
                <a:gd name="f72" fmla="*/ f60 f28 1"/>
                <a:gd name="f73" fmla="*/ f61 f27 1"/>
                <a:gd name="f74" fmla="*/ f62 f28 1"/>
                <a:gd name="f75" fmla="*/ f63 f27 1"/>
                <a:gd name="f76" fmla="*/ f64 f28 1"/>
                <a:gd name="f77" fmla="*/ f65 f27 1"/>
                <a:gd name="f78" fmla="*/ f66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1" y="f72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7" y="f78"/>
                </a:cxn>
                <a:cxn ang="f46">
                  <a:pos x="f71" y="f72"/>
                </a:cxn>
              </a:cxnLst>
              <a:rect l="f67" t="f70" r="f68" b="f69"/>
              <a:pathLst>
                <a:path w="156" h="139">
                  <a:moveTo>
                    <a:pt x="f8" y="f7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5"/>
                  </a:cubicBezTo>
                  <a:cubicBezTo>
                    <a:pt x="f6" y="f19"/>
                    <a:pt x="f20" y="f12"/>
                    <a:pt x="f7" y="f21"/>
                  </a:cubicBezTo>
                  <a:cubicBezTo>
                    <a:pt x="f22" y="f23"/>
                    <a:pt x="f24" y="f25"/>
                    <a:pt x="f8" y="f7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" name="Grupo 7">
            <a:extLst>
              <a:ext uri="{FF2B5EF4-FFF2-40B4-BE49-F238E27FC236}">
                <a16:creationId xmlns:a16="http://schemas.microsoft.com/office/drawing/2014/main" id="{0E4AF54D-F776-B3E2-2C9C-8A6797E38940}"/>
              </a:ext>
            </a:extLst>
          </p:cNvPr>
          <p:cNvGrpSpPr/>
          <p:nvPr/>
        </p:nvGrpSpPr>
        <p:grpSpPr>
          <a:xfrm>
            <a:off x="3950710" y="1052977"/>
            <a:ext cx="1145670" cy="1301584"/>
            <a:chOff x="3950710" y="1052977"/>
            <a:chExt cx="1145670" cy="1301584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2636240B-4EEC-47D2-4F2D-1088D3350634}"/>
                </a:ext>
              </a:extLst>
            </p:cNvPr>
            <p:cNvSpPr/>
            <p:nvPr/>
          </p:nvSpPr>
          <p:spPr>
            <a:xfrm>
              <a:off x="3950710" y="1197251"/>
              <a:ext cx="1145670" cy="11573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0"/>
                <a:gd name="f7" fmla="val 627"/>
                <a:gd name="f8" fmla="val 496"/>
                <a:gd name="f9" fmla="val 538"/>
                <a:gd name="f10" fmla="val 56"/>
                <a:gd name="f11" fmla="val 579"/>
                <a:gd name="f12" fmla="val 112"/>
                <a:gd name="f13" fmla="val 167"/>
                <a:gd name="f14" fmla="val 587"/>
                <a:gd name="f15" fmla="val 171"/>
                <a:gd name="f16" fmla="val 555"/>
                <a:gd name="f17" fmla="val 174"/>
                <a:gd name="f18" fmla="val 522"/>
                <a:gd name="f19" fmla="val 177"/>
                <a:gd name="f20" fmla="val 537"/>
                <a:gd name="f21" fmla="val 207"/>
                <a:gd name="f22" fmla="val 551"/>
                <a:gd name="f23" fmla="val 237"/>
                <a:gd name="f24" fmla="val 566"/>
                <a:gd name="f25" fmla="val 266"/>
                <a:gd name="f26" fmla="val 569"/>
                <a:gd name="f27" fmla="val 272"/>
                <a:gd name="f28" fmla="val 571"/>
                <a:gd name="f29" fmla="val 277"/>
                <a:gd name="f30" fmla="val 574"/>
                <a:gd name="f31" fmla="val 282"/>
                <a:gd name="f32" fmla="val 576"/>
                <a:gd name="f33" fmla="val 285"/>
                <a:gd name="f34" fmla="val 287"/>
                <a:gd name="f35" fmla="val 290"/>
                <a:gd name="f36" fmla="val 336"/>
                <a:gd name="f37" fmla="val 501"/>
                <a:gd name="f38" fmla="val 382"/>
                <a:gd name="f39" fmla="val 465"/>
                <a:gd name="f40" fmla="val 429"/>
                <a:gd name="f41" fmla="val 414"/>
                <a:gd name="f42" fmla="val 493"/>
                <a:gd name="f43" fmla="val 363"/>
                <a:gd name="f44" fmla="val 558"/>
                <a:gd name="f45" fmla="val 313"/>
                <a:gd name="f46" fmla="val 623"/>
                <a:gd name="f47" fmla="val 312"/>
                <a:gd name="f48" fmla="val 624"/>
                <a:gd name="f49" fmla="val 311"/>
                <a:gd name="f50" fmla="val 625"/>
                <a:gd name="f51" fmla="val 310"/>
                <a:gd name="f52" fmla="val 289"/>
                <a:gd name="f53" fmla="val 600"/>
                <a:gd name="f54" fmla="val 268"/>
                <a:gd name="f55" fmla="val 573"/>
                <a:gd name="f56" fmla="val 247"/>
                <a:gd name="f57" fmla="val 546"/>
                <a:gd name="f58" fmla="val 495"/>
                <a:gd name="f59" fmla="val 444"/>
                <a:gd name="f60" fmla="val 127"/>
                <a:gd name="f61" fmla="val 393"/>
                <a:gd name="f62" fmla="val 100"/>
                <a:gd name="f63" fmla="val 358"/>
                <a:gd name="f64" fmla="val 73"/>
                <a:gd name="f65" fmla="val 324"/>
                <a:gd name="f66" fmla="val 46"/>
                <a:gd name="f67" fmla="val 44"/>
                <a:gd name="f68" fmla="val 45"/>
                <a:gd name="f69" fmla="val 63"/>
                <a:gd name="f70" fmla="val 249"/>
                <a:gd name="f71" fmla="val 79"/>
                <a:gd name="f72" fmla="val 216"/>
                <a:gd name="f73" fmla="val 96"/>
                <a:gd name="f74" fmla="val 183"/>
                <a:gd name="f75" fmla="val 181"/>
                <a:gd name="f76" fmla="val 97"/>
                <a:gd name="f77" fmla="val 98"/>
                <a:gd name="f78" fmla="val 66"/>
                <a:gd name="f79" fmla="val 33"/>
                <a:gd name="f80" fmla="val 41"/>
                <a:gd name="f81" fmla="val 82"/>
                <a:gd name="f82" fmla="val 124"/>
                <a:gd name="f83" fmla="val 186"/>
                <a:gd name="f84" fmla="val 208"/>
                <a:gd name="f85" fmla="val 248"/>
                <a:gd name="f86" fmla="val 415"/>
                <a:gd name="f87" fmla="val 372"/>
                <a:gd name="f88" fmla="val 434"/>
                <a:gd name="f89" fmla="+- 0 0 -90"/>
                <a:gd name="f90" fmla="*/ f3 1 620"/>
                <a:gd name="f91" fmla="*/ f4 1 627"/>
                <a:gd name="f92" fmla="val f5"/>
                <a:gd name="f93" fmla="val f6"/>
                <a:gd name="f94" fmla="val f7"/>
                <a:gd name="f95" fmla="*/ f89 f0 1"/>
                <a:gd name="f96" fmla="+- f94 0 f92"/>
                <a:gd name="f97" fmla="+- f93 0 f92"/>
                <a:gd name="f98" fmla="*/ f95 1 f2"/>
                <a:gd name="f99" fmla="*/ f97 1 620"/>
                <a:gd name="f100" fmla="*/ f96 1 627"/>
                <a:gd name="f101" fmla="*/ 496 f97 1"/>
                <a:gd name="f102" fmla="*/ 0 f96 1"/>
                <a:gd name="f103" fmla="*/ 620 f97 1"/>
                <a:gd name="f104" fmla="*/ 167 f96 1"/>
                <a:gd name="f105" fmla="*/ 522 f97 1"/>
                <a:gd name="f106" fmla="*/ 177 f96 1"/>
                <a:gd name="f107" fmla="*/ 566 f97 1"/>
                <a:gd name="f108" fmla="*/ 266 f96 1"/>
                <a:gd name="f109" fmla="*/ 574 f97 1"/>
                <a:gd name="f110" fmla="*/ 282 f96 1"/>
                <a:gd name="f111" fmla="*/ 290 f96 1"/>
                <a:gd name="f112" fmla="*/ 465 f97 1"/>
                <a:gd name="f113" fmla="*/ 429 f96 1"/>
                <a:gd name="f114" fmla="*/ 313 f97 1"/>
                <a:gd name="f115" fmla="*/ 623 f96 1"/>
                <a:gd name="f116" fmla="*/ 310 f97 1"/>
                <a:gd name="f117" fmla="*/ 627 f96 1"/>
                <a:gd name="f118" fmla="*/ 247 f97 1"/>
                <a:gd name="f119" fmla="*/ 546 f96 1"/>
                <a:gd name="f120" fmla="*/ 127 f97 1"/>
                <a:gd name="f121" fmla="*/ 393 f96 1"/>
                <a:gd name="f122" fmla="*/ 46 f97 1"/>
                <a:gd name="f123" fmla="*/ 96 f97 1"/>
                <a:gd name="f124" fmla="*/ 183 f96 1"/>
                <a:gd name="f125" fmla="*/ 98 f97 1"/>
                <a:gd name="f126" fmla="*/ 0 f97 1"/>
                <a:gd name="f127" fmla="*/ 124 f97 1"/>
                <a:gd name="f128" fmla="+- f98 0 f1"/>
                <a:gd name="f129" fmla="*/ f101 1 620"/>
                <a:gd name="f130" fmla="*/ f102 1 627"/>
                <a:gd name="f131" fmla="*/ f103 1 620"/>
                <a:gd name="f132" fmla="*/ f104 1 627"/>
                <a:gd name="f133" fmla="*/ f105 1 620"/>
                <a:gd name="f134" fmla="*/ f106 1 627"/>
                <a:gd name="f135" fmla="*/ f107 1 620"/>
                <a:gd name="f136" fmla="*/ f108 1 627"/>
                <a:gd name="f137" fmla="*/ f109 1 620"/>
                <a:gd name="f138" fmla="*/ f110 1 627"/>
                <a:gd name="f139" fmla="*/ f111 1 627"/>
                <a:gd name="f140" fmla="*/ f112 1 620"/>
                <a:gd name="f141" fmla="*/ f113 1 627"/>
                <a:gd name="f142" fmla="*/ f114 1 620"/>
                <a:gd name="f143" fmla="*/ f115 1 627"/>
                <a:gd name="f144" fmla="*/ f116 1 620"/>
                <a:gd name="f145" fmla="*/ f117 1 627"/>
                <a:gd name="f146" fmla="*/ f118 1 620"/>
                <a:gd name="f147" fmla="*/ f119 1 627"/>
                <a:gd name="f148" fmla="*/ f120 1 620"/>
                <a:gd name="f149" fmla="*/ f121 1 627"/>
                <a:gd name="f150" fmla="*/ f122 1 620"/>
                <a:gd name="f151" fmla="*/ f123 1 620"/>
                <a:gd name="f152" fmla="*/ f124 1 627"/>
                <a:gd name="f153" fmla="*/ f125 1 620"/>
                <a:gd name="f154" fmla="*/ f126 1 620"/>
                <a:gd name="f155" fmla="*/ f127 1 620"/>
                <a:gd name="f156" fmla="*/ 0 1 f99"/>
                <a:gd name="f157" fmla="*/ f93 1 f99"/>
                <a:gd name="f158" fmla="*/ 0 1 f100"/>
                <a:gd name="f159" fmla="*/ f94 1 f100"/>
                <a:gd name="f160" fmla="*/ f129 1 f99"/>
                <a:gd name="f161" fmla="*/ f130 1 f100"/>
                <a:gd name="f162" fmla="*/ f131 1 f99"/>
                <a:gd name="f163" fmla="*/ f132 1 f100"/>
                <a:gd name="f164" fmla="*/ f133 1 f99"/>
                <a:gd name="f165" fmla="*/ f134 1 f100"/>
                <a:gd name="f166" fmla="*/ f135 1 f99"/>
                <a:gd name="f167" fmla="*/ f136 1 f100"/>
                <a:gd name="f168" fmla="*/ f137 1 f99"/>
                <a:gd name="f169" fmla="*/ f138 1 f100"/>
                <a:gd name="f170" fmla="*/ f139 1 f100"/>
                <a:gd name="f171" fmla="*/ f140 1 f99"/>
                <a:gd name="f172" fmla="*/ f141 1 f100"/>
                <a:gd name="f173" fmla="*/ f142 1 f99"/>
                <a:gd name="f174" fmla="*/ f143 1 f100"/>
                <a:gd name="f175" fmla="*/ f144 1 f99"/>
                <a:gd name="f176" fmla="*/ f145 1 f100"/>
                <a:gd name="f177" fmla="*/ f146 1 f99"/>
                <a:gd name="f178" fmla="*/ f147 1 f100"/>
                <a:gd name="f179" fmla="*/ f148 1 f99"/>
                <a:gd name="f180" fmla="*/ f149 1 f100"/>
                <a:gd name="f181" fmla="*/ f150 1 f99"/>
                <a:gd name="f182" fmla="*/ f151 1 f99"/>
                <a:gd name="f183" fmla="*/ f152 1 f100"/>
                <a:gd name="f184" fmla="*/ f153 1 f99"/>
                <a:gd name="f185" fmla="*/ f154 1 f99"/>
                <a:gd name="f186" fmla="*/ f155 1 f99"/>
                <a:gd name="f187" fmla="*/ f156 f90 1"/>
                <a:gd name="f188" fmla="*/ f157 f90 1"/>
                <a:gd name="f189" fmla="*/ f159 f91 1"/>
                <a:gd name="f190" fmla="*/ f158 f91 1"/>
                <a:gd name="f191" fmla="*/ f160 f90 1"/>
                <a:gd name="f192" fmla="*/ f161 f91 1"/>
                <a:gd name="f193" fmla="*/ f162 f90 1"/>
                <a:gd name="f194" fmla="*/ f163 f91 1"/>
                <a:gd name="f195" fmla="*/ f164 f90 1"/>
                <a:gd name="f196" fmla="*/ f165 f91 1"/>
                <a:gd name="f197" fmla="*/ f166 f90 1"/>
                <a:gd name="f198" fmla="*/ f167 f91 1"/>
                <a:gd name="f199" fmla="*/ f168 f90 1"/>
                <a:gd name="f200" fmla="*/ f169 f91 1"/>
                <a:gd name="f201" fmla="*/ f170 f91 1"/>
                <a:gd name="f202" fmla="*/ f171 f90 1"/>
                <a:gd name="f203" fmla="*/ f172 f91 1"/>
                <a:gd name="f204" fmla="*/ f173 f90 1"/>
                <a:gd name="f205" fmla="*/ f174 f91 1"/>
                <a:gd name="f206" fmla="*/ f175 f90 1"/>
                <a:gd name="f207" fmla="*/ f176 f91 1"/>
                <a:gd name="f208" fmla="*/ f177 f90 1"/>
                <a:gd name="f209" fmla="*/ f178 f91 1"/>
                <a:gd name="f210" fmla="*/ f179 f90 1"/>
                <a:gd name="f211" fmla="*/ f180 f91 1"/>
                <a:gd name="f212" fmla="*/ f181 f90 1"/>
                <a:gd name="f213" fmla="*/ f182 f90 1"/>
                <a:gd name="f214" fmla="*/ f183 f91 1"/>
                <a:gd name="f215" fmla="*/ f184 f90 1"/>
                <a:gd name="f216" fmla="*/ f185 f90 1"/>
                <a:gd name="f217" fmla="*/ f186 f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8">
                  <a:pos x="f191" y="f192"/>
                </a:cxn>
                <a:cxn ang="f128">
                  <a:pos x="f193" y="f194"/>
                </a:cxn>
                <a:cxn ang="f128">
                  <a:pos x="f195" y="f196"/>
                </a:cxn>
                <a:cxn ang="f128">
                  <a:pos x="f197" y="f198"/>
                </a:cxn>
                <a:cxn ang="f128">
                  <a:pos x="f199" y="f200"/>
                </a:cxn>
                <a:cxn ang="f128">
                  <a:pos x="f199" y="f201"/>
                </a:cxn>
                <a:cxn ang="f128">
                  <a:pos x="f202" y="f203"/>
                </a:cxn>
                <a:cxn ang="f128">
                  <a:pos x="f204" y="f205"/>
                </a:cxn>
                <a:cxn ang="f128">
                  <a:pos x="f206" y="f207"/>
                </a:cxn>
                <a:cxn ang="f128">
                  <a:pos x="f208" y="f209"/>
                </a:cxn>
                <a:cxn ang="f128">
                  <a:pos x="f210" y="f211"/>
                </a:cxn>
                <a:cxn ang="f128">
                  <a:pos x="f212" y="f201"/>
                </a:cxn>
                <a:cxn ang="f128">
                  <a:pos x="f212" y="f200"/>
                </a:cxn>
                <a:cxn ang="f128">
                  <a:pos x="f213" y="f214"/>
                </a:cxn>
                <a:cxn ang="f128">
                  <a:pos x="f215" y="f196"/>
                </a:cxn>
                <a:cxn ang="f128">
                  <a:pos x="f216" y="f194"/>
                </a:cxn>
                <a:cxn ang="f128">
                  <a:pos x="f217" y="f192"/>
                </a:cxn>
                <a:cxn ang="f128">
                  <a:pos x="f206" y="f205"/>
                </a:cxn>
                <a:cxn ang="f128">
                  <a:pos x="f191" y="f192"/>
                </a:cxn>
              </a:cxnLst>
              <a:rect l="f187" t="f190" r="f188" b="f189"/>
              <a:pathLst>
                <a:path w="620" h="627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2" y="f34"/>
                    <a:pt x="f30" y="f35"/>
                  </a:cubicBezTo>
                  <a:cubicBezTo>
                    <a:pt x="f20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7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21" y="f58"/>
                    <a:pt x="f13" y="f59"/>
                    <a:pt x="f60" y="f61"/>
                  </a:cubicBezTo>
                  <a:cubicBezTo>
                    <a:pt x="f62" y="f63"/>
                    <a:pt x="f64" y="f65"/>
                    <a:pt x="f66" y="f35"/>
                  </a:cubicBezTo>
                  <a:cubicBezTo>
                    <a:pt x="f67" y="f34"/>
                    <a:pt x="f68" y="f33"/>
                    <a:pt x="f66" y="f31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3" y="f75"/>
                    <a:pt x="f76" y="f2"/>
                    <a:pt x="f77" y="f19"/>
                  </a:cubicBezTo>
                  <a:cubicBezTo>
                    <a:pt x="f78" y="f17"/>
                    <a:pt x="f79" y="f15"/>
                    <a:pt x="f5" y="f13"/>
                  </a:cubicBezTo>
                  <a:cubicBezTo>
                    <a:pt x="f80" y="f12"/>
                    <a:pt x="f81" y="f10"/>
                    <a:pt x="f82" y="f5"/>
                  </a:cubicBezTo>
                  <a:cubicBezTo>
                    <a:pt x="f83" y="f84"/>
                    <a:pt x="f85" y="f86"/>
                    <a:pt x="f51" y="f46"/>
                  </a:cubicBezTo>
                  <a:cubicBezTo>
                    <a:pt x="f87" y="f86"/>
                    <a:pt x="f88" y="f84"/>
                    <a:pt x="f8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DC4F7C2C-F056-3EAE-C43A-10986DFED5C6}"/>
                </a:ext>
              </a:extLst>
            </p:cNvPr>
            <p:cNvSpPr/>
            <p:nvPr/>
          </p:nvSpPr>
          <p:spPr>
            <a:xfrm>
              <a:off x="4429298" y="1250771"/>
              <a:ext cx="183062" cy="8012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9"/>
                <a:gd name="f7" fmla="val 433"/>
                <a:gd name="f8" fmla="val 50"/>
                <a:gd name="f9" fmla="val 55"/>
                <a:gd name="f10" fmla="val 9"/>
                <a:gd name="f11" fmla="val 61"/>
                <a:gd name="f12" fmla="val 18"/>
                <a:gd name="f13" fmla="val 66"/>
                <a:gd name="f14" fmla="val 27"/>
                <a:gd name="f15" fmla="val 73"/>
                <a:gd name="f16" fmla="val 41"/>
                <a:gd name="f17" fmla="val 81"/>
                <a:gd name="f18" fmla="val 89"/>
                <a:gd name="f19" fmla="val 68"/>
                <a:gd name="f20" fmla="val 92"/>
                <a:gd name="f21" fmla="val 72"/>
                <a:gd name="f22" fmla="val 91"/>
                <a:gd name="f23" fmla="val 75"/>
                <a:gd name="f24" fmla="val 88"/>
                <a:gd name="f25" fmla="val 78"/>
                <a:gd name="f26" fmla="val 87"/>
                <a:gd name="f27" fmla="val 97"/>
                <a:gd name="f28" fmla="val 106"/>
                <a:gd name="f29" fmla="val 64"/>
                <a:gd name="f30" fmla="val 108"/>
                <a:gd name="f31" fmla="val 63"/>
                <a:gd name="f32" fmla="val 110"/>
                <a:gd name="f33" fmla="val 113"/>
                <a:gd name="f34" fmla="val 70"/>
                <a:gd name="f35" fmla="val 156"/>
                <a:gd name="f36" fmla="val 76"/>
                <a:gd name="f37" fmla="val 200"/>
                <a:gd name="f38" fmla="val 82"/>
                <a:gd name="f39" fmla="val 243"/>
                <a:gd name="f40" fmla="val 283"/>
                <a:gd name="f41" fmla="val 93"/>
                <a:gd name="f42" fmla="val 322"/>
                <a:gd name="f43" fmla="val 362"/>
                <a:gd name="f44" fmla="val 365"/>
                <a:gd name="f45" fmla="val 367"/>
                <a:gd name="f46" fmla="val 369"/>
                <a:gd name="f47" fmla="val 389"/>
                <a:gd name="f48" fmla="val 67"/>
                <a:gd name="f49" fmla="val 410"/>
                <a:gd name="f50" fmla="val 53"/>
                <a:gd name="f51" fmla="val 430"/>
                <a:gd name="f52" fmla="val 434"/>
                <a:gd name="f53" fmla="val 49"/>
                <a:gd name="f54" fmla="val 47"/>
                <a:gd name="f55" fmla="val 32"/>
                <a:gd name="f56" fmla="val 17"/>
                <a:gd name="f57" fmla="val 2"/>
                <a:gd name="f58" fmla="val 364"/>
                <a:gd name="f59" fmla="val 1"/>
                <a:gd name="f60" fmla="val 304"/>
                <a:gd name="f61" fmla="val 247"/>
                <a:gd name="f62" fmla="val 25"/>
                <a:gd name="f63" fmla="val 189"/>
                <a:gd name="f64" fmla="val 29"/>
                <a:gd name="f65" fmla="val 164"/>
                <a:gd name="f66" fmla="val 139"/>
                <a:gd name="f67" fmla="val 36"/>
                <a:gd name="f68" fmla="val 35"/>
                <a:gd name="f69" fmla="val 33"/>
                <a:gd name="f70" fmla="val 26"/>
                <a:gd name="f71" fmla="val 96"/>
                <a:gd name="f72" fmla="val 11"/>
                <a:gd name="f73" fmla="val 77"/>
                <a:gd name="f74" fmla="val 7"/>
                <a:gd name="f75" fmla="val 22"/>
                <a:gd name="f76" fmla="val 48"/>
                <a:gd name="f77" fmla="+- 0 0 -90"/>
                <a:gd name="f78" fmla="*/ f3 1 99"/>
                <a:gd name="f79" fmla="*/ f4 1 433"/>
                <a:gd name="f80" fmla="val f5"/>
                <a:gd name="f81" fmla="val f6"/>
                <a:gd name="f82" fmla="val f7"/>
                <a:gd name="f83" fmla="*/ f77 f0 1"/>
                <a:gd name="f84" fmla="+- f82 0 f80"/>
                <a:gd name="f85" fmla="+- f81 0 f80"/>
                <a:gd name="f86" fmla="*/ f83 1 f2"/>
                <a:gd name="f87" fmla="*/ f85 1 99"/>
                <a:gd name="f88" fmla="*/ f84 1 433"/>
                <a:gd name="f89" fmla="*/ 50 f85 1"/>
                <a:gd name="f90" fmla="*/ 0 f84 1"/>
                <a:gd name="f91" fmla="*/ 66 f85 1"/>
                <a:gd name="f92" fmla="*/ 27 f84 1"/>
                <a:gd name="f93" fmla="*/ 89 f85 1"/>
                <a:gd name="f94" fmla="*/ 68 f84 1"/>
                <a:gd name="f95" fmla="*/ 88 f85 1"/>
                <a:gd name="f96" fmla="*/ 78 f84 1"/>
                <a:gd name="f97" fmla="*/ 106 f84 1"/>
                <a:gd name="f98" fmla="*/ 64 f85 1"/>
                <a:gd name="f99" fmla="*/ 113 f84 1"/>
                <a:gd name="f100" fmla="*/ 82 f85 1"/>
                <a:gd name="f101" fmla="*/ 243 f84 1"/>
                <a:gd name="f102" fmla="*/ 99 f85 1"/>
                <a:gd name="f103" fmla="*/ 362 f84 1"/>
                <a:gd name="f104" fmla="*/ 97 f85 1"/>
                <a:gd name="f105" fmla="*/ 369 f84 1"/>
                <a:gd name="f106" fmla="*/ 53 f85 1"/>
                <a:gd name="f107" fmla="*/ 430 f84 1"/>
                <a:gd name="f108" fmla="*/ 47 f85 1"/>
                <a:gd name="f109" fmla="*/ 2 f85 1"/>
                <a:gd name="f110" fmla="*/ 1 f85 1"/>
                <a:gd name="f111" fmla="*/ 25 f85 1"/>
                <a:gd name="f112" fmla="*/ 189 f84 1"/>
                <a:gd name="f113" fmla="*/ 36 f85 1"/>
                <a:gd name="f114" fmla="*/ 33 f85 1"/>
                <a:gd name="f115" fmla="*/ 11 f85 1"/>
                <a:gd name="f116" fmla="*/ 77 f84 1"/>
                <a:gd name="f117" fmla="*/ 9 f85 1"/>
                <a:gd name="f118" fmla="*/ 70 f84 1"/>
                <a:gd name="f119" fmla="*/ 48 f85 1"/>
                <a:gd name="f120" fmla="*/ 2 f84 1"/>
                <a:gd name="f121" fmla="+- f86 0 f1"/>
                <a:gd name="f122" fmla="*/ f89 1 99"/>
                <a:gd name="f123" fmla="*/ f90 1 434"/>
                <a:gd name="f124" fmla="*/ f91 1 99"/>
                <a:gd name="f125" fmla="*/ f92 1 434"/>
                <a:gd name="f126" fmla="*/ f93 1 99"/>
                <a:gd name="f127" fmla="*/ f94 1 434"/>
                <a:gd name="f128" fmla="*/ f95 1 99"/>
                <a:gd name="f129" fmla="*/ f96 1 434"/>
                <a:gd name="f130" fmla="*/ f97 1 434"/>
                <a:gd name="f131" fmla="*/ f98 1 99"/>
                <a:gd name="f132" fmla="*/ f99 1 434"/>
                <a:gd name="f133" fmla="*/ f100 1 99"/>
                <a:gd name="f134" fmla="*/ f101 1 434"/>
                <a:gd name="f135" fmla="*/ f102 1 99"/>
                <a:gd name="f136" fmla="*/ f103 1 434"/>
                <a:gd name="f137" fmla="*/ f104 1 99"/>
                <a:gd name="f138" fmla="*/ f105 1 434"/>
                <a:gd name="f139" fmla="*/ f106 1 99"/>
                <a:gd name="f140" fmla="*/ f107 1 434"/>
                <a:gd name="f141" fmla="*/ f108 1 99"/>
                <a:gd name="f142" fmla="*/ f109 1 99"/>
                <a:gd name="f143" fmla="*/ f110 1 99"/>
                <a:gd name="f144" fmla="*/ f111 1 99"/>
                <a:gd name="f145" fmla="*/ f112 1 434"/>
                <a:gd name="f146" fmla="*/ f113 1 99"/>
                <a:gd name="f147" fmla="*/ f114 1 99"/>
                <a:gd name="f148" fmla="*/ f115 1 99"/>
                <a:gd name="f149" fmla="*/ f116 1 434"/>
                <a:gd name="f150" fmla="*/ f117 1 99"/>
                <a:gd name="f151" fmla="*/ f118 1 434"/>
                <a:gd name="f152" fmla="*/ f119 1 99"/>
                <a:gd name="f153" fmla="*/ f120 1 434"/>
                <a:gd name="f154" fmla="*/ 0 1 f87"/>
                <a:gd name="f155" fmla="*/ f81 1 f87"/>
                <a:gd name="f156" fmla="*/ 0 1 f88"/>
                <a:gd name="f157" fmla="*/ f82 1 f88"/>
                <a:gd name="f158" fmla="*/ f122 1 f87"/>
                <a:gd name="f159" fmla="*/ f123 1 f88"/>
                <a:gd name="f160" fmla="*/ f124 1 f87"/>
                <a:gd name="f161" fmla="*/ f125 1 f88"/>
                <a:gd name="f162" fmla="*/ f126 1 f87"/>
                <a:gd name="f163" fmla="*/ f127 1 f88"/>
                <a:gd name="f164" fmla="*/ f128 1 f87"/>
                <a:gd name="f165" fmla="*/ f129 1 f88"/>
                <a:gd name="f166" fmla="*/ f130 1 f88"/>
                <a:gd name="f167" fmla="*/ f131 1 f87"/>
                <a:gd name="f168" fmla="*/ f132 1 f88"/>
                <a:gd name="f169" fmla="*/ f133 1 f87"/>
                <a:gd name="f170" fmla="*/ f134 1 f88"/>
                <a:gd name="f171" fmla="*/ f135 1 f87"/>
                <a:gd name="f172" fmla="*/ f136 1 f88"/>
                <a:gd name="f173" fmla="*/ f137 1 f87"/>
                <a:gd name="f174" fmla="*/ f138 1 f88"/>
                <a:gd name="f175" fmla="*/ f139 1 f87"/>
                <a:gd name="f176" fmla="*/ f140 1 f88"/>
                <a:gd name="f177" fmla="*/ f141 1 f87"/>
                <a:gd name="f178" fmla="*/ f142 1 f87"/>
                <a:gd name="f179" fmla="*/ f143 1 f87"/>
                <a:gd name="f180" fmla="*/ f144 1 f87"/>
                <a:gd name="f181" fmla="*/ f145 1 f88"/>
                <a:gd name="f182" fmla="*/ f146 1 f87"/>
                <a:gd name="f183" fmla="*/ f147 1 f87"/>
                <a:gd name="f184" fmla="*/ f148 1 f87"/>
                <a:gd name="f185" fmla="*/ f149 1 f88"/>
                <a:gd name="f186" fmla="*/ f150 1 f87"/>
                <a:gd name="f187" fmla="*/ f151 1 f88"/>
                <a:gd name="f188" fmla="*/ f152 1 f87"/>
                <a:gd name="f189" fmla="*/ f153 1 f88"/>
                <a:gd name="f190" fmla="*/ f154 f78 1"/>
                <a:gd name="f191" fmla="*/ f155 f78 1"/>
                <a:gd name="f192" fmla="*/ f157 f79 1"/>
                <a:gd name="f193" fmla="*/ f156 f79 1"/>
                <a:gd name="f194" fmla="*/ f158 f78 1"/>
                <a:gd name="f195" fmla="*/ f159 f79 1"/>
                <a:gd name="f196" fmla="*/ f160 f78 1"/>
                <a:gd name="f197" fmla="*/ f161 f79 1"/>
                <a:gd name="f198" fmla="*/ f162 f78 1"/>
                <a:gd name="f199" fmla="*/ f163 f79 1"/>
                <a:gd name="f200" fmla="*/ f164 f78 1"/>
                <a:gd name="f201" fmla="*/ f165 f79 1"/>
                <a:gd name="f202" fmla="*/ f166 f79 1"/>
                <a:gd name="f203" fmla="*/ f167 f78 1"/>
                <a:gd name="f204" fmla="*/ f168 f79 1"/>
                <a:gd name="f205" fmla="*/ f169 f78 1"/>
                <a:gd name="f206" fmla="*/ f170 f79 1"/>
                <a:gd name="f207" fmla="*/ f171 f78 1"/>
                <a:gd name="f208" fmla="*/ f172 f79 1"/>
                <a:gd name="f209" fmla="*/ f173 f78 1"/>
                <a:gd name="f210" fmla="*/ f174 f79 1"/>
                <a:gd name="f211" fmla="*/ f175 f78 1"/>
                <a:gd name="f212" fmla="*/ f176 f79 1"/>
                <a:gd name="f213" fmla="*/ f177 f78 1"/>
                <a:gd name="f214" fmla="*/ f178 f78 1"/>
                <a:gd name="f215" fmla="*/ f179 f78 1"/>
                <a:gd name="f216" fmla="*/ f180 f78 1"/>
                <a:gd name="f217" fmla="*/ f181 f79 1"/>
                <a:gd name="f218" fmla="*/ f182 f78 1"/>
                <a:gd name="f219" fmla="*/ f183 f78 1"/>
                <a:gd name="f220" fmla="*/ f184 f78 1"/>
                <a:gd name="f221" fmla="*/ f185 f79 1"/>
                <a:gd name="f222" fmla="*/ f186 f78 1"/>
                <a:gd name="f223" fmla="*/ f187 f79 1"/>
                <a:gd name="f224" fmla="*/ f188 f78 1"/>
                <a:gd name="f225" fmla="*/ f189 f7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1">
                  <a:pos x="f194" y="f195"/>
                </a:cxn>
                <a:cxn ang="f121">
                  <a:pos x="f196" y="f197"/>
                </a:cxn>
                <a:cxn ang="f121">
                  <a:pos x="f198" y="f199"/>
                </a:cxn>
                <a:cxn ang="f121">
                  <a:pos x="f200" y="f201"/>
                </a:cxn>
                <a:cxn ang="f121">
                  <a:pos x="f196" y="f202"/>
                </a:cxn>
                <a:cxn ang="f121">
                  <a:pos x="f203" y="f204"/>
                </a:cxn>
                <a:cxn ang="f121">
                  <a:pos x="f205" y="f206"/>
                </a:cxn>
                <a:cxn ang="f121">
                  <a:pos x="f207" y="f208"/>
                </a:cxn>
                <a:cxn ang="f121">
                  <a:pos x="f209" y="f210"/>
                </a:cxn>
                <a:cxn ang="f121">
                  <a:pos x="f211" y="f212"/>
                </a:cxn>
                <a:cxn ang="f121">
                  <a:pos x="f213" y="f212"/>
                </a:cxn>
                <a:cxn ang="f121">
                  <a:pos x="f214" y="f210"/>
                </a:cxn>
                <a:cxn ang="f121">
                  <a:pos x="f215" y="f208"/>
                </a:cxn>
                <a:cxn ang="f121">
                  <a:pos x="f216" y="f217"/>
                </a:cxn>
                <a:cxn ang="f121">
                  <a:pos x="f218" y="f204"/>
                </a:cxn>
                <a:cxn ang="f121">
                  <a:pos x="f219" y="f202"/>
                </a:cxn>
                <a:cxn ang="f121">
                  <a:pos x="f220" y="f221"/>
                </a:cxn>
                <a:cxn ang="f121">
                  <a:pos x="f222" y="f223"/>
                </a:cxn>
                <a:cxn ang="f121">
                  <a:pos x="f224" y="f225"/>
                </a:cxn>
                <a:cxn ang="f121">
                  <a:pos x="f194" y="f195"/>
                </a:cxn>
              </a:cxnLst>
              <a:rect l="f190" t="f193" r="f191" b="f192"/>
              <a:pathLst>
                <a:path w="99" h="433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9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17" y="f26"/>
                    <a:pt x="f15" y="f27"/>
                    <a:pt x="f13" y="f28"/>
                  </a:cubicBezTo>
                  <a:cubicBezTo>
                    <a:pt x="f29" y="f30"/>
                    <a:pt x="f31" y="f32"/>
                    <a:pt x="f29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4" y="f40"/>
                    <a:pt x="f41" y="f42"/>
                    <a:pt x="f6" y="f43"/>
                  </a:cubicBezTo>
                  <a:cubicBezTo>
                    <a:pt x="f6" y="f44"/>
                    <a:pt x="f6" y="f45"/>
                    <a:pt x="f27" y="f46"/>
                  </a:cubicBezTo>
                  <a:cubicBezTo>
                    <a:pt x="f38" y="f47"/>
                    <a:pt x="f48" y="f49"/>
                    <a:pt x="f50" y="f51"/>
                  </a:cubicBezTo>
                  <a:cubicBezTo>
                    <a:pt x="f8" y="f52"/>
                    <a:pt x="f53" y="f7"/>
                    <a:pt x="f54" y="f51"/>
                  </a:cubicBezTo>
                  <a:cubicBezTo>
                    <a:pt x="f55" y="f49"/>
                    <a:pt x="f56" y="f47"/>
                    <a:pt x="f57" y="f46"/>
                  </a:cubicBezTo>
                  <a:cubicBezTo>
                    <a:pt x="f5" y="f45"/>
                    <a:pt x="f5" y="f58"/>
                    <a:pt x="f59" y="f43"/>
                  </a:cubicBezTo>
                  <a:cubicBezTo>
                    <a:pt x="f10" y="f60"/>
                    <a:pt x="f56" y="f61"/>
                    <a:pt x="f62" y="f63"/>
                  </a:cubicBezTo>
                  <a:cubicBezTo>
                    <a:pt x="f64" y="f65"/>
                    <a:pt x="f55" y="f66"/>
                    <a:pt x="f67" y="f33"/>
                  </a:cubicBezTo>
                  <a:cubicBezTo>
                    <a:pt x="f67" y="f32"/>
                    <a:pt x="f68" y="f30"/>
                    <a:pt x="f69" y="f28"/>
                  </a:cubicBezTo>
                  <a:cubicBezTo>
                    <a:pt x="f70" y="f71"/>
                    <a:pt x="f12" y="f26"/>
                    <a:pt x="f72" y="f73"/>
                  </a:cubicBezTo>
                  <a:cubicBezTo>
                    <a:pt x="f10" y="f23"/>
                    <a:pt x="f74" y="f15"/>
                    <a:pt x="f10" y="f34"/>
                  </a:cubicBezTo>
                  <a:cubicBezTo>
                    <a:pt x="f75" y="f76"/>
                    <a:pt x="f68" y="f62"/>
                    <a:pt x="f76" y="f57"/>
                  </a:cubicBezTo>
                  <a:cubicBezTo>
                    <a:pt x="f53" y="f57"/>
                    <a:pt x="f53" y="f59"/>
                    <a:pt x="f8" y="f5"/>
                  </a:cubicBezTo>
                  <a:close/>
                </a:path>
              </a:pathLst>
            </a:custGeom>
            <a:solidFill>
              <a:srgbClr val="18637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806CC206-089D-7913-77A1-60D277DE485B}"/>
                </a:ext>
              </a:extLst>
            </p:cNvPr>
            <p:cNvSpPr/>
            <p:nvPr/>
          </p:nvSpPr>
          <p:spPr>
            <a:xfrm>
              <a:off x="4236936" y="1052977"/>
              <a:ext cx="570896" cy="2994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9"/>
                <a:gd name="f7" fmla="val 162"/>
                <a:gd name="f8" fmla="val 200"/>
                <a:gd name="f9" fmla="val 185"/>
                <a:gd name="f10" fmla="val 139"/>
                <a:gd name="f11" fmla="val 170"/>
                <a:gd name="f12" fmla="val 116"/>
                <a:gd name="f13" fmla="val 154"/>
                <a:gd name="f14" fmla="val 92"/>
                <a:gd name="f15" fmla="val 148"/>
                <a:gd name="f16" fmla="val 101"/>
                <a:gd name="f17" fmla="val 143"/>
                <a:gd name="f18" fmla="val 109"/>
                <a:gd name="f19" fmla="val 137"/>
                <a:gd name="f20" fmla="val 117"/>
                <a:gd name="f21" fmla="val 128"/>
                <a:gd name="f22" fmla="val 131"/>
                <a:gd name="f23" fmla="val 118"/>
                <a:gd name="f24" fmla="val 145"/>
                <a:gd name="f25" fmla="val 159"/>
                <a:gd name="f26" fmla="val 107"/>
                <a:gd name="f27" fmla="val 104"/>
                <a:gd name="f28" fmla="val 70"/>
                <a:gd name="f29" fmla="val 125"/>
                <a:gd name="f30" fmla="val 36"/>
                <a:gd name="f31" fmla="val 91"/>
                <a:gd name="f32" fmla="val 2"/>
                <a:gd name="f33" fmla="val 57"/>
                <a:gd name="f34" fmla="val 55"/>
                <a:gd name="f35" fmla="val 53"/>
                <a:gd name="f36" fmla="val 3"/>
                <a:gd name="f37" fmla="val 51"/>
                <a:gd name="f38" fmla="val 20"/>
                <a:gd name="f39" fmla="val 35"/>
                <a:gd name="f40" fmla="val 38"/>
                <a:gd name="f41" fmla="val 18"/>
                <a:gd name="f42" fmla="val 58"/>
                <a:gd name="f43" fmla="val 59"/>
                <a:gd name="f44" fmla="val 61"/>
                <a:gd name="f45" fmla="val 31"/>
                <a:gd name="f46" fmla="val 121"/>
                <a:gd name="f47" fmla="val 60"/>
                <a:gd name="f48" fmla="val 151"/>
                <a:gd name="f49" fmla="val 89"/>
                <a:gd name="f50" fmla="val 153"/>
                <a:gd name="f51" fmla="val 157"/>
                <a:gd name="f52" fmla="val 186"/>
                <a:gd name="f53" fmla="val 216"/>
                <a:gd name="f54" fmla="val 32"/>
                <a:gd name="f55" fmla="val 246"/>
                <a:gd name="f56" fmla="val 249"/>
                <a:gd name="f57" fmla="val 250"/>
                <a:gd name="f58" fmla="val 253"/>
                <a:gd name="f59" fmla="val 270"/>
                <a:gd name="f60" fmla="val 19"/>
                <a:gd name="f61" fmla="val 288"/>
                <a:gd name="f62" fmla="val 305"/>
                <a:gd name="f63" fmla="val 306"/>
                <a:gd name="f64" fmla="val 54"/>
                <a:gd name="f65" fmla="val 271"/>
                <a:gd name="f66" fmla="val 236"/>
                <a:gd name="f67" fmla="val 126"/>
                <a:gd name="f68" fmla="val 202"/>
                <a:gd name="f69" fmla="val 161"/>
                <a:gd name="f70" fmla="val 201"/>
                <a:gd name="f71" fmla="+- 0 0 -90"/>
                <a:gd name="f72" fmla="*/ f3 1 309"/>
                <a:gd name="f73" fmla="*/ f4 1 162"/>
                <a:gd name="f74" fmla="val f5"/>
                <a:gd name="f75" fmla="val f6"/>
                <a:gd name="f76" fmla="val f7"/>
                <a:gd name="f77" fmla="*/ f71 f0 1"/>
                <a:gd name="f78" fmla="+- f76 0 f74"/>
                <a:gd name="f79" fmla="+- f75 0 f74"/>
                <a:gd name="f80" fmla="*/ f77 1 f2"/>
                <a:gd name="f81" fmla="*/ f79 1 309"/>
                <a:gd name="f82" fmla="*/ f78 1 162"/>
                <a:gd name="f83" fmla="*/ 200 f79 1"/>
                <a:gd name="f84" fmla="*/ 162 f78 1"/>
                <a:gd name="f85" fmla="*/ 154 f79 1"/>
                <a:gd name="f86" fmla="*/ 92 f78 1"/>
                <a:gd name="f87" fmla="*/ 137 f79 1"/>
                <a:gd name="f88" fmla="*/ 117 f78 1"/>
                <a:gd name="f89" fmla="*/ 109 f79 1"/>
                <a:gd name="f90" fmla="*/ 159 f78 1"/>
                <a:gd name="f91" fmla="*/ 104 f79 1"/>
                <a:gd name="f92" fmla="*/ 2 f79 1"/>
                <a:gd name="f93" fmla="*/ 57 f78 1"/>
                <a:gd name="f94" fmla="*/ 3 f79 1"/>
                <a:gd name="f95" fmla="*/ 51 f78 1"/>
                <a:gd name="f96" fmla="*/ 55 f79 1"/>
                <a:gd name="f97" fmla="*/ 2 f78 1"/>
                <a:gd name="f98" fmla="*/ 61 f79 1"/>
                <a:gd name="f99" fmla="*/ 151 f79 1"/>
                <a:gd name="f100" fmla="*/ 89 f78 1"/>
                <a:gd name="f101" fmla="*/ 157 f79 1"/>
                <a:gd name="f102" fmla="*/ 246 f79 1"/>
                <a:gd name="f103" fmla="*/ 3 f78 1"/>
                <a:gd name="f104" fmla="*/ 253 f79 1"/>
                <a:gd name="f105" fmla="*/ 305 f79 1"/>
                <a:gd name="f106" fmla="*/ 202 f79 1"/>
                <a:gd name="f107" fmla="*/ 161 f78 1"/>
                <a:gd name="f108" fmla="+- f80 0 f1"/>
                <a:gd name="f109" fmla="*/ f83 1 309"/>
                <a:gd name="f110" fmla="*/ f84 1 162"/>
                <a:gd name="f111" fmla="*/ f85 1 309"/>
                <a:gd name="f112" fmla="*/ f86 1 162"/>
                <a:gd name="f113" fmla="*/ f87 1 309"/>
                <a:gd name="f114" fmla="*/ f88 1 162"/>
                <a:gd name="f115" fmla="*/ f89 1 309"/>
                <a:gd name="f116" fmla="*/ f90 1 162"/>
                <a:gd name="f117" fmla="*/ f91 1 309"/>
                <a:gd name="f118" fmla="*/ f92 1 309"/>
                <a:gd name="f119" fmla="*/ f93 1 162"/>
                <a:gd name="f120" fmla="*/ f94 1 309"/>
                <a:gd name="f121" fmla="*/ f95 1 162"/>
                <a:gd name="f122" fmla="*/ f96 1 309"/>
                <a:gd name="f123" fmla="*/ f97 1 162"/>
                <a:gd name="f124" fmla="*/ f98 1 309"/>
                <a:gd name="f125" fmla="*/ f99 1 309"/>
                <a:gd name="f126" fmla="*/ f100 1 162"/>
                <a:gd name="f127" fmla="*/ f101 1 309"/>
                <a:gd name="f128" fmla="*/ f102 1 309"/>
                <a:gd name="f129" fmla="*/ f103 1 162"/>
                <a:gd name="f130" fmla="*/ f104 1 309"/>
                <a:gd name="f131" fmla="*/ f105 1 309"/>
                <a:gd name="f132" fmla="*/ f106 1 309"/>
                <a:gd name="f133" fmla="*/ f107 1 162"/>
                <a:gd name="f134" fmla="*/ 0 1 f81"/>
                <a:gd name="f135" fmla="*/ f75 1 f81"/>
                <a:gd name="f136" fmla="*/ 0 1 f82"/>
                <a:gd name="f137" fmla="*/ f76 1 f82"/>
                <a:gd name="f138" fmla="*/ f109 1 f81"/>
                <a:gd name="f139" fmla="*/ f110 1 f82"/>
                <a:gd name="f140" fmla="*/ f111 1 f81"/>
                <a:gd name="f141" fmla="*/ f112 1 f82"/>
                <a:gd name="f142" fmla="*/ f113 1 f81"/>
                <a:gd name="f143" fmla="*/ f114 1 f82"/>
                <a:gd name="f144" fmla="*/ f115 1 f81"/>
                <a:gd name="f145" fmla="*/ f116 1 f82"/>
                <a:gd name="f146" fmla="*/ f117 1 f81"/>
                <a:gd name="f147" fmla="*/ f118 1 f81"/>
                <a:gd name="f148" fmla="*/ f119 1 f82"/>
                <a:gd name="f149" fmla="*/ f120 1 f81"/>
                <a:gd name="f150" fmla="*/ f121 1 f82"/>
                <a:gd name="f151" fmla="*/ f122 1 f81"/>
                <a:gd name="f152" fmla="*/ f123 1 f82"/>
                <a:gd name="f153" fmla="*/ f124 1 f81"/>
                <a:gd name="f154" fmla="*/ f125 1 f81"/>
                <a:gd name="f155" fmla="*/ f126 1 f82"/>
                <a:gd name="f156" fmla="*/ f127 1 f81"/>
                <a:gd name="f157" fmla="*/ f128 1 f81"/>
                <a:gd name="f158" fmla="*/ f129 1 f82"/>
                <a:gd name="f159" fmla="*/ f130 1 f81"/>
                <a:gd name="f160" fmla="*/ f131 1 f81"/>
                <a:gd name="f161" fmla="*/ f132 1 f81"/>
                <a:gd name="f162" fmla="*/ f133 1 f82"/>
                <a:gd name="f163" fmla="*/ f134 f72 1"/>
                <a:gd name="f164" fmla="*/ f135 f72 1"/>
                <a:gd name="f165" fmla="*/ f137 f73 1"/>
                <a:gd name="f166" fmla="*/ f136 f73 1"/>
                <a:gd name="f167" fmla="*/ f138 f72 1"/>
                <a:gd name="f168" fmla="*/ f139 f73 1"/>
                <a:gd name="f169" fmla="*/ f140 f72 1"/>
                <a:gd name="f170" fmla="*/ f141 f73 1"/>
                <a:gd name="f171" fmla="*/ f142 f72 1"/>
                <a:gd name="f172" fmla="*/ f143 f73 1"/>
                <a:gd name="f173" fmla="*/ f144 f72 1"/>
                <a:gd name="f174" fmla="*/ f145 f73 1"/>
                <a:gd name="f175" fmla="*/ f146 f72 1"/>
                <a:gd name="f176" fmla="*/ f147 f72 1"/>
                <a:gd name="f177" fmla="*/ f148 f73 1"/>
                <a:gd name="f178" fmla="*/ f149 f72 1"/>
                <a:gd name="f179" fmla="*/ f150 f73 1"/>
                <a:gd name="f180" fmla="*/ f151 f72 1"/>
                <a:gd name="f181" fmla="*/ f152 f73 1"/>
                <a:gd name="f182" fmla="*/ f153 f72 1"/>
                <a:gd name="f183" fmla="*/ f154 f72 1"/>
                <a:gd name="f184" fmla="*/ f155 f73 1"/>
                <a:gd name="f185" fmla="*/ f156 f72 1"/>
                <a:gd name="f186" fmla="*/ f157 f72 1"/>
                <a:gd name="f187" fmla="*/ f158 f73 1"/>
                <a:gd name="f188" fmla="*/ f159 f72 1"/>
                <a:gd name="f189" fmla="*/ f160 f72 1"/>
                <a:gd name="f190" fmla="*/ f161 f72 1"/>
                <a:gd name="f191" fmla="*/ f162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67" y="f168"/>
                </a:cxn>
                <a:cxn ang="f108">
                  <a:pos x="f169" y="f170"/>
                </a:cxn>
                <a:cxn ang="f108">
                  <a:pos x="f171" y="f172"/>
                </a:cxn>
                <a:cxn ang="f108">
                  <a:pos x="f173" y="f174"/>
                </a:cxn>
                <a:cxn ang="f108">
                  <a:pos x="f175" y="f174"/>
                </a:cxn>
                <a:cxn ang="f108">
                  <a:pos x="f176" y="f177"/>
                </a:cxn>
                <a:cxn ang="f108">
                  <a:pos x="f178" y="f179"/>
                </a:cxn>
                <a:cxn ang="f108">
                  <a:pos x="f180" y="f181"/>
                </a:cxn>
                <a:cxn ang="f108">
                  <a:pos x="f182" y="f181"/>
                </a:cxn>
                <a:cxn ang="f108">
                  <a:pos x="f183" y="f184"/>
                </a:cxn>
                <a:cxn ang="f108">
                  <a:pos x="f185" y="f184"/>
                </a:cxn>
                <a:cxn ang="f108">
                  <a:pos x="f186" y="f187"/>
                </a:cxn>
                <a:cxn ang="f108">
                  <a:pos x="f188" y="f187"/>
                </a:cxn>
                <a:cxn ang="f108">
                  <a:pos x="f189" y="f179"/>
                </a:cxn>
                <a:cxn ang="f108">
                  <a:pos x="f189" y="f177"/>
                </a:cxn>
                <a:cxn ang="f108">
                  <a:pos x="f190" y="f191"/>
                </a:cxn>
                <a:cxn ang="f108">
                  <a:pos x="f167" y="f168"/>
                </a:cxn>
              </a:cxnLst>
              <a:rect l="f163" t="f166" r="f164" b="f165"/>
              <a:pathLst>
                <a:path w="309" h="162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18" y="f25"/>
                  </a:cubicBezTo>
                  <a:cubicBezTo>
                    <a:pt x="f26" y="f7"/>
                    <a:pt x="f26" y="f7"/>
                    <a:pt x="f27" y="f25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5" y="f34"/>
                    <a:pt x="f5" y="f35"/>
                    <a:pt x="f36" y="f37"/>
                  </a:cubicBezTo>
                  <a:cubicBezTo>
                    <a:pt x="f38" y="f39"/>
                    <a:pt x="f40" y="f41"/>
                    <a:pt x="f34" y="f32"/>
                  </a:cubicBezTo>
                  <a:cubicBezTo>
                    <a:pt x="f42" y="f5"/>
                    <a:pt x="f43" y="f5"/>
                    <a:pt x="f44" y="f32"/>
                  </a:cubicBezTo>
                  <a:cubicBezTo>
                    <a:pt x="f31" y="f45"/>
                    <a:pt x="f46" y="f47"/>
                    <a:pt x="f48" y="f49"/>
                  </a:cubicBezTo>
                  <a:cubicBezTo>
                    <a:pt x="f50" y="f14"/>
                    <a:pt x="f13" y="f14"/>
                    <a:pt x="f51" y="f49"/>
                  </a:cubicBezTo>
                  <a:cubicBezTo>
                    <a:pt x="f52" y="f44"/>
                    <a:pt x="f53" y="f54"/>
                    <a:pt x="f55" y="f36"/>
                  </a:cubicBezTo>
                  <a:cubicBezTo>
                    <a:pt x="f56" y="f5"/>
                    <a:pt x="f57" y="f5"/>
                    <a:pt x="f58" y="f36"/>
                  </a:cubicBezTo>
                  <a:cubicBezTo>
                    <a:pt x="f59" y="f60"/>
                    <a:pt x="f61" y="f39"/>
                    <a:pt x="f62" y="f37"/>
                  </a:cubicBezTo>
                  <a:cubicBezTo>
                    <a:pt x="f63" y="f35"/>
                    <a:pt x="f6" y="f64"/>
                    <a:pt x="f62" y="f33"/>
                  </a:cubicBezTo>
                  <a:cubicBezTo>
                    <a:pt x="f65" y="f31"/>
                    <a:pt x="f66" y="f67"/>
                    <a:pt x="f68" y="f69"/>
                  </a:cubicBezTo>
                  <a:cubicBezTo>
                    <a:pt x="f68" y="f69"/>
                    <a:pt x="f70" y="f69"/>
                    <a:pt x="f8" y="f7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9" name="Freeform 5">
            <a:extLst>
              <a:ext uri="{FF2B5EF4-FFF2-40B4-BE49-F238E27FC236}">
                <a16:creationId xmlns:a16="http://schemas.microsoft.com/office/drawing/2014/main" id="{DFDE9277-6D81-F789-F6A5-E93E959274FA}"/>
              </a:ext>
            </a:extLst>
          </p:cNvPr>
          <p:cNvSpPr/>
          <p:nvPr/>
        </p:nvSpPr>
        <p:spPr>
          <a:xfrm>
            <a:off x="5314593" y="644935"/>
            <a:ext cx="1487335" cy="20129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70"/>
              <a:gd name="f7" fmla="val 2125"/>
              <a:gd name="f8" fmla="val 281"/>
              <a:gd name="f9" fmla="val 759"/>
              <a:gd name="f10" fmla="val 237"/>
              <a:gd name="f11" fmla="val 1102"/>
              <a:gd name="f12" fmla="val 224"/>
              <a:gd name="f13" fmla="val 1447"/>
              <a:gd name="f14" fmla="val 199"/>
              <a:gd name="f15" fmla="val 1801"/>
              <a:gd name="f16" fmla="val 140"/>
              <a:gd name="f17" fmla="val 1804"/>
              <a:gd name="f18" fmla="val 81"/>
              <a:gd name="f19" fmla="val 1808"/>
              <a:gd name="f20" fmla="val 21"/>
              <a:gd name="f21" fmla="val 1809"/>
              <a:gd name="f22" fmla="val 15"/>
              <a:gd name="f23" fmla="val 3"/>
              <a:gd name="f24" fmla="val 1789"/>
              <a:gd name="f25" fmla="val 1778"/>
              <a:gd name="f26" fmla="val 1"/>
              <a:gd name="f27" fmla="val 1647"/>
              <a:gd name="f28" fmla="val 1516"/>
              <a:gd name="f29" fmla="val 1386"/>
              <a:gd name="f30" fmla="val 2"/>
              <a:gd name="f31" fmla="val 1132"/>
              <a:gd name="f32" fmla="val 20"/>
              <a:gd name="f33" fmla="val 880"/>
              <a:gd name="f34" fmla="val 60"/>
              <a:gd name="f35" fmla="val 630"/>
              <a:gd name="f36" fmla="val 502"/>
              <a:gd name="f37" fmla="val 112"/>
              <a:gd name="f38" fmla="val 377"/>
              <a:gd name="f39" fmla="val 139"/>
              <a:gd name="f40" fmla="val 250"/>
              <a:gd name="f41" fmla="val 145"/>
              <a:gd name="f42" fmla="val 222"/>
              <a:gd name="f43" fmla="val 161"/>
              <a:gd name="f44" fmla="val 207"/>
              <a:gd name="f45" fmla="val 188"/>
              <a:gd name="f46" fmla="val 196"/>
              <a:gd name="f47" fmla="val 271"/>
              <a:gd name="f48" fmla="val 164"/>
              <a:gd name="f49" fmla="val 354"/>
              <a:gd name="f50" fmla="val 131"/>
              <a:gd name="f51" fmla="val 434"/>
              <a:gd name="f52" fmla="val 94"/>
              <a:gd name="f53" fmla="val 484"/>
              <a:gd name="f54" fmla="val 71"/>
              <a:gd name="f55" fmla="val 531"/>
              <a:gd name="f56" fmla="val 39"/>
              <a:gd name="f57" fmla="val 579"/>
              <a:gd name="f58" fmla="val 11"/>
              <a:gd name="f59" fmla="val 577"/>
              <a:gd name="f60" fmla="val 18"/>
              <a:gd name="f61" fmla="val 576"/>
              <a:gd name="f62" fmla="val 28"/>
              <a:gd name="f63" fmla="val 572"/>
              <a:gd name="f64" fmla="val 37"/>
              <a:gd name="f65" fmla="val 528"/>
              <a:gd name="f66" fmla="val 142"/>
              <a:gd name="f67" fmla="val 530"/>
              <a:gd name="f68" fmla="val 249"/>
              <a:gd name="f69" fmla="val 553"/>
              <a:gd name="f70" fmla="val 359"/>
              <a:gd name="f71" fmla="val 604"/>
              <a:gd name="f72" fmla="val 599"/>
              <a:gd name="f73" fmla="val 666"/>
              <a:gd name="f74" fmla="val 836"/>
              <a:gd name="f75" fmla="val 768"/>
              <a:gd name="f76" fmla="val 1061"/>
              <a:gd name="f77" fmla="val 773"/>
              <a:gd name="f78" fmla="val 1074"/>
              <a:gd name="f79" fmla="val 777"/>
              <a:gd name="f80" fmla="val 1088"/>
              <a:gd name="f81" fmla="val 784"/>
              <a:gd name="f82" fmla="val 1108"/>
              <a:gd name="f83" fmla="val 793"/>
              <a:gd name="f84" fmla="val 1085"/>
              <a:gd name="f85" fmla="val 798"/>
              <a:gd name="f86" fmla="val 1066"/>
              <a:gd name="f87" fmla="val 806"/>
              <a:gd name="f88" fmla="val 1049"/>
              <a:gd name="f89" fmla="val 907"/>
              <a:gd name="f90" fmla="val 817"/>
              <a:gd name="f91" fmla="val 972"/>
              <a:gd name="f92" fmla="val 574"/>
              <a:gd name="f93" fmla="val 1017"/>
              <a:gd name="f94" fmla="val 326"/>
              <a:gd name="f95" fmla="val 1040"/>
              <a:gd name="f96" fmla="val 200"/>
              <a:gd name="f97" fmla="val 1054"/>
              <a:gd name="f98" fmla="val 210"/>
              <a:gd name="f99" fmla="val 987"/>
              <a:gd name="f100" fmla="val 1094"/>
              <a:gd name="f101" fmla="val 105"/>
              <a:gd name="f102" fmla="val 1237"/>
              <a:gd name="f103" fmla="val 129"/>
              <a:gd name="f104" fmla="val 1365"/>
              <a:gd name="f105" fmla="val 184"/>
              <a:gd name="f106" fmla="val 1398"/>
              <a:gd name="f107" fmla="val 1417"/>
              <a:gd name="f108" fmla="val 217"/>
              <a:gd name="f109" fmla="val 1427"/>
              <a:gd name="f110" fmla="val 253"/>
              <a:gd name="f111" fmla="val 1475"/>
              <a:gd name="f112" fmla="val 432"/>
              <a:gd name="f113" fmla="val 1506"/>
              <a:gd name="f114" fmla="val 614"/>
              <a:gd name="f115" fmla="val 1527"/>
              <a:gd name="f116" fmla="val 1561"/>
              <a:gd name="f117" fmla="val 1100"/>
              <a:gd name="f118" fmla="val 1403"/>
              <a:gd name="f119" fmla="val 1562"/>
              <a:gd name="f120" fmla="val 1706"/>
              <a:gd name="f121" fmla="val 1737"/>
              <a:gd name="f122" fmla="val 1558"/>
              <a:gd name="f123" fmla="val 1767"/>
              <a:gd name="f124" fmla="val 1556"/>
              <a:gd name="f125" fmla="val 1807"/>
              <a:gd name="f126" fmla="val 1492"/>
              <a:gd name="f127" fmla="val 1802"/>
              <a:gd name="f128" fmla="val 1429"/>
              <a:gd name="f129" fmla="val 1798"/>
              <a:gd name="f130" fmla="val 1364"/>
              <a:gd name="f131" fmla="val 1794"/>
              <a:gd name="f132" fmla="val 1339"/>
              <a:gd name="f133" fmla="val 1443"/>
              <a:gd name="f134" fmla="val 1325"/>
              <a:gd name="f135" fmla="val 1098"/>
              <a:gd name="f136" fmla="val 1282"/>
              <a:gd name="f137" fmla="val 755"/>
              <a:gd name="f138" fmla="val 1278"/>
              <a:gd name="f139" fmla="val 1273"/>
              <a:gd name="f140" fmla="val 754"/>
              <a:gd name="f141" fmla="val 1269"/>
              <a:gd name="f142" fmla="val 1253"/>
              <a:gd name="f143" fmla="val 833"/>
              <a:gd name="f144" fmla="val 1234"/>
              <a:gd name="f145" fmla="val 912"/>
              <a:gd name="f146" fmla="val 1223"/>
              <a:gd name="f147" fmla="val 992"/>
              <a:gd name="f148" fmla="val 1197"/>
              <a:gd name="f149" fmla="val 1181"/>
              <a:gd name="f150" fmla="val 1248"/>
              <a:gd name="f151" fmla="val 1361"/>
              <a:gd name="f152" fmla="val 1296"/>
              <a:gd name="f153" fmla="val 1542"/>
              <a:gd name="f154" fmla="val 1318"/>
              <a:gd name="f155" fmla="val 1623"/>
              <a:gd name="f156" fmla="val 1337"/>
              <a:gd name="f157" fmla="val 1705"/>
              <a:gd name="f158" fmla="val 1355"/>
              <a:gd name="f159" fmla="val 1787"/>
              <a:gd name="f160" fmla="val 1384"/>
              <a:gd name="f161" fmla="val 1927"/>
              <a:gd name="f162" fmla="val 1302"/>
              <a:gd name="f163" fmla="val 2006"/>
              <a:gd name="f164" fmla="val 1187"/>
              <a:gd name="f165" fmla="val 2045"/>
              <a:gd name="f166" fmla="val 1081"/>
              <a:gd name="f167" fmla="val 2081"/>
              <a:gd name="f168" fmla="val 2046"/>
              <a:gd name="f169" fmla="val 920"/>
              <a:gd name="f170" fmla="val 1956"/>
              <a:gd name="f171" fmla="val 854"/>
              <a:gd name="f172" fmla="val 1866"/>
              <a:gd name="f173" fmla="val 820"/>
              <a:gd name="f174" fmla="val 1762"/>
              <a:gd name="f175" fmla="val 794"/>
              <a:gd name="f176" fmla="val 1656"/>
              <a:gd name="f177" fmla="val 792"/>
              <a:gd name="f178" fmla="val 1649"/>
              <a:gd name="f179" fmla="val 790"/>
              <a:gd name="f180" fmla="val 1642"/>
              <a:gd name="f181" fmla="val 788"/>
              <a:gd name="f182" fmla="val 1635"/>
              <a:gd name="f183" fmla="val 1633"/>
              <a:gd name="f184" fmla="val 785"/>
              <a:gd name="f185" fmla="val 1632"/>
              <a:gd name="f186" fmla="val 1636"/>
              <a:gd name="f187" fmla="val 756"/>
              <a:gd name="f188" fmla="val 1722"/>
              <a:gd name="f189" fmla="val 722"/>
              <a:gd name="f190" fmla="val 1811"/>
              <a:gd name="f191" fmla="val 684"/>
              <a:gd name="f192" fmla="val 1899"/>
              <a:gd name="f193" fmla="val 674"/>
              <a:gd name="f194" fmla="val 1925"/>
              <a:gd name="f195" fmla="val 655"/>
              <a:gd name="f196" fmla="val 1948"/>
              <a:gd name="f197" fmla="val 638"/>
              <a:gd name="f198" fmla="val 1971"/>
              <a:gd name="f199" fmla="val 296"/>
              <a:gd name="f200" fmla="val 2078"/>
              <a:gd name="f201" fmla="val 219"/>
              <a:gd name="f202" fmla="val 1920"/>
              <a:gd name="f203" fmla="val 201"/>
              <a:gd name="f204" fmla="val 1883"/>
              <a:gd name="f205" fmla="val 205"/>
              <a:gd name="f206" fmla="val 1828"/>
              <a:gd name="f207" fmla="val 214"/>
              <a:gd name="f208" fmla="val 1785"/>
              <a:gd name="f209" fmla="val 243"/>
              <a:gd name="f210" fmla="val 1650"/>
              <a:gd name="f211" fmla="val 278"/>
              <a:gd name="f212" fmla="val 1517"/>
              <a:gd name="f213" fmla="val 312"/>
              <a:gd name="f214" fmla="val 364"/>
              <a:gd name="f215" fmla="val 1178"/>
              <a:gd name="f216" fmla="val 361"/>
              <a:gd name="f217" fmla="val 973"/>
              <a:gd name="f218" fmla="val 294"/>
              <a:gd name="f219" fmla="val 770"/>
              <a:gd name="f220" fmla="val 293"/>
              <a:gd name="f221" fmla="val 766"/>
              <a:gd name="f222" fmla="val 291"/>
              <a:gd name="f223" fmla="val 762"/>
              <a:gd name="f224" fmla="val 290"/>
              <a:gd name="f225" fmla="val 758"/>
              <a:gd name="f226" fmla="val 287"/>
              <a:gd name="f227" fmla="val 284"/>
              <a:gd name="f228" fmla="+- 0 0 -90"/>
              <a:gd name="f229" fmla="*/ f3 1 1570"/>
              <a:gd name="f230" fmla="*/ f4 1 2125"/>
              <a:gd name="f231" fmla="val f5"/>
              <a:gd name="f232" fmla="val f6"/>
              <a:gd name="f233" fmla="val f7"/>
              <a:gd name="f234" fmla="*/ f228 f0 1"/>
              <a:gd name="f235" fmla="+- f233 0 f231"/>
              <a:gd name="f236" fmla="+- f232 0 f231"/>
              <a:gd name="f237" fmla="*/ f234 1 f2"/>
              <a:gd name="f238" fmla="*/ f236 1 1570"/>
              <a:gd name="f239" fmla="*/ f235 1 2125"/>
              <a:gd name="f240" fmla="*/ 281 f236 1"/>
              <a:gd name="f241" fmla="*/ 759 f235 1"/>
              <a:gd name="f242" fmla="*/ 199 f236 1"/>
              <a:gd name="f243" fmla="*/ 1801 f235 1"/>
              <a:gd name="f244" fmla="*/ 21 f236 1"/>
              <a:gd name="f245" fmla="*/ 1809 f235 1"/>
              <a:gd name="f246" fmla="*/ 3 f236 1"/>
              <a:gd name="f247" fmla="*/ 1778 f235 1"/>
              <a:gd name="f248" fmla="*/ 0 f236 1"/>
              <a:gd name="f249" fmla="*/ 1386 f235 1"/>
              <a:gd name="f250" fmla="*/ 60 f236 1"/>
              <a:gd name="f251" fmla="*/ 630 f235 1"/>
              <a:gd name="f252" fmla="*/ 139 f236 1"/>
              <a:gd name="f253" fmla="*/ 250 f235 1"/>
              <a:gd name="f254" fmla="*/ 188 f236 1"/>
              <a:gd name="f255" fmla="*/ 196 f235 1"/>
              <a:gd name="f256" fmla="*/ 434 f236 1"/>
              <a:gd name="f257" fmla="*/ 94 f235 1"/>
              <a:gd name="f258" fmla="*/ 579 f236 1"/>
              <a:gd name="f259" fmla="*/ 11 f235 1"/>
              <a:gd name="f260" fmla="*/ 572 f236 1"/>
              <a:gd name="f261" fmla="*/ 37 f235 1"/>
              <a:gd name="f262" fmla="*/ 553 f236 1"/>
              <a:gd name="f263" fmla="*/ 359 f235 1"/>
              <a:gd name="f264" fmla="*/ 768 f236 1"/>
              <a:gd name="f265" fmla="*/ 1061 f235 1"/>
              <a:gd name="f266" fmla="*/ 784 f236 1"/>
              <a:gd name="f267" fmla="*/ 1108 f235 1"/>
              <a:gd name="f268" fmla="*/ 806 f236 1"/>
              <a:gd name="f269" fmla="*/ 1049 f235 1"/>
              <a:gd name="f270" fmla="*/ 1017 f236 1"/>
              <a:gd name="f271" fmla="*/ 326 f235 1"/>
              <a:gd name="f272" fmla="*/ 987 f236 1"/>
              <a:gd name="f273" fmla="*/ 0 f235 1"/>
              <a:gd name="f274" fmla="*/ 1365 f236 1"/>
              <a:gd name="f275" fmla="*/ 184 f235 1"/>
              <a:gd name="f276" fmla="*/ 1427 f236 1"/>
              <a:gd name="f277" fmla="*/ 253 f235 1"/>
              <a:gd name="f278" fmla="*/ 1527 f236 1"/>
              <a:gd name="f279" fmla="*/ 798 f235 1"/>
              <a:gd name="f280" fmla="*/ 1562 f236 1"/>
              <a:gd name="f281" fmla="*/ 1706 f235 1"/>
              <a:gd name="f282" fmla="*/ 1556 f236 1"/>
              <a:gd name="f283" fmla="*/ 1807 f235 1"/>
              <a:gd name="f284" fmla="*/ 1364 f236 1"/>
              <a:gd name="f285" fmla="*/ 1794 f235 1"/>
              <a:gd name="f286" fmla="*/ 1282 f236 1"/>
              <a:gd name="f287" fmla="*/ 755 f235 1"/>
              <a:gd name="f288" fmla="*/ 1269 f236 1"/>
              <a:gd name="f289" fmla="*/ 754 f235 1"/>
              <a:gd name="f290" fmla="*/ 1223 f236 1"/>
              <a:gd name="f291" fmla="*/ 992 f235 1"/>
              <a:gd name="f292" fmla="*/ 1296 f236 1"/>
              <a:gd name="f293" fmla="*/ 1542 f235 1"/>
              <a:gd name="f294" fmla="*/ 1355 f236 1"/>
              <a:gd name="f295" fmla="*/ 1787 f235 1"/>
              <a:gd name="f296" fmla="*/ 1187 f236 1"/>
              <a:gd name="f297" fmla="*/ 2045 f235 1"/>
              <a:gd name="f298" fmla="*/ 920 f236 1"/>
              <a:gd name="f299" fmla="*/ 1956 f235 1"/>
              <a:gd name="f300" fmla="*/ 794 f236 1"/>
              <a:gd name="f301" fmla="*/ 1656 f235 1"/>
              <a:gd name="f302" fmla="*/ 788 f236 1"/>
              <a:gd name="f303" fmla="*/ 1635 f235 1"/>
              <a:gd name="f304" fmla="*/ 790 f236 1"/>
              <a:gd name="f305" fmla="*/ 1636 f235 1"/>
              <a:gd name="f306" fmla="*/ 684 f236 1"/>
              <a:gd name="f307" fmla="*/ 1899 f235 1"/>
              <a:gd name="f308" fmla="*/ 638 f236 1"/>
              <a:gd name="f309" fmla="*/ 1971 f235 1"/>
              <a:gd name="f310" fmla="*/ 219 f236 1"/>
              <a:gd name="f311" fmla="*/ 1920 f235 1"/>
              <a:gd name="f312" fmla="*/ 214 f236 1"/>
              <a:gd name="f313" fmla="*/ 1785 f235 1"/>
              <a:gd name="f314" fmla="*/ 312 f236 1"/>
              <a:gd name="f315" fmla="*/ 1384 f235 1"/>
              <a:gd name="f316" fmla="*/ 294 f236 1"/>
              <a:gd name="f317" fmla="*/ 770 f235 1"/>
              <a:gd name="f318" fmla="*/ 290 f236 1"/>
              <a:gd name="f319" fmla="*/ 758 f235 1"/>
              <a:gd name="f320" fmla="+- f237 0 f1"/>
              <a:gd name="f321" fmla="*/ f240 1 1570"/>
              <a:gd name="f322" fmla="*/ f241 1 2125"/>
              <a:gd name="f323" fmla="*/ f242 1 1570"/>
              <a:gd name="f324" fmla="*/ f243 1 2125"/>
              <a:gd name="f325" fmla="*/ f244 1 1570"/>
              <a:gd name="f326" fmla="*/ f245 1 2125"/>
              <a:gd name="f327" fmla="*/ f246 1 1570"/>
              <a:gd name="f328" fmla="*/ f247 1 2125"/>
              <a:gd name="f329" fmla="*/ f248 1 1570"/>
              <a:gd name="f330" fmla="*/ f249 1 2125"/>
              <a:gd name="f331" fmla="*/ f250 1 1570"/>
              <a:gd name="f332" fmla="*/ f251 1 2125"/>
              <a:gd name="f333" fmla="*/ f252 1 1570"/>
              <a:gd name="f334" fmla="*/ f253 1 2125"/>
              <a:gd name="f335" fmla="*/ f254 1 1570"/>
              <a:gd name="f336" fmla="*/ f255 1 2125"/>
              <a:gd name="f337" fmla="*/ f256 1 1570"/>
              <a:gd name="f338" fmla="*/ f257 1 2125"/>
              <a:gd name="f339" fmla="*/ f258 1 1570"/>
              <a:gd name="f340" fmla="*/ f259 1 2125"/>
              <a:gd name="f341" fmla="*/ f260 1 1570"/>
              <a:gd name="f342" fmla="*/ f261 1 2125"/>
              <a:gd name="f343" fmla="*/ f262 1 1570"/>
              <a:gd name="f344" fmla="*/ f263 1 2125"/>
              <a:gd name="f345" fmla="*/ f264 1 1570"/>
              <a:gd name="f346" fmla="*/ f265 1 2125"/>
              <a:gd name="f347" fmla="*/ f266 1 1570"/>
              <a:gd name="f348" fmla="*/ f267 1 2125"/>
              <a:gd name="f349" fmla="*/ f268 1 1570"/>
              <a:gd name="f350" fmla="*/ f269 1 2125"/>
              <a:gd name="f351" fmla="*/ f270 1 1570"/>
              <a:gd name="f352" fmla="*/ f271 1 2125"/>
              <a:gd name="f353" fmla="*/ f272 1 1570"/>
              <a:gd name="f354" fmla="*/ f273 1 2125"/>
              <a:gd name="f355" fmla="*/ f274 1 1570"/>
              <a:gd name="f356" fmla="*/ f275 1 2125"/>
              <a:gd name="f357" fmla="*/ f276 1 1570"/>
              <a:gd name="f358" fmla="*/ f277 1 2125"/>
              <a:gd name="f359" fmla="*/ f278 1 1570"/>
              <a:gd name="f360" fmla="*/ f279 1 2125"/>
              <a:gd name="f361" fmla="*/ f280 1 1570"/>
              <a:gd name="f362" fmla="*/ f281 1 2125"/>
              <a:gd name="f363" fmla="*/ f282 1 1570"/>
              <a:gd name="f364" fmla="*/ f283 1 2125"/>
              <a:gd name="f365" fmla="*/ f284 1 1570"/>
              <a:gd name="f366" fmla="*/ f285 1 2125"/>
              <a:gd name="f367" fmla="*/ f286 1 1570"/>
              <a:gd name="f368" fmla="*/ f287 1 2125"/>
              <a:gd name="f369" fmla="*/ f288 1 1570"/>
              <a:gd name="f370" fmla="*/ f289 1 2125"/>
              <a:gd name="f371" fmla="*/ f290 1 1570"/>
              <a:gd name="f372" fmla="*/ f291 1 2125"/>
              <a:gd name="f373" fmla="*/ f292 1 1570"/>
              <a:gd name="f374" fmla="*/ f293 1 2125"/>
              <a:gd name="f375" fmla="*/ f294 1 1570"/>
              <a:gd name="f376" fmla="*/ f295 1 2125"/>
              <a:gd name="f377" fmla="*/ f296 1 1570"/>
              <a:gd name="f378" fmla="*/ f297 1 2125"/>
              <a:gd name="f379" fmla="*/ f298 1 1570"/>
              <a:gd name="f380" fmla="*/ f299 1 2125"/>
              <a:gd name="f381" fmla="*/ f300 1 1570"/>
              <a:gd name="f382" fmla="*/ f301 1 2125"/>
              <a:gd name="f383" fmla="*/ f302 1 1570"/>
              <a:gd name="f384" fmla="*/ f303 1 2125"/>
              <a:gd name="f385" fmla="*/ f304 1 1570"/>
              <a:gd name="f386" fmla="*/ f305 1 2125"/>
              <a:gd name="f387" fmla="*/ f306 1 1570"/>
              <a:gd name="f388" fmla="*/ f307 1 2125"/>
              <a:gd name="f389" fmla="*/ f308 1 1570"/>
              <a:gd name="f390" fmla="*/ f309 1 2125"/>
              <a:gd name="f391" fmla="*/ f310 1 1570"/>
              <a:gd name="f392" fmla="*/ f311 1 2125"/>
              <a:gd name="f393" fmla="*/ f312 1 1570"/>
              <a:gd name="f394" fmla="*/ f313 1 2125"/>
              <a:gd name="f395" fmla="*/ f314 1 1570"/>
              <a:gd name="f396" fmla="*/ f315 1 2125"/>
              <a:gd name="f397" fmla="*/ f316 1 1570"/>
              <a:gd name="f398" fmla="*/ f317 1 2125"/>
              <a:gd name="f399" fmla="*/ f318 1 1570"/>
              <a:gd name="f400" fmla="*/ f319 1 2125"/>
              <a:gd name="f401" fmla="*/ 0 1 f238"/>
              <a:gd name="f402" fmla="*/ f232 1 f238"/>
              <a:gd name="f403" fmla="*/ 0 1 f239"/>
              <a:gd name="f404" fmla="*/ f233 1 f239"/>
              <a:gd name="f405" fmla="*/ f321 1 f238"/>
              <a:gd name="f406" fmla="*/ f322 1 f239"/>
              <a:gd name="f407" fmla="*/ f323 1 f238"/>
              <a:gd name="f408" fmla="*/ f324 1 f239"/>
              <a:gd name="f409" fmla="*/ f325 1 f238"/>
              <a:gd name="f410" fmla="*/ f326 1 f239"/>
              <a:gd name="f411" fmla="*/ f327 1 f238"/>
              <a:gd name="f412" fmla="*/ f328 1 f239"/>
              <a:gd name="f413" fmla="*/ f329 1 f238"/>
              <a:gd name="f414" fmla="*/ f330 1 f239"/>
              <a:gd name="f415" fmla="*/ f331 1 f238"/>
              <a:gd name="f416" fmla="*/ f332 1 f239"/>
              <a:gd name="f417" fmla="*/ f333 1 f238"/>
              <a:gd name="f418" fmla="*/ f334 1 f239"/>
              <a:gd name="f419" fmla="*/ f335 1 f238"/>
              <a:gd name="f420" fmla="*/ f336 1 f239"/>
              <a:gd name="f421" fmla="*/ f337 1 f238"/>
              <a:gd name="f422" fmla="*/ f338 1 f239"/>
              <a:gd name="f423" fmla="*/ f339 1 f238"/>
              <a:gd name="f424" fmla="*/ f340 1 f239"/>
              <a:gd name="f425" fmla="*/ f341 1 f238"/>
              <a:gd name="f426" fmla="*/ f342 1 f239"/>
              <a:gd name="f427" fmla="*/ f343 1 f238"/>
              <a:gd name="f428" fmla="*/ f344 1 f239"/>
              <a:gd name="f429" fmla="*/ f345 1 f238"/>
              <a:gd name="f430" fmla="*/ f346 1 f239"/>
              <a:gd name="f431" fmla="*/ f347 1 f238"/>
              <a:gd name="f432" fmla="*/ f348 1 f239"/>
              <a:gd name="f433" fmla="*/ f349 1 f238"/>
              <a:gd name="f434" fmla="*/ f350 1 f239"/>
              <a:gd name="f435" fmla="*/ f351 1 f238"/>
              <a:gd name="f436" fmla="*/ f352 1 f239"/>
              <a:gd name="f437" fmla="*/ f353 1 f238"/>
              <a:gd name="f438" fmla="*/ f354 1 f239"/>
              <a:gd name="f439" fmla="*/ f355 1 f238"/>
              <a:gd name="f440" fmla="*/ f356 1 f239"/>
              <a:gd name="f441" fmla="*/ f357 1 f238"/>
              <a:gd name="f442" fmla="*/ f358 1 f239"/>
              <a:gd name="f443" fmla="*/ f359 1 f238"/>
              <a:gd name="f444" fmla="*/ f360 1 f239"/>
              <a:gd name="f445" fmla="*/ f361 1 f238"/>
              <a:gd name="f446" fmla="*/ f362 1 f239"/>
              <a:gd name="f447" fmla="*/ f363 1 f238"/>
              <a:gd name="f448" fmla="*/ f364 1 f239"/>
              <a:gd name="f449" fmla="*/ f365 1 f238"/>
              <a:gd name="f450" fmla="*/ f366 1 f239"/>
              <a:gd name="f451" fmla="*/ f367 1 f238"/>
              <a:gd name="f452" fmla="*/ f368 1 f239"/>
              <a:gd name="f453" fmla="*/ f369 1 f238"/>
              <a:gd name="f454" fmla="*/ f370 1 f239"/>
              <a:gd name="f455" fmla="*/ f371 1 f238"/>
              <a:gd name="f456" fmla="*/ f372 1 f239"/>
              <a:gd name="f457" fmla="*/ f373 1 f238"/>
              <a:gd name="f458" fmla="*/ f374 1 f239"/>
              <a:gd name="f459" fmla="*/ f375 1 f238"/>
              <a:gd name="f460" fmla="*/ f376 1 f239"/>
              <a:gd name="f461" fmla="*/ f377 1 f238"/>
              <a:gd name="f462" fmla="*/ f378 1 f239"/>
              <a:gd name="f463" fmla="*/ f379 1 f238"/>
              <a:gd name="f464" fmla="*/ f380 1 f239"/>
              <a:gd name="f465" fmla="*/ f381 1 f238"/>
              <a:gd name="f466" fmla="*/ f382 1 f239"/>
              <a:gd name="f467" fmla="*/ f383 1 f238"/>
              <a:gd name="f468" fmla="*/ f384 1 f239"/>
              <a:gd name="f469" fmla="*/ f385 1 f238"/>
              <a:gd name="f470" fmla="*/ f386 1 f239"/>
              <a:gd name="f471" fmla="*/ f387 1 f238"/>
              <a:gd name="f472" fmla="*/ f388 1 f239"/>
              <a:gd name="f473" fmla="*/ f389 1 f238"/>
              <a:gd name="f474" fmla="*/ f390 1 f239"/>
              <a:gd name="f475" fmla="*/ f391 1 f238"/>
              <a:gd name="f476" fmla="*/ f392 1 f239"/>
              <a:gd name="f477" fmla="*/ f393 1 f238"/>
              <a:gd name="f478" fmla="*/ f394 1 f239"/>
              <a:gd name="f479" fmla="*/ f395 1 f238"/>
              <a:gd name="f480" fmla="*/ f396 1 f239"/>
              <a:gd name="f481" fmla="*/ f397 1 f238"/>
              <a:gd name="f482" fmla="*/ f398 1 f239"/>
              <a:gd name="f483" fmla="*/ f399 1 f238"/>
              <a:gd name="f484" fmla="*/ f400 1 f239"/>
              <a:gd name="f485" fmla="*/ f401 f229 1"/>
              <a:gd name="f486" fmla="*/ f402 f229 1"/>
              <a:gd name="f487" fmla="*/ f404 f230 1"/>
              <a:gd name="f488" fmla="*/ f403 f230 1"/>
              <a:gd name="f489" fmla="*/ f405 f229 1"/>
              <a:gd name="f490" fmla="*/ f406 f230 1"/>
              <a:gd name="f491" fmla="*/ f407 f229 1"/>
              <a:gd name="f492" fmla="*/ f408 f230 1"/>
              <a:gd name="f493" fmla="*/ f409 f229 1"/>
              <a:gd name="f494" fmla="*/ f410 f230 1"/>
              <a:gd name="f495" fmla="*/ f411 f229 1"/>
              <a:gd name="f496" fmla="*/ f412 f230 1"/>
              <a:gd name="f497" fmla="*/ f413 f229 1"/>
              <a:gd name="f498" fmla="*/ f414 f230 1"/>
              <a:gd name="f499" fmla="*/ f415 f229 1"/>
              <a:gd name="f500" fmla="*/ f416 f230 1"/>
              <a:gd name="f501" fmla="*/ f417 f229 1"/>
              <a:gd name="f502" fmla="*/ f418 f230 1"/>
              <a:gd name="f503" fmla="*/ f419 f229 1"/>
              <a:gd name="f504" fmla="*/ f420 f230 1"/>
              <a:gd name="f505" fmla="*/ f421 f229 1"/>
              <a:gd name="f506" fmla="*/ f422 f230 1"/>
              <a:gd name="f507" fmla="*/ f423 f229 1"/>
              <a:gd name="f508" fmla="*/ f424 f230 1"/>
              <a:gd name="f509" fmla="*/ f425 f229 1"/>
              <a:gd name="f510" fmla="*/ f426 f230 1"/>
              <a:gd name="f511" fmla="*/ f427 f229 1"/>
              <a:gd name="f512" fmla="*/ f428 f230 1"/>
              <a:gd name="f513" fmla="*/ f429 f229 1"/>
              <a:gd name="f514" fmla="*/ f430 f230 1"/>
              <a:gd name="f515" fmla="*/ f431 f229 1"/>
              <a:gd name="f516" fmla="*/ f432 f230 1"/>
              <a:gd name="f517" fmla="*/ f433 f229 1"/>
              <a:gd name="f518" fmla="*/ f434 f230 1"/>
              <a:gd name="f519" fmla="*/ f435 f229 1"/>
              <a:gd name="f520" fmla="*/ f436 f230 1"/>
              <a:gd name="f521" fmla="*/ f437 f229 1"/>
              <a:gd name="f522" fmla="*/ f438 f230 1"/>
              <a:gd name="f523" fmla="*/ f439 f229 1"/>
              <a:gd name="f524" fmla="*/ f440 f230 1"/>
              <a:gd name="f525" fmla="*/ f441 f229 1"/>
              <a:gd name="f526" fmla="*/ f442 f230 1"/>
              <a:gd name="f527" fmla="*/ f443 f229 1"/>
              <a:gd name="f528" fmla="*/ f444 f230 1"/>
              <a:gd name="f529" fmla="*/ f445 f229 1"/>
              <a:gd name="f530" fmla="*/ f446 f230 1"/>
              <a:gd name="f531" fmla="*/ f447 f229 1"/>
              <a:gd name="f532" fmla="*/ f448 f230 1"/>
              <a:gd name="f533" fmla="*/ f449 f229 1"/>
              <a:gd name="f534" fmla="*/ f450 f230 1"/>
              <a:gd name="f535" fmla="*/ f451 f229 1"/>
              <a:gd name="f536" fmla="*/ f452 f230 1"/>
              <a:gd name="f537" fmla="*/ f453 f229 1"/>
              <a:gd name="f538" fmla="*/ f454 f230 1"/>
              <a:gd name="f539" fmla="*/ f455 f229 1"/>
              <a:gd name="f540" fmla="*/ f456 f230 1"/>
              <a:gd name="f541" fmla="*/ f457 f229 1"/>
              <a:gd name="f542" fmla="*/ f458 f230 1"/>
              <a:gd name="f543" fmla="*/ f459 f229 1"/>
              <a:gd name="f544" fmla="*/ f460 f230 1"/>
              <a:gd name="f545" fmla="*/ f461 f229 1"/>
              <a:gd name="f546" fmla="*/ f462 f230 1"/>
              <a:gd name="f547" fmla="*/ f463 f229 1"/>
              <a:gd name="f548" fmla="*/ f464 f230 1"/>
              <a:gd name="f549" fmla="*/ f465 f229 1"/>
              <a:gd name="f550" fmla="*/ f466 f230 1"/>
              <a:gd name="f551" fmla="*/ f467 f229 1"/>
              <a:gd name="f552" fmla="*/ f468 f230 1"/>
              <a:gd name="f553" fmla="*/ f469 f229 1"/>
              <a:gd name="f554" fmla="*/ f470 f230 1"/>
              <a:gd name="f555" fmla="*/ f471 f229 1"/>
              <a:gd name="f556" fmla="*/ f472 f230 1"/>
              <a:gd name="f557" fmla="*/ f473 f229 1"/>
              <a:gd name="f558" fmla="*/ f474 f230 1"/>
              <a:gd name="f559" fmla="*/ f475 f229 1"/>
              <a:gd name="f560" fmla="*/ f476 f230 1"/>
              <a:gd name="f561" fmla="*/ f477 f229 1"/>
              <a:gd name="f562" fmla="*/ f478 f230 1"/>
              <a:gd name="f563" fmla="*/ f479 f229 1"/>
              <a:gd name="f564" fmla="*/ f480 f230 1"/>
              <a:gd name="f565" fmla="*/ f481 f229 1"/>
              <a:gd name="f566" fmla="*/ f482 f230 1"/>
              <a:gd name="f567" fmla="*/ f483 f229 1"/>
              <a:gd name="f568" fmla="*/ f484 f2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0">
                <a:pos x="f489" y="f490"/>
              </a:cxn>
              <a:cxn ang="f320">
                <a:pos x="f491" y="f492"/>
              </a:cxn>
              <a:cxn ang="f320">
                <a:pos x="f493" y="f494"/>
              </a:cxn>
              <a:cxn ang="f320">
                <a:pos x="f495" y="f496"/>
              </a:cxn>
              <a:cxn ang="f320">
                <a:pos x="f497" y="f498"/>
              </a:cxn>
              <a:cxn ang="f320">
                <a:pos x="f499" y="f500"/>
              </a:cxn>
              <a:cxn ang="f320">
                <a:pos x="f501" y="f502"/>
              </a:cxn>
              <a:cxn ang="f320">
                <a:pos x="f503" y="f504"/>
              </a:cxn>
              <a:cxn ang="f320">
                <a:pos x="f505" y="f506"/>
              </a:cxn>
              <a:cxn ang="f320">
                <a:pos x="f507" y="f508"/>
              </a:cxn>
              <a:cxn ang="f320">
                <a:pos x="f509" y="f510"/>
              </a:cxn>
              <a:cxn ang="f320">
                <a:pos x="f511" y="f512"/>
              </a:cxn>
              <a:cxn ang="f320">
                <a:pos x="f513" y="f514"/>
              </a:cxn>
              <a:cxn ang="f320">
                <a:pos x="f515" y="f516"/>
              </a:cxn>
              <a:cxn ang="f320">
                <a:pos x="f517" y="f518"/>
              </a:cxn>
              <a:cxn ang="f320">
                <a:pos x="f519" y="f520"/>
              </a:cxn>
              <a:cxn ang="f320">
                <a:pos x="f521" y="f522"/>
              </a:cxn>
              <a:cxn ang="f320">
                <a:pos x="f523" y="f524"/>
              </a:cxn>
              <a:cxn ang="f320">
                <a:pos x="f525" y="f526"/>
              </a:cxn>
              <a:cxn ang="f320">
                <a:pos x="f527" y="f528"/>
              </a:cxn>
              <a:cxn ang="f320">
                <a:pos x="f529" y="f530"/>
              </a:cxn>
              <a:cxn ang="f320">
                <a:pos x="f531" y="f532"/>
              </a:cxn>
              <a:cxn ang="f320">
                <a:pos x="f533" y="f534"/>
              </a:cxn>
              <a:cxn ang="f320">
                <a:pos x="f535" y="f536"/>
              </a:cxn>
              <a:cxn ang="f320">
                <a:pos x="f537" y="f538"/>
              </a:cxn>
              <a:cxn ang="f320">
                <a:pos x="f539" y="f540"/>
              </a:cxn>
              <a:cxn ang="f320">
                <a:pos x="f541" y="f542"/>
              </a:cxn>
              <a:cxn ang="f320">
                <a:pos x="f543" y="f544"/>
              </a:cxn>
              <a:cxn ang="f320">
                <a:pos x="f545" y="f546"/>
              </a:cxn>
              <a:cxn ang="f320">
                <a:pos x="f547" y="f548"/>
              </a:cxn>
              <a:cxn ang="f320">
                <a:pos x="f549" y="f550"/>
              </a:cxn>
              <a:cxn ang="f320">
                <a:pos x="f551" y="f552"/>
              </a:cxn>
              <a:cxn ang="f320">
                <a:pos x="f553" y="f554"/>
              </a:cxn>
              <a:cxn ang="f320">
                <a:pos x="f555" y="f556"/>
              </a:cxn>
              <a:cxn ang="f320">
                <a:pos x="f557" y="f558"/>
              </a:cxn>
              <a:cxn ang="f320">
                <a:pos x="f559" y="f560"/>
              </a:cxn>
              <a:cxn ang="f320">
                <a:pos x="f561" y="f562"/>
              </a:cxn>
              <a:cxn ang="f320">
                <a:pos x="f563" y="f564"/>
              </a:cxn>
              <a:cxn ang="f320">
                <a:pos x="f565" y="f566"/>
              </a:cxn>
              <a:cxn ang="f320">
                <a:pos x="f567" y="f568"/>
              </a:cxn>
              <a:cxn ang="f320">
                <a:pos x="f489" y="f490"/>
              </a:cxn>
            </a:cxnLst>
            <a:rect l="f485" t="f488" r="f486" b="f487"/>
            <a:pathLst>
              <a:path w="1570" h="2125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1"/>
                  <a:pt x="f23" y="f24"/>
                  <a:pt x="f23" y="f25"/>
                </a:cubicBezTo>
                <a:cubicBezTo>
                  <a:pt x="f26" y="f27"/>
                  <a:pt x="f5" y="f28"/>
                  <a:pt x="f5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18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98"/>
                  <a:pt x="f99" y="f5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4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85"/>
                </a:cubicBezTo>
                <a:cubicBezTo>
                  <a:pt x="f116" y="f117"/>
                  <a:pt x="f6" y="f118"/>
                  <a:pt x="f119" y="f120"/>
                </a:cubicBezTo>
                <a:cubicBezTo>
                  <a:pt x="f116" y="f121"/>
                  <a:pt x="f122" y="f123"/>
                  <a:pt x="f124" y="f125"/>
                </a:cubicBezTo>
                <a:cubicBezTo>
                  <a:pt x="f126" y="f127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7"/>
                  <a:pt x="f139" y="f140"/>
                  <a:pt x="f141" y="f140"/>
                </a:cubicBezTo>
                <a:cubicBezTo>
                  <a:pt x="f142" y="f143"/>
                  <a:pt x="f144" y="f145"/>
                  <a:pt x="f146" y="f147"/>
                </a:cubicBezTo>
                <a:cubicBezTo>
                  <a:pt x="f148" y="f149"/>
                  <a:pt x="f150" y="f151"/>
                  <a:pt x="f152" y="f153"/>
                </a:cubicBezTo>
                <a:cubicBezTo>
                  <a:pt x="f154" y="f155"/>
                  <a:pt x="f156" y="f157"/>
                  <a:pt x="f158" y="f159"/>
                </a:cubicBez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99" y="f168"/>
                  <a:pt x="f169" y="f170"/>
                </a:cubicBezTo>
                <a:cubicBezTo>
                  <a:pt x="f171" y="f172"/>
                  <a:pt x="f173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1" y="f183"/>
                  <a:pt x="f184" y="f185"/>
                  <a:pt x="f179" y="f186"/>
                </a:cubicBezTo>
                <a:cubicBezTo>
                  <a:pt x="f187" y="f188"/>
                  <a:pt x="f189" y="f190"/>
                  <a:pt x="f191" y="f192"/>
                </a:cubicBezTo>
                <a:cubicBezTo>
                  <a:pt x="f193" y="f194"/>
                  <a:pt x="f195" y="f196"/>
                  <a:pt x="f197" y="f198"/>
                </a:cubicBezTo>
                <a:cubicBezTo>
                  <a:pt x="f65" y="f7"/>
                  <a:pt x="f199" y="f200"/>
                  <a:pt x="f201" y="f202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160"/>
                </a:cubicBezTo>
                <a:cubicBezTo>
                  <a:pt x="f214" y="f215"/>
                  <a:pt x="f216" y="f217"/>
                  <a:pt x="f218" y="f219"/>
                </a:cubicBezTo>
                <a:cubicBezTo>
                  <a:pt x="f220" y="f221"/>
                  <a:pt x="f222" y="f223"/>
                  <a:pt x="f224" y="f225"/>
                </a:cubicBezTo>
                <a:cubicBezTo>
                  <a:pt x="f226" y="f225"/>
                  <a:pt x="f227" y="f9"/>
                  <a:pt x="f8" y="f9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0" name="Grupo 103">
            <a:extLst>
              <a:ext uri="{FF2B5EF4-FFF2-40B4-BE49-F238E27FC236}">
                <a16:creationId xmlns:a16="http://schemas.microsoft.com/office/drawing/2014/main" id="{B1C2AEDF-8DE3-C690-26AD-14C3F84A8D4E}"/>
              </a:ext>
            </a:extLst>
          </p:cNvPr>
          <p:cNvGrpSpPr/>
          <p:nvPr/>
        </p:nvGrpSpPr>
        <p:grpSpPr>
          <a:xfrm>
            <a:off x="4482343" y="3435583"/>
            <a:ext cx="1731114" cy="1640899"/>
            <a:chOff x="4482343" y="3435583"/>
            <a:chExt cx="1731114" cy="1640899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305DF0DD-CC1D-6A6B-1DB6-1B3E12C6D0CC}"/>
                </a:ext>
              </a:extLst>
            </p:cNvPr>
            <p:cNvSpPr/>
            <p:nvPr/>
          </p:nvSpPr>
          <p:spPr>
            <a:xfrm>
              <a:off x="4893731" y="3636998"/>
              <a:ext cx="904442" cy="12668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0"/>
                <a:gd name="f7" fmla="val 308"/>
                <a:gd name="f8" fmla="val 10"/>
                <a:gd name="f9" fmla="val 2"/>
                <a:gd name="f10" fmla="val 8"/>
                <a:gd name="f11" fmla="val 4"/>
                <a:gd name="f12" fmla="val 5"/>
                <a:gd name="f13" fmla="val 1"/>
                <a:gd name="f14" fmla="val 7"/>
                <a:gd name="f15" fmla="val 9"/>
                <a:gd name="f16" fmla="val 19"/>
                <a:gd name="f17" fmla="val 13"/>
                <a:gd name="f18" fmla="val 28"/>
                <a:gd name="f19" fmla="val 23"/>
                <a:gd name="f20" fmla="val 37"/>
                <a:gd name="f21" fmla="val 32"/>
                <a:gd name="f22" fmla="val 39"/>
                <a:gd name="f23" fmla="val 34"/>
                <a:gd name="f24" fmla="val 40"/>
                <a:gd name="f25" fmla="val 41"/>
                <a:gd name="f26" fmla="val 42"/>
                <a:gd name="f27" fmla="val 43"/>
                <a:gd name="f28" fmla="val 54"/>
                <a:gd name="f29" fmla="val 53"/>
                <a:gd name="f30" fmla="val 58"/>
                <a:gd name="f31" fmla="val 61"/>
                <a:gd name="f32" fmla="val 57"/>
                <a:gd name="f33" fmla="val 64"/>
                <a:gd name="f34" fmla="val 60"/>
                <a:gd name="f35" fmla="val 70"/>
                <a:gd name="f36" fmla="val 67"/>
                <a:gd name="f37" fmla="val 71"/>
                <a:gd name="f38" fmla="val 76"/>
                <a:gd name="f39" fmla="val 80"/>
                <a:gd name="f40" fmla="val 83"/>
                <a:gd name="f41" fmla="val 48"/>
                <a:gd name="f42" fmla="val 88"/>
                <a:gd name="f43" fmla="val 44"/>
                <a:gd name="f44" fmla="val 102"/>
                <a:gd name="f45" fmla="val 117"/>
                <a:gd name="f46" fmla="val 131"/>
                <a:gd name="f47" fmla="val 137"/>
                <a:gd name="f48" fmla="val 47"/>
                <a:gd name="f49" fmla="val 140"/>
                <a:gd name="f50" fmla="val 144"/>
                <a:gd name="f51" fmla="val 149"/>
                <a:gd name="f52" fmla="val 66"/>
                <a:gd name="f53" fmla="val 150"/>
                <a:gd name="f54" fmla="val 156"/>
                <a:gd name="f55" fmla="val 159"/>
                <a:gd name="f56" fmla="val 162"/>
                <a:gd name="f57" fmla="val 168"/>
                <a:gd name="f58" fmla="val 169"/>
                <a:gd name="f59" fmla="val 171"/>
                <a:gd name="f60" fmla="val 173"/>
                <a:gd name="f61" fmla="val 177"/>
                <a:gd name="f62" fmla="val 178"/>
                <a:gd name="f63" fmla="val 52"/>
                <a:gd name="f64" fmla="val 49"/>
                <a:gd name="f65" fmla="val 179"/>
                <a:gd name="f66" fmla="val 45"/>
                <a:gd name="f67" fmla="val 189"/>
                <a:gd name="f68" fmla="val 25"/>
                <a:gd name="f69" fmla="val 201"/>
                <a:gd name="f70" fmla="val 14"/>
                <a:gd name="f71" fmla="val 212"/>
                <a:gd name="f72" fmla="val 213"/>
                <a:gd name="f73" fmla="val 214"/>
                <a:gd name="f74" fmla="val 216"/>
                <a:gd name="f75" fmla="val 219"/>
                <a:gd name="f76" fmla="val 11"/>
                <a:gd name="f77" fmla="val 187"/>
                <a:gd name="f78" fmla="val 101"/>
                <a:gd name="f79" fmla="val 155"/>
                <a:gd name="f80" fmla="val 191"/>
                <a:gd name="f81" fmla="val 122"/>
                <a:gd name="f82" fmla="val 281"/>
                <a:gd name="f83" fmla="val 121"/>
                <a:gd name="f84" fmla="val 286"/>
                <a:gd name="f85" fmla="val 120"/>
                <a:gd name="f86" fmla="val 291"/>
                <a:gd name="f87" fmla="val 118"/>
                <a:gd name="f88" fmla="val 296"/>
                <a:gd name="f89" fmla="val 298"/>
                <a:gd name="f90" fmla="val 116"/>
                <a:gd name="f91" fmla="val 301"/>
                <a:gd name="f92" fmla="val 115"/>
                <a:gd name="f93" fmla="val 304"/>
                <a:gd name="f94" fmla="val 114"/>
                <a:gd name="f95" fmla="val 306"/>
                <a:gd name="f96" fmla="val 113"/>
                <a:gd name="f97" fmla="val 110"/>
                <a:gd name="f98" fmla="val 107"/>
                <a:gd name="f99" fmla="val 305"/>
                <a:gd name="f100" fmla="val 106"/>
                <a:gd name="f101" fmla="val 303"/>
                <a:gd name="f102" fmla="val 105"/>
                <a:gd name="f103" fmla="val 302"/>
                <a:gd name="f104" fmla="val 104"/>
                <a:gd name="f105" fmla="val 299"/>
                <a:gd name="f106" fmla="val 295"/>
                <a:gd name="f107" fmla="val 290"/>
                <a:gd name="f108" fmla="val 99"/>
                <a:gd name="f109" fmla="val 194"/>
                <a:gd name="f110" fmla="val 33"/>
                <a:gd name="f111" fmla="+- 0 0 -90"/>
                <a:gd name="f112" fmla="*/ f3 1 220"/>
                <a:gd name="f113" fmla="*/ f4 1 308"/>
                <a:gd name="f114" fmla="val f5"/>
                <a:gd name="f115" fmla="val f6"/>
                <a:gd name="f116" fmla="val f7"/>
                <a:gd name="f117" fmla="*/ f111 f0 1"/>
                <a:gd name="f118" fmla="+- f116 0 f114"/>
                <a:gd name="f119" fmla="+- f115 0 f114"/>
                <a:gd name="f120" fmla="*/ f117 1 f2"/>
                <a:gd name="f121" fmla="*/ f119 1 220"/>
                <a:gd name="f122" fmla="*/ f118 1 308"/>
                <a:gd name="f123" fmla="*/ 0 f119 1"/>
                <a:gd name="f124" fmla="*/ 10 f118 1"/>
                <a:gd name="f125" fmla="*/ 4 f119 1"/>
                <a:gd name="f126" fmla="*/ 1 f118 1"/>
                <a:gd name="f127" fmla="*/ 10 f119 1"/>
                <a:gd name="f128" fmla="*/ 4 f118 1"/>
                <a:gd name="f129" fmla="*/ 37 f119 1"/>
                <a:gd name="f130" fmla="*/ 32 f118 1"/>
                <a:gd name="f131" fmla="*/ 41 f119 1"/>
                <a:gd name="f132" fmla="*/ 40 f118 1"/>
                <a:gd name="f133" fmla="*/ 42 f119 1"/>
                <a:gd name="f134" fmla="*/ 43 f118 1"/>
                <a:gd name="f135" fmla="*/ 53 f119 1"/>
                <a:gd name="f136" fmla="*/ 53 f118 1"/>
                <a:gd name="f137" fmla="*/ 64 f119 1"/>
                <a:gd name="f138" fmla="*/ 60 f118 1"/>
                <a:gd name="f139" fmla="*/ 76 f119 1"/>
                <a:gd name="f140" fmla="*/ 88 f119 1"/>
                <a:gd name="f141" fmla="*/ 44 f118 1"/>
                <a:gd name="f142" fmla="*/ 131 f119 1"/>
                <a:gd name="f143" fmla="*/ 144 f119 1"/>
                <a:gd name="f144" fmla="*/ 156 f119 1"/>
                <a:gd name="f145" fmla="*/ 168 f119 1"/>
                <a:gd name="f146" fmla="*/ 173 f119 1"/>
                <a:gd name="f147" fmla="*/ 54 f118 1"/>
                <a:gd name="f148" fmla="*/ 178 f119 1"/>
                <a:gd name="f149" fmla="*/ 49 f118 1"/>
                <a:gd name="f150" fmla="*/ 179 f119 1"/>
                <a:gd name="f151" fmla="*/ 37 f118 1"/>
                <a:gd name="f152" fmla="*/ 212 f119 1"/>
                <a:gd name="f153" fmla="*/ 2 f118 1"/>
                <a:gd name="f154" fmla="*/ 216 f119 1"/>
                <a:gd name="f155" fmla="*/ 220 f119 1"/>
                <a:gd name="f156" fmla="*/ 11 f118 1"/>
                <a:gd name="f157" fmla="*/ 122 f119 1"/>
                <a:gd name="f158" fmla="*/ 281 f118 1"/>
                <a:gd name="f159" fmla="*/ 118 f119 1"/>
                <a:gd name="f160" fmla="*/ 296 f118 1"/>
                <a:gd name="f161" fmla="*/ 115 f119 1"/>
                <a:gd name="f162" fmla="*/ 304 f118 1"/>
                <a:gd name="f163" fmla="*/ 110 f119 1"/>
                <a:gd name="f164" fmla="*/ 308 f118 1"/>
                <a:gd name="f165" fmla="*/ 106 f119 1"/>
                <a:gd name="f166" fmla="*/ 303 f118 1"/>
                <a:gd name="f167" fmla="*/ 104 f119 1"/>
                <a:gd name="f168" fmla="*/ 299 f118 1"/>
                <a:gd name="f169" fmla="*/ 99 f119 1"/>
                <a:gd name="f170" fmla="*/ 286 f118 1"/>
                <a:gd name="f171" fmla="+- f120 0 f1"/>
                <a:gd name="f172" fmla="*/ f123 1 220"/>
                <a:gd name="f173" fmla="*/ f124 1 308"/>
                <a:gd name="f174" fmla="*/ f125 1 220"/>
                <a:gd name="f175" fmla="*/ f126 1 308"/>
                <a:gd name="f176" fmla="*/ f127 1 220"/>
                <a:gd name="f177" fmla="*/ f128 1 308"/>
                <a:gd name="f178" fmla="*/ f129 1 220"/>
                <a:gd name="f179" fmla="*/ f130 1 308"/>
                <a:gd name="f180" fmla="*/ f131 1 220"/>
                <a:gd name="f181" fmla="*/ f132 1 308"/>
                <a:gd name="f182" fmla="*/ f133 1 220"/>
                <a:gd name="f183" fmla="*/ f134 1 308"/>
                <a:gd name="f184" fmla="*/ f135 1 220"/>
                <a:gd name="f185" fmla="*/ f136 1 308"/>
                <a:gd name="f186" fmla="*/ f137 1 220"/>
                <a:gd name="f187" fmla="*/ f138 1 308"/>
                <a:gd name="f188" fmla="*/ f139 1 220"/>
                <a:gd name="f189" fmla="*/ f140 1 220"/>
                <a:gd name="f190" fmla="*/ f141 1 308"/>
                <a:gd name="f191" fmla="*/ f142 1 220"/>
                <a:gd name="f192" fmla="*/ f143 1 220"/>
                <a:gd name="f193" fmla="*/ f144 1 220"/>
                <a:gd name="f194" fmla="*/ f145 1 220"/>
                <a:gd name="f195" fmla="*/ f146 1 220"/>
                <a:gd name="f196" fmla="*/ f147 1 308"/>
                <a:gd name="f197" fmla="*/ f148 1 220"/>
                <a:gd name="f198" fmla="*/ f149 1 308"/>
                <a:gd name="f199" fmla="*/ f150 1 220"/>
                <a:gd name="f200" fmla="*/ f151 1 308"/>
                <a:gd name="f201" fmla="*/ f152 1 220"/>
                <a:gd name="f202" fmla="*/ f153 1 308"/>
                <a:gd name="f203" fmla="*/ f154 1 220"/>
                <a:gd name="f204" fmla="*/ f155 1 220"/>
                <a:gd name="f205" fmla="*/ f156 1 308"/>
                <a:gd name="f206" fmla="*/ f157 1 220"/>
                <a:gd name="f207" fmla="*/ f158 1 308"/>
                <a:gd name="f208" fmla="*/ f159 1 220"/>
                <a:gd name="f209" fmla="*/ f160 1 308"/>
                <a:gd name="f210" fmla="*/ f161 1 220"/>
                <a:gd name="f211" fmla="*/ f162 1 308"/>
                <a:gd name="f212" fmla="*/ f163 1 220"/>
                <a:gd name="f213" fmla="*/ f164 1 308"/>
                <a:gd name="f214" fmla="*/ f165 1 220"/>
                <a:gd name="f215" fmla="*/ f166 1 308"/>
                <a:gd name="f216" fmla="*/ f167 1 220"/>
                <a:gd name="f217" fmla="*/ f168 1 308"/>
                <a:gd name="f218" fmla="*/ f169 1 220"/>
                <a:gd name="f219" fmla="*/ f170 1 308"/>
                <a:gd name="f220" fmla="*/ 0 1 f121"/>
                <a:gd name="f221" fmla="*/ f115 1 f121"/>
                <a:gd name="f222" fmla="*/ 0 1 f122"/>
                <a:gd name="f223" fmla="*/ f116 1 f122"/>
                <a:gd name="f224" fmla="*/ f172 1 f121"/>
                <a:gd name="f225" fmla="*/ f173 1 f122"/>
                <a:gd name="f226" fmla="*/ f174 1 f121"/>
                <a:gd name="f227" fmla="*/ f175 1 f122"/>
                <a:gd name="f228" fmla="*/ f176 1 f121"/>
                <a:gd name="f229" fmla="*/ f177 1 f122"/>
                <a:gd name="f230" fmla="*/ f178 1 f121"/>
                <a:gd name="f231" fmla="*/ f179 1 f122"/>
                <a:gd name="f232" fmla="*/ f180 1 f121"/>
                <a:gd name="f233" fmla="*/ f181 1 f122"/>
                <a:gd name="f234" fmla="*/ f182 1 f121"/>
                <a:gd name="f235" fmla="*/ f183 1 f122"/>
                <a:gd name="f236" fmla="*/ f184 1 f121"/>
                <a:gd name="f237" fmla="*/ f185 1 f122"/>
                <a:gd name="f238" fmla="*/ f186 1 f121"/>
                <a:gd name="f239" fmla="*/ f187 1 f122"/>
                <a:gd name="f240" fmla="*/ f188 1 f121"/>
                <a:gd name="f241" fmla="*/ f189 1 f121"/>
                <a:gd name="f242" fmla="*/ f190 1 f122"/>
                <a:gd name="f243" fmla="*/ f191 1 f121"/>
                <a:gd name="f244" fmla="*/ f192 1 f121"/>
                <a:gd name="f245" fmla="*/ f193 1 f121"/>
                <a:gd name="f246" fmla="*/ f194 1 f121"/>
                <a:gd name="f247" fmla="*/ f195 1 f121"/>
                <a:gd name="f248" fmla="*/ f196 1 f122"/>
                <a:gd name="f249" fmla="*/ f197 1 f121"/>
                <a:gd name="f250" fmla="*/ f198 1 f122"/>
                <a:gd name="f251" fmla="*/ f199 1 f121"/>
                <a:gd name="f252" fmla="*/ f200 1 f122"/>
                <a:gd name="f253" fmla="*/ f201 1 f121"/>
                <a:gd name="f254" fmla="*/ f202 1 f122"/>
                <a:gd name="f255" fmla="*/ f203 1 f121"/>
                <a:gd name="f256" fmla="*/ f204 1 f121"/>
                <a:gd name="f257" fmla="*/ f205 1 f122"/>
                <a:gd name="f258" fmla="*/ f206 1 f121"/>
                <a:gd name="f259" fmla="*/ f207 1 f122"/>
                <a:gd name="f260" fmla="*/ f208 1 f121"/>
                <a:gd name="f261" fmla="*/ f209 1 f122"/>
                <a:gd name="f262" fmla="*/ f210 1 f121"/>
                <a:gd name="f263" fmla="*/ f211 1 f122"/>
                <a:gd name="f264" fmla="*/ f212 1 f121"/>
                <a:gd name="f265" fmla="*/ f213 1 f122"/>
                <a:gd name="f266" fmla="*/ f214 1 f121"/>
                <a:gd name="f267" fmla="*/ f215 1 f122"/>
                <a:gd name="f268" fmla="*/ f216 1 f121"/>
                <a:gd name="f269" fmla="*/ f217 1 f122"/>
                <a:gd name="f270" fmla="*/ f218 1 f121"/>
                <a:gd name="f271" fmla="*/ f219 1 f122"/>
                <a:gd name="f272" fmla="*/ f220 f112 1"/>
                <a:gd name="f273" fmla="*/ f221 f112 1"/>
                <a:gd name="f274" fmla="*/ f223 f113 1"/>
                <a:gd name="f275" fmla="*/ f222 f113 1"/>
                <a:gd name="f276" fmla="*/ f224 f112 1"/>
                <a:gd name="f277" fmla="*/ f225 f113 1"/>
                <a:gd name="f278" fmla="*/ f226 f112 1"/>
                <a:gd name="f279" fmla="*/ f227 f113 1"/>
                <a:gd name="f280" fmla="*/ f228 f112 1"/>
                <a:gd name="f281" fmla="*/ f229 f113 1"/>
                <a:gd name="f282" fmla="*/ f230 f112 1"/>
                <a:gd name="f283" fmla="*/ f231 f113 1"/>
                <a:gd name="f284" fmla="*/ f232 f112 1"/>
                <a:gd name="f285" fmla="*/ f233 f113 1"/>
                <a:gd name="f286" fmla="*/ f234 f112 1"/>
                <a:gd name="f287" fmla="*/ f235 f113 1"/>
                <a:gd name="f288" fmla="*/ f236 f112 1"/>
                <a:gd name="f289" fmla="*/ f237 f113 1"/>
                <a:gd name="f290" fmla="*/ f238 f112 1"/>
                <a:gd name="f291" fmla="*/ f239 f113 1"/>
                <a:gd name="f292" fmla="*/ f240 f112 1"/>
                <a:gd name="f293" fmla="*/ f241 f112 1"/>
                <a:gd name="f294" fmla="*/ f242 f113 1"/>
                <a:gd name="f295" fmla="*/ f243 f112 1"/>
                <a:gd name="f296" fmla="*/ f244 f112 1"/>
                <a:gd name="f297" fmla="*/ f245 f112 1"/>
                <a:gd name="f298" fmla="*/ f246 f112 1"/>
                <a:gd name="f299" fmla="*/ f247 f112 1"/>
                <a:gd name="f300" fmla="*/ f248 f113 1"/>
                <a:gd name="f301" fmla="*/ f249 f112 1"/>
                <a:gd name="f302" fmla="*/ f250 f113 1"/>
                <a:gd name="f303" fmla="*/ f251 f112 1"/>
                <a:gd name="f304" fmla="*/ f252 f113 1"/>
                <a:gd name="f305" fmla="*/ f253 f112 1"/>
                <a:gd name="f306" fmla="*/ f254 f113 1"/>
                <a:gd name="f307" fmla="*/ f255 f112 1"/>
                <a:gd name="f308" fmla="*/ f256 f112 1"/>
                <a:gd name="f309" fmla="*/ f257 f113 1"/>
                <a:gd name="f310" fmla="*/ f258 f112 1"/>
                <a:gd name="f311" fmla="*/ f259 f113 1"/>
                <a:gd name="f312" fmla="*/ f260 f112 1"/>
                <a:gd name="f313" fmla="*/ f261 f113 1"/>
                <a:gd name="f314" fmla="*/ f262 f112 1"/>
                <a:gd name="f315" fmla="*/ f263 f113 1"/>
                <a:gd name="f316" fmla="*/ f264 f112 1"/>
                <a:gd name="f317" fmla="*/ f265 f113 1"/>
                <a:gd name="f318" fmla="*/ f266 f112 1"/>
                <a:gd name="f319" fmla="*/ f267 f113 1"/>
                <a:gd name="f320" fmla="*/ f268 f112 1"/>
                <a:gd name="f321" fmla="*/ f269 f113 1"/>
                <a:gd name="f322" fmla="*/ f270 f112 1"/>
                <a:gd name="f323" fmla="*/ f271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1">
                  <a:pos x="f276" y="f277"/>
                </a:cxn>
                <a:cxn ang="f171">
                  <a:pos x="f278" y="f279"/>
                </a:cxn>
                <a:cxn ang="f171">
                  <a:pos x="f280" y="f281"/>
                </a:cxn>
                <a:cxn ang="f171">
                  <a:pos x="f282" y="f283"/>
                </a:cxn>
                <a:cxn ang="f171">
                  <a:pos x="f284" y="f285"/>
                </a:cxn>
                <a:cxn ang="f171">
                  <a:pos x="f286" y="f287"/>
                </a:cxn>
                <a:cxn ang="f171">
                  <a:pos x="f288" y="f289"/>
                </a:cxn>
                <a:cxn ang="f171">
                  <a:pos x="f290" y="f291"/>
                </a:cxn>
                <a:cxn ang="f171">
                  <a:pos x="f292" y="f291"/>
                </a:cxn>
                <a:cxn ang="f171">
                  <a:pos x="f293" y="f294"/>
                </a:cxn>
                <a:cxn ang="f171">
                  <a:pos x="f295" y="f287"/>
                </a:cxn>
                <a:cxn ang="f171">
                  <a:pos x="f296" y="f291"/>
                </a:cxn>
                <a:cxn ang="f171">
                  <a:pos x="f297" y="f291"/>
                </a:cxn>
                <a:cxn ang="f171">
                  <a:pos x="f298" y="f289"/>
                </a:cxn>
                <a:cxn ang="f171">
                  <a:pos x="f299" y="f300"/>
                </a:cxn>
                <a:cxn ang="f171">
                  <a:pos x="f301" y="f302"/>
                </a:cxn>
                <a:cxn ang="f171">
                  <a:pos x="f303" y="f304"/>
                </a:cxn>
                <a:cxn ang="f171">
                  <a:pos x="f305" y="f306"/>
                </a:cxn>
                <a:cxn ang="f171">
                  <a:pos x="f307" y="f279"/>
                </a:cxn>
                <a:cxn ang="f171">
                  <a:pos x="f308" y="f309"/>
                </a:cxn>
                <a:cxn ang="f171">
                  <a:pos x="f310" y="f311"/>
                </a:cxn>
                <a:cxn ang="f171">
                  <a:pos x="f312" y="f313"/>
                </a:cxn>
                <a:cxn ang="f171">
                  <a:pos x="f314" y="f315"/>
                </a:cxn>
                <a:cxn ang="f171">
                  <a:pos x="f316" y="f317"/>
                </a:cxn>
                <a:cxn ang="f171">
                  <a:pos x="f318" y="f319"/>
                </a:cxn>
                <a:cxn ang="f171">
                  <a:pos x="f320" y="f321"/>
                </a:cxn>
                <a:cxn ang="f171">
                  <a:pos x="f322" y="f323"/>
                </a:cxn>
                <a:cxn ang="f171">
                  <a:pos x="f276" y="f277"/>
                </a:cxn>
              </a:cxnLst>
              <a:rect l="f272" t="f275" r="f273" b="f274"/>
              <a:pathLst>
                <a:path w="220" h="308">
                  <a:moveTo>
                    <a:pt x="f5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4" y="f5"/>
                    <a:pt x="f15" y="f9"/>
                    <a:pt x="f8" y="f11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0"/>
                    <a:pt x="f25" y="f24"/>
                  </a:cubicBezTo>
                  <a:cubicBezTo>
                    <a:pt x="f25" y="f25"/>
                    <a:pt x="f26" y="f26"/>
                    <a:pt x="f26" y="f27"/>
                  </a:cubicBezTo>
                  <a:cubicBezTo>
                    <a:pt x="f26" y="f28"/>
                    <a:pt x="f26" y="f28"/>
                    <a:pt x="f29" y="f29"/>
                  </a:cubicBezTo>
                  <a:cubicBezTo>
                    <a:pt x="f30" y="f29"/>
                    <a:pt x="f31" y="f32"/>
                    <a:pt x="f33" y="f34"/>
                  </a:cubicBezTo>
                  <a:cubicBezTo>
                    <a:pt x="f35" y="f36"/>
                    <a:pt x="f37" y="f36"/>
                    <a:pt x="f38" y="f34"/>
                  </a:cubicBezTo>
                  <a:cubicBezTo>
                    <a:pt x="f39" y="f28"/>
                    <a:pt x="f40" y="f41"/>
                    <a:pt x="f42" y="f43"/>
                  </a:cubicBezTo>
                  <a:cubicBezTo>
                    <a:pt x="f44" y="f22"/>
                    <a:pt x="f45" y="f22"/>
                    <a:pt x="f46" y="f27"/>
                  </a:cubicBezTo>
                  <a:cubicBezTo>
                    <a:pt x="f47" y="f48"/>
                    <a:pt x="f49" y="f28"/>
                    <a:pt x="f50" y="f34"/>
                  </a:cubicBezTo>
                  <a:cubicBezTo>
                    <a:pt x="f51" y="f52"/>
                    <a:pt x="f53" y="f52"/>
                    <a:pt x="f54" y="f34"/>
                  </a:cubicBezTo>
                  <a:cubicBezTo>
                    <a:pt x="f55" y="f32"/>
                    <a:pt x="f56" y="f29"/>
                    <a:pt x="f57" y="f29"/>
                  </a:cubicBezTo>
                  <a:cubicBezTo>
                    <a:pt x="f58" y="f29"/>
                    <a:pt x="f59" y="f29"/>
                    <a:pt x="f60" y="f28"/>
                  </a:cubicBezTo>
                  <a:cubicBezTo>
                    <a:pt x="f61" y="f28"/>
                    <a:pt x="f62" y="f63"/>
                    <a:pt x="f62" y="f64"/>
                  </a:cubicBezTo>
                  <a:cubicBezTo>
                    <a:pt x="f65" y="f66"/>
                    <a:pt x="f62" y="f25"/>
                    <a:pt x="f65" y="f20"/>
                  </a:cubicBezTo>
                  <a:cubicBezTo>
                    <a:pt x="f67" y="f68"/>
                    <a:pt x="f69" y="f70"/>
                    <a:pt x="f71" y="f9"/>
                  </a:cubicBezTo>
                  <a:cubicBezTo>
                    <a:pt x="f72" y="f13"/>
                    <a:pt x="f73" y="f13"/>
                    <a:pt x="f74" y="f13"/>
                  </a:cubicBezTo>
                  <a:cubicBezTo>
                    <a:pt x="f74" y="f12"/>
                    <a:pt x="f75" y="f10"/>
                    <a:pt x="f6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45" y="f89"/>
                    <a:pt x="f90" y="f91"/>
                    <a:pt x="f92" y="f93"/>
                  </a:cubicBezTo>
                  <a:cubicBezTo>
                    <a:pt x="f94" y="f95"/>
                    <a:pt x="f96" y="f7"/>
                    <a:pt x="f97" y="f7"/>
                  </a:cubicBezTo>
                  <a:cubicBezTo>
                    <a:pt x="f98" y="f7"/>
                    <a:pt x="f98" y="f99"/>
                    <a:pt x="f100" y="f101"/>
                  </a:cubicBezTo>
                  <a:cubicBezTo>
                    <a:pt x="f102" y="f103"/>
                    <a:pt x="f104" y="f91"/>
                    <a:pt x="f104" y="f105"/>
                  </a:cubicBezTo>
                  <a:cubicBezTo>
                    <a:pt x="f44" y="f106"/>
                    <a:pt x="f78" y="f107"/>
                    <a:pt x="f108" y="f84"/>
                  </a:cubicBezTo>
                  <a:cubicBezTo>
                    <a:pt x="f52" y="f109"/>
                    <a:pt x="f110" y="f44"/>
                    <a:pt x="f5" y="f8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A3010E58-0DDD-91D8-C5BD-55DF6E01DF58}"/>
                </a:ext>
              </a:extLst>
            </p:cNvPr>
            <p:cNvSpPr/>
            <p:nvPr/>
          </p:nvSpPr>
          <p:spPr>
            <a:xfrm>
              <a:off x="4482343" y="3706986"/>
              <a:ext cx="1731114" cy="136949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21"/>
                <a:gd name="f8" fmla="val 333"/>
                <a:gd name="f9" fmla="val 419"/>
                <a:gd name="f10" fmla="val 40"/>
                <a:gd name="f11" fmla="val 418"/>
                <a:gd name="f12" fmla="val 38"/>
                <a:gd name="f13" fmla="val 417"/>
                <a:gd name="f14" fmla="val 37"/>
                <a:gd name="f15" fmla="val 35"/>
                <a:gd name="f16" fmla="val 415"/>
                <a:gd name="f17" fmla="val 413"/>
                <a:gd name="f18" fmla="val 34"/>
                <a:gd name="f19" fmla="val 411"/>
                <a:gd name="f20" fmla="val 33"/>
                <a:gd name="f21" fmla="val 408"/>
                <a:gd name="f22" fmla="val 32"/>
                <a:gd name="f23" fmla="val 404"/>
                <a:gd name="f24" fmla="val 30"/>
                <a:gd name="f25" fmla="val 401"/>
                <a:gd name="f26" fmla="val 29"/>
                <a:gd name="f27" fmla="val 400"/>
                <a:gd name="f28" fmla="val 396"/>
                <a:gd name="f29" fmla="val 27"/>
                <a:gd name="f30" fmla="val 392"/>
                <a:gd name="f31" fmla="val 26"/>
                <a:gd name="f32" fmla="val 388"/>
                <a:gd name="f33" fmla="val 25"/>
                <a:gd name="f34" fmla="val 384"/>
                <a:gd name="f35" fmla="val 24"/>
                <a:gd name="f36" fmla="val 381"/>
                <a:gd name="f37" fmla="val 22"/>
                <a:gd name="f38" fmla="val 378"/>
                <a:gd name="f39" fmla="val 19"/>
                <a:gd name="f40" fmla="val 376"/>
                <a:gd name="f41" fmla="val 374"/>
                <a:gd name="f42" fmla="val 18"/>
                <a:gd name="f43" fmla="val 372"/>
                <a:gd name="f44" fmla="val 17"/>
                <a:gd name="f45" fmla="val 362"/>
                <a:gd name="f46" fmla="val 12"/>
                <a:gd name="f47" fmla="val 350"/>
                <a:gd name="f48" fmla="val 8"/>
                <a:gd name="f49" fmla="val 340"/>
                <a:gd name="f50" fmla="val 3"/>
                <a:gd name="f51" fmla="val 337"/>
                <a:gd name="f52" fmla="val 1"/>
                <a:gd name="f53" fmla="val 335"/>
                <a:gd name="f54" fmla="val 331"/>
                <a:gd name="f55" fmla="val 6"/>
                <a:gd name="f56" fmla="val 336"/>
                <a:gd name="f57" fmla="val 11"/>
                <a:gd name="f58" fmla="val 341"/>
                <a:gd name="f59" fmla="val 343"/>
                <a:gd name="f60" fmla="val 345"/>
                <a:gd name="f61" fmla="val 347"/>
                <a:gd name="f62" fmla="val 52"/>
                <a:gd name="f63" fmla="val 69"/>
                <a:gd name="f64" fmla="val 85"/>
                <a:gd name="f65" fmla="val 324"/>
                <a:gd name="f66" fmla="val 117"/>
                <a:gd name="f67" fmla="val 307"/>
                <a:gd name="f68" fmla="val 147"/>
                <a:gd name="f69" fmla="val 289"/>
                <a:gd name="f70" fmla="val 177"/>
                <a:gd name="f71" fmla="val 270"/>
                <a:gd name="f72" fmla="val 209"/>
                <a:gd name="f73" fmla="val 250"/>
                <a:gd name="f74" fmla="val 240"/>
                <a:gd name="f75" fmla="val 229"/>
                <a:gd name="f76" fmla="val 227"/>
                <a:gd name="f77" fmla="val 274"/>
                <a:gd name="f78" fmla="val 224"/>
                <a:gd name="f79" fmla="val 277"/>
                <a:gd name="f80" fmla="val 221"/>
                <a:gd name="f81" fmla="val 281"/>
                <a:gd name="f82" fmla="val 218"/>
                <a:gd name="f83" fmla="val 287"/>
                <a:gd name="f84" fmla="val 214"/>
                <a:gd name="f85" fmla="val 293"/>
                <a:gd name="f86" fmla="val 299"/>
                <a:gd name="f87" fmla="val 208"/>
                <a:gd name="f88" fmla="val 294"/>
                <a:gd name="f89" fmla="val 206"/>
                <a:gd name="f90" fmla="val 291"/>
                <a:gd name="f91" fmla="val 204"/>
                <a:gd name="f92" fmla="val 288"/>
                <a:gd name="f93" fmla="val 201"/>
                <a:gd name="f94" fmla="val 284"/>
                <a:gd name="f95" fmla="val 198"/>
                <a:gd name="f96" fmla="val 279"/>
                <a:gd name="f97" fmla="val 194"/>
                <a:gd name="f98" fmla="val 275"/>
                <a:gd name="f99" fmla="val 191"/>
                <a:gd name="f100" fmla="val 187"/>
                <a:gd name="f101" fmla="val 265"/>
                <a:gd name="f102" fmla="val 184"/>
                <a:gd name="f103" fmla="val 260"/>
                <a:gd name="f104" fmla="val 155"/>
                <a:gd name="f105" fmla="val 216"/>
                <a:gd name="f106" fmla="val 126"/>
                <a:gd name="f107" fmla="val 172"/>
                <a:gd name="f108" fmla="val 102"/>
                <a:gd name="f109" fmla="val 92"/>
                <a:gd name="f110" fmla="val 106"/>
                <a:gd name="f111" fmla="val 82"/>
                <a:gd name="f112" fmla="val 86"/>
                <a:gd name="f113" fmla="val 77"/>
                <a:gd name="f114" fmla="val 64"/>
                <a:gd name="f115" fmla="val 73"/>
                <a:gd name="f116" fmla="val 43"/>
                <a:gd name="f117" fmla="val 89"/>
                <a:gd name="f118" fmla="val 4"/>
                <a:gd name="f119" fmla="val 90"/>
                <a:gd name="f120" fmla="val 2"/>
                <a:gd name="f121" fmla="val 91"/>
                <a:gd name="f122" fmla="val 75"/>
                <a:gd name="f123" fmla="val 68"/>
                <a:gd name="f124" fmla="val 59"/>
                <a:gd name="f125" fmla="val 51"/>
                <a:gd name="f126" fmla="val 16"/>
                <a:gd name="f127" fmla="val 42"/>
                <a:gd name="f128" fmla="val 15"/>
                <a:gd name="f129" fmla="val 39"/>
                <a:gd name="f130" fmla="val 7"/>
                <a:gd name="f131" fmla="val 55"/>
                <a:gd name="f132" fmla="val 83"/>
                <a:gd name="f133" fmla="val 54"/>
                <a:gd name="f134" fmla="val 79"/>
                <a:gd name="f135" fmla="val 151"/>
                <a:gd name="f136" fmla="val 103"/>
                <a:gd name="f137" fmla="val 186"/>
                <a:gd name="f138" fmla="val 121"/>
                <a:gd name="f139" fmla="val 210"/>
                <a:gd name="f140" fmla="val 139"/>
                <a:gd name="f141" fmla="val 235"/>
                <a:gd name="f142" fmla="val 157"/>
                <a:gd name="f143" fmla="val 259"/>
                <a:gd name="f144" fmla="val 158"/>
                <a:gd name="f145" fmla="val 159"/>
                <a:gd name="f146" fmla="val 262"/>
                <a:gd name="f147" fmla="val 263"/>
                <a:gd name="f148" fmla="val 162"/>
                <a:gd name="f149" fmla="val 165"/>
                <a:gd name="f150" fmla="val 267"/>
                <a:gd name="f151" fmla="val 167"/>
                <a:gd name="f152" fmla="val 271"/>
                <a:gd name="f153" fmla="val 168"/>
                <a:gd name="f154" fmla="val 272"/>
                <a:gd name="f155" fmla="val 269"/>
                <a:gd name="f156" fmla="val 169"/>
                <a:gd name="f157" fmla="val 273"/>
                <a:gd name="f158" fmla="val 170"/>
                <a:gd name="f159" fmla="val 276"/>
                <a:gd name="f160" fmla="val 171"/>
                <a:gd name="f161" fmla="val 278"/>
                <a:gd name="f162" fmla="val 173"/>
                <a:gd name="f163" fmla="val 174"/>
                <a:gd name="f164" fmla="val 282"/>
                <a:gd name="f165" fmla="val 176"/>
                <a:gd name="f166" fmla="val 285"/>
                <a:gd name="f167" fmla="val 179"/>
                <a:gd name="f168" fmla="val 181"/>
                <a:gd name="f169" fmla="val 182"/>
                <a:gd name="f170" fmla="val 295"/>
                <a:gd name="f171" fmla="val 190"/>
                <a:gd name="f172" fmla="val 303"/>
                <a:gd name="f173" fmla="val 304"/>
                <a:gd name="f174" fmla="val 306"/>
                <a:gd name="f175" fmla="val 192"/>
                <a:gd name="f176" fmla="val 308"/>
                <a:gd name="f177" fmla="val 199"/>
                <a:gd name="f178" fmla="val 314"/>
                <a:gd name="f179" fmla="val 203"/>
                <a:gd name="f180" fmla="val 332"/>
                <a:gd name="f181" fmla="val 211"/>
                <a:gd name="f182" fmla="val 330"/>
                <a:gd name="f183" fmla="val 212"/>
                <a:gd name="f184" fmla="val 328"/>
                <a:gd name="f185" fmla="val 327"/>
                <a:gd name="f186" fmla="val 322"/>
                <a:gd name="f187" fmla="val 220"/>
                <a:gd name="f188" fmla="val 321"/>
                <a:gd name="f189" fmla="val 316"/>
                <a:gd name="f190" fmla="val 312"/>
                <a:gd name="f191" fmla="val 228"/>
                <a:gd name="f192" fmla="val 310"/>
                <a:gd name="f193" fmla="val 234"/>
                <a:gd name="f194" fmla="val 241"/>
                <a:gd name="f195" fmla="val 296"/>
                <a:gd name="f196" fmla="val 239"/>
                <a:gd name="f197" fmla="val 247"/>
                <a:gd name="f198" fmla="val 251"/>
                <a:gd name="f199" fmla="val 252"/>
                <a:gd name="f200" fmla="val 254"/>
                <a:gd name="f201" fmla="val 257"/>
                <a:gd name="f202" fmla="val 258"/>
                <a:gd name="f203" fmla="val 264"/>
                <a:gd name="f204" fmla="val 261"/>
                <a:gd name="f205" fmla="val 245"/>
                <a:gd name="f206" fmla="val 286"/>
                <a:gd name="f207" fmla="val 297"/>
                <a:gd name="f208" fmla="val 213"/>
                <a:gd name="f209" fmla="val 318"/>
                <a:gd name="f210" fmla="val 183"/>
                <a:gd name="f211" fmla="val 339"/>
                <a:gd name="f212" fmla="val 154"/>
                <a:gd name="f213" fmla="val 125"/>
                <a:gd name="f214" fmla="val 99"/>
                <a:gd name="f215" fmla="val 397"/>
                <a:gd name="f216" fmla="val 74"/>
                <a:gd name="f217" fmla="val 49"/>
                <a:gd name="f218" fmla="val 46"/>
                <a:gd name="f219" fmla="+- 0 0 -90"/>
                <a:gd name="f220" fmla="*/ f4 1 421"/>
                <a:gd name="f221" fmla="*/ f5 1 333"/>
                <a:gd name="f222" fmla="val f6"/>
                <a:gd name="f223" fmla="val f7"/>
                <a:gd name="f224" fmla="val f8"/>
                <a:gd name="f225" fmla="*/ f219 f0 1"/>
                <a:gd name="f226" fmla="+- f224 0 f222"/>
                <a:gd name="f227" fmla="+- f223 0 f222"/>
                <a:gd name="f228" fmla="*/ f225 1 f3"/>
                <a:gd name="f229" fmla="*/ f227 1 421"/>
                <a:gd name="f230" fmla="*/ f226 1 333"/>
                <a:gd name="f231" fmla="*/ 419 f227 1"/>
                <a:gd name="f232" fmla="*/ 40 f226 1"/>
                <a:gd name="f233" fmla="*/ 417 f227 1"/>
                <a:gd name="f234" fmla="*/ 35 f226 1"/>
                <a:gd name="f235" fmla="*/ 411 f227 1"/>
                <a:gd name="f236" fmla="*/ 33 f226 1"/>
                <a:gd name="f237" fmla="*/ 401 f227 1"/>
                <a:gd name="f238" fmla="*/ 29 f226 1"/>
                <a:gd name="f239" fmla="*/ 400 f227 1"/>
                <a:gd name="f240" fmla="*/ 388 f227 1"/>
                <a:gd name="f241" fmla="*/ 25 f226 1"/>
                <a:gd name="f242" fmla="*/ 378 f227 1"/>
                <a:gd name="f243" fmla="*/ 19 f226 1"/>
                <a:gd name="f244" fmla="*/ 372 f227 1"/>
                <a:gd name="f245" fmla="*/ 17 f226 1"/>
                <a:gd name="f246" fmla="*/ 340 f227 1"/>
                <a:gd name="f247" fmla="*/ 3 f226 1"/>
                <a:gd name="f248" fmla="*/ 333 f227 1"/>
                <a:gd name="f249" fmla="*/ 336 f227 1"/>
                <a:gd name="f250" fmla="*/ 11 f226 1"/>
                <a:gd name="f251" fmla="*/ 345 f227 1"/>
                <a:gd name="f252" fmla="*/ 34 f226 1"/>
                <a:gd name="f253" fmla="*/ 337 f227 1"/>
                <a:gd name="f254" fmla="*/ 85 f226 1"/>
                <a:gd name="f255" fmla="*/ 289 f227 1"/>
                <a:gd name="f256" fmla="*/ 177 f226 1"/>
                <a:gd name="f257" fmla="*/ 229 f227 1"/>
                <a:gd name="f258" fmla="*/ 270 f226 1"/>
                <a:gd name="f259" fmla="*/ 221 f227 1"/>
                <a:gd name="f260" fmla="*/ 281 f226 1"/>
                <a:gd name="f261" fmla="*/ 209 f227 1"/>
                <a:gd name="f262" fmla="*/ 299 f226 1"/>
                <a:gd name="f263" fmla="*/ 204 f227 1"/>
                <a:gd name="f264" fmla="*/ 288 f226 1"/>
                <a:gd name="f265" fmla="*/ 194 f227 1"/>
                <a:gd name="f266" fmla="*/ 275 f226 1"/>
                <a:gd name="f267" fmla="*/ 184 f227 1"/>
                <a:gd name="f268" fmla="*/ 260 f226 1"/>
                <a:gd name="f269" fmla="*/ 102 f227 1"/>
                <a:gd name="f270" fmla="*/ 126 f226 1"/>
                <a:gd name="f271" fmla="*/ 77 f227 1"/>
                <a:gd name="f272" fmla="*/ 64 f226 1"/>
                <a:gd name="f273" fmla="*/ 89 f227 1"/>
                <a:gd name="f274" fmla="*/ 4 f226 1"/>
                <a:gd name="f275" fmla="*/ 91 f227 1"/>
                <a:gd name="f276" fmla="*/ 0 f226 1"/>
                <a:gd name="f277" fmla="*/ 68 f227 1"/>
                <a:gd name="f278" fmla="*/ 8 f226 1"/>
                <a:gd name="f279" fmla="*/ 42 f227 1"/>
                <a:gd name="f280" fmla="*/ 18 f226 1"/>
                <a:gd name="f281" fmla="*/ 0 f227 1"/>
                <a:gd name="f282" fmla="*/ 39 f226 1"/>
                <a:gd name="f283" fmla="*/ 29 f227 1"/>
                <a:gd name="f284" fmla="*/ 83 f226 1"/>
                <a:gd name="f285" fmla="*/ 103 f227 1"/>
                <a:gd name="f286" fmla="*/ 186 f226 1"/>
                <a:gd name="f287" fmla="*/ 157 f227 1"/>
                <a:gd name="f288" fmla="*/ 259 f226 1"/>
                <a:gd name="f289" fmla="*/ 159 f227 1"/>
                <a:gd name="f290" fmla="*/ 263 f226 1"/>
                <a:gd name="f291" fmla="*/ 167 f227 1"/>
                <a:gd name="f292" fmla="*/ 271 f226 1"/>
                <a:gd name="f293" fmla="*/ 168 f227 1"/>
                <a:gd name="f294" fmla="*/ 272 f226 1"/>
                <a:gd name="f295" fmla="*/ 169 f227 1"/>
                <a:gd name="f296" fmla="*/ 273 f226 1"/>
                <a:gd name="f297" fmla="*/ 170 f227 1"/>
                <a:gd name="f298" fmla="*/ 171 f227 1"/>
                <a:gd name="f299" fmla="*/ 277 f226 1"/>
                <a:gd name="f300" fmla="*/ 173 f227 1"/>
                <a:gd name="f301" fmla="*/ 177 f227 1"/>
                <a:gd name="f302" fmla="*/ 285 f226 1"/>
                <a:gd name="f303" fmla="*/ 182 f227 1"/>
                <a:gd name="f304" fmla="*/ 291 f226 1"/>
                <a:gd name="f305" fmla="*/ 190 f227 1"/>
                <a:gd name="f306" fmla="*/ 303 f226 1"/>
                <a:gd name="f307" fmla="*/ 192 f227 1"/>
                <a:gd name="f308" fmla="*/ 308 f226 1"/>
                <a:gd name="f309" fmla="*/ 208 f227 1"/>
                <a:gd name="f310" fmla="*/ 333 f226 1"/>
                <a:gd name="f311" fmla="*/ 210 f227 1"/>
                <a:gd name="f312" fmla="*/ 331 f226 1"/>
                <a:gd name="f313" fmla="*/ 214 f227 1"/>
                <a:gd name="f314" fmla="*/ 328 f226 1"/>
                <a:gd name="f315" fmla="*/ 327 f226 1"/>
                <a:gd name="f316" fmla="*/ 220 f227 1"/>
                <a:gd name="f317" fmla="*/ 321 f226 1"/>
                <a:gd name="f318" fmla="*/ 228 f227 1"/>
                <a:gd name="f319" fmla="*/ 310 f226 1"/>
                <a:gd name="f320" fmla="*/ 241 f227 1"/>
                <a:gd name="f321" fmla="*/ 296 f226 1"/>
                <a:gd name="f322" fmla="*/ 251 f227 1"/>
                <a:gd name="f323" fmla="*/ 257 f227 1"/>
                <a:gd name="f324" fmla="*/ 269 f226 1"/>
                <a:gd name="f325" fmla="*/ 260 f227 1"/>
                <a:gd name="f326" fmla="*/ 264 f226 1"/>
                <a:gd name="f327" fmla="*/ 262 f227 1"/>
                <a:gd name="f328" fmla="*/ 261 f226 1"/>
                <a:gd name="f329" fmla="*/ 297 f227 1"/>
                <a:gd name="f330" fmla="*/ 213 f226 1"/>
                <a:gd name="f331" fmla="*/ 360 f227 1"/>
                <a:gd name="f332" fmla="*/ 125 f226 1"/>
                <a:gd name="f333" fmla="*/ 415 f227 1"/>
                <a:gd name="f334" fmla="*/ 49 f226 1"/>
                <a:gd name="f335" fmla="+- f228 0 f1"/>
                <a:gd name="f336" fmla="*/ f231 1 421"/>
                <a:gd name="f337" fmla="*/ f232 1 333"/>
                <a:gd name="f338" fmla="*/ f233 1 421"/>
                <a:gd name="f339" fmla="*/ f234 1 333"/>
                <a:gd name="f340" fmla="*/ f235 1 421"/>
                <a:gd name="f341" fmla="*/ f236 1 333"/>
                <a:gd name="f342" fmla="*/ f237 1 421"/>
                <a:gd name="f343" fmla="*/ f238 1 333"/>
                <a:gd name="f344" fmla="*/ f239 1 421"/>
                <a:gd name="f345" fmla="*/ f240 1 421"/>
                <a:gd name="f346" fmla="*/ f241 1 333"/>
                <a:gd name="f347" fmla="*/ f242 1 421"/>
                <a:gd name="f348" fmla="*/ f243 1 333"/>
                <a:gd name="f349" fmla="*/ f244 1 421"/>
                <a:gd name="f350" fmla="*/ f245 1 333"/>
                <a:gd name="f351" fmla="*/ f246 1 421"/>
                <a:gd name="f352" fmla="*/ f247 1 333"/>
                <a:gd name="f353" fmla="*/ f248 1 421"/>
                <a:gd name="f354" fmla="*/ f249 1 421"/>
                <a:gd name="f355" fmla="*/ f250 1 333"/>
                <a:gd name="f356" fmla="*/ f251 1 421"/>
                <a:gd name="f357" fmla="*/ f252 1 333"/>
                <a:gd name="f358" fmla="*/ f253 1 421"/>
                <a:gd name="f359" fmla="*/ f254 1 333"/>
                <a:gd name="f360" fmla="*/ f255 1 421"/>
                <a:gd name="f361" fmla="*/ f256 1 333"/>
                <a:gd name="f362" fmla="*/ f257 1 421"/>
                <a:gd name="f363" fmla="*/ f258 1 333"/>
                <a:gd name="f364" fmla="*/ f259 1 421"/>
                <a:gd name="f365" fmla="*/ f260 1 333"/>
                <a:gd name="f366" fmla="*/ f261 1 421"/>
                <a:gd name="f367" fmla="*/ f262 1 333"/>
                <a:gd name="f368" fmla="*/ f263 1 421"/>
                <a:gd name="f369" fmla="*/ f264 1 333"/>
                <a:gd name="f370" fmla="*/ f265 1 421"/>
                <a:gd name="f371" fmla="*/ f266 1 333"/>
                <a:gd name="f372" fmla="*/ f267 1 421"/>
                <a:gd name="f373" fmla="*/ f268 1 333"/>
                <a:gd name="f374" fmla="*/ f269 1 421"/>
                <a:gd name="f375" fmla="*/ f270 1 333"/>
                <a:gd name="f376" fmla="*/ f271 1 421"/>
                <a:gd name="f377" fmla="*/ f272 1 333"/>
                <a:gd name="f378" fmla="*/ f273 1 421"/>
                <a:gd name="f379" fmla="*/ f274 1 333"/>
                <a:gd name="f380" fmla="*/ f275 1 421"/>
                <a:gd name="f381" fmla="*/ f276 1 333"/>
                <a:gd name="f382" fmla="*/ f277 1 421"/>
                <a:gd name="f383" fmla="*/ f278 1 333"/>
                <a:gd name="f384" fmla="*/ f279 1 421"/>
                <a:gd name="f385" fmla="*/ f280 1 333"/>
                <a:gd name="f386" fmla="*/ f281 1 421"/>
                <a:gd name="f387" fmla="*/ f282 1 333"/>
                <a:gd name="f388" fmla="*/ f283 1 421"/>
                <a:gd name="f389" fmla="*/ f284 1 333"/>
                <a:gd name="f390" fmla="*/ f285 1 421"/>
                <a:gd name="f391" fmla="*/ f286 1 333"/>
                <a:gd name="f392" fmla="*/ f287 1 421"/>
                <a:gd name="f393" fmla="*/ f288 1 333"/>
                <a:gd name="f394" fmla="*/ f289 1 421"/>
                <a:gd name="f395" fmla="*/ f290 1 333"/>
                <a:gd name="f396" fmla="*/ f291 1 421"/>
                <a:gd name="f397" fmla="*/ f292 1 333"/>
                <a:gd name="f398" fmla="*/ f293 1 421"/>
                <a:gd name="f399" fmla="*/ f294 1 333"/>
                <a:gd name="f400" fmla="*/ f295 1 421"/>
                <a:gd name="f401" fmla="*/ f296 1 333"/>
                <a:gd name="f402" fmla="*/ f297 1 421"/>
                <a:gd name="f403" fmla="*/ f298 1 421"/>
                <a:gd name="f404" fmla="*/ f299 1 333"/>
                <a:gd name="f405" fmla="*/ f300 1 421"/>
                <a:gd name="f406" fmla="*/ f301 1 421"/>
                <a:gd name="f407" fmla="*/ f302 1 333"/>
                <a:gd name="f408" fmla="*/ f303 1 421"/>
                <a:gd name="f409" fmla="*/ f304 1 333"/>
                <a:gd name="f410" fmla="*/ f305 1 421"/>
                <a:gd name="f411" fmla="*/ f306 1 333"/>
                <a:gd name="f412" fmla="*/ f307 1 421"/>
                <a:gd name="f413" fmla="*/ f308 1 333"/>
                <a:gd name="f414" fmla="*/ f309 1 421"/>
                <a:gd name="f415" fmla="*/ f310 1 333"/>
                <a:gd name="f416" fmla="*/ f311 1 421"/>
                <a:gd name="f417" fmla="*/ f312 1 333"/>
                <a:gd name="f418" fmla="*/ f313 1 421"/>
                <a:gd name="f419" fmla="*/ f314 1 333"/>
                <a:gd name="f420" fmla="*/ f315 1 333"/>
                <a:gd name="f421" fmla="*/ f316 1 421"/>
                <a:gd name="f422" fmla="*/ f317 1 333"/>
                <a:gd name="f423" fmla="*/ f318 1 421"/>
                <a:gd name="f424" fmla="*/ f319 1 333"/>
                <a:gd name="f425" fmla="*/ f320 1 421"/>
                <a:gd name="f426" fmla="*/ f321 1 333"/>
                <a:gd name="f427" fmla="*/ f322 1 421"/>
                <a:gd name="f428" fmla="*/ f323 1 421"/>
                <a:gd name="f429" fmla="*/ f324 1 333"/>
                <a:gd name="f430" fmla="*/ f325 1 421"/>
                <a:gd name="f431" fmla="*/ f326 1 333"/>
                <a:gd name="f432" fmla="*/ f327 1 421"/>
                <a:gd name="f433" fmla="*/ f328 1 333"/>
                <a:gd name="f434" fmla="*/ f329 1 421"/>
                <a:gd name="f435" fmla="*/ f330 1 333"/>
                <a:gd name="f436" fmla="*/ f331 1 421"/>
                <a:gd name="f437" fmla="*/ f332 1 333"/>
                <a:gd name="f438" fmla="*/ f333 1 421"/>
                <a:gd name="f439" fmla="*/ f334 1 333"/>
                <a:gd name="f440" fmla="*/ 0 1 f229"/>
                <a:gd name="f441" fmla="*/ f223 1 f229"/>
                <a:gd name="f442" fmla="*/ 0 1 f230"/>
                <a:gd name="f443" fmla="*/ f224 1 f230"/>
                <a:gd name="f444" fmla="*/ f336 1 f229"/>
                <a:gd name="f445" fmla="*/ f337 1 f230"/>
                <a:gd name="f446" fmla="*/ f338 1 f229"/>
                <a:gd name="f447" fmla="*/ f339 1 f230"/>
                <a:gd name="f448" fmla="*/ f340 1 f229"/>
                <a:gd name="f449" fmla="*/ f341 1 f230"/>
                <a:gd name="f450" fmla="*/ f342 1 f229"/>
                <a:gd name="f451" fmla="*/ f343 1 f230"/>
                <a:gd name="f452" fmla="*/ f344 1 f229"/>
                <a:gd name="f453" fmla="*/ f345 1 f229"/>
                <a:gd name="f454" fmla="*/ f346 1 f230"/>
                <a:gd name="f455" fmla="*/ f347 1 f229"/>
                <a:gd name="f456" fmla="*/ f348 1 f230"/>
                <a:gd name="f457" fmla="*/ f349 1 f229"/>
                <a:gd name="f458" fmla="*/ f350 1 f230"/>
                <a:gd name="f459" fmla="*/ f351 1 f229"/>
                <a:gd name="f460" fmla="*/ f352 1 f230"/>
                <a:gd name="f461" fmla="*/ f353 1 f229"/>
                <a:gd name="f462" fmla="*/ f354 1 f229"/>
                <a:gd name="f463" fmla="*/ f355 1 f230"/>
                <a:gd name="f464" fmla="*/ f356 1 f229"/>
                <a:gd name="f465" fmla="*/ f357 1 f230"/>
                <a:gd name="f466" fmla="*/ f358 1 f229"/>
                <a:gd name="f467" fmla="*/ f359 1 f230"/>
                <a:gd name="f468" fmla="*/ f360 1 f229"/>
                <a:gd name="f469" fmla="*/ f361 1 f230"/>
                <a:gd name="f470" fmla="*/ f362 1 f229"/>
                <a:gd name="f471" fmla="*/ f363 1 f230"/>
                <a:gd name="f472" fmla="*/ f364 1 f229"/>
                <a:gd name="f473" fmla="*/ f365 1 f230"/>
                <a:gd name="f474" fmla="*/ f366 1 f229"/>
                <a:gd name="f475" fmla="*/ f367 1 f230"/>
                <a:gd name="f476" fmla="*/ f368 1 f229"/>
                <a:gd name="f477" fmla="*/ f369 1 f230"/>
                <a:gd name="f478" fmla="*/ f370 1 f229"/>
                <a:gd name="f479" fmla="*/ f371 1 f230"/>
                <a:gd name="f480" fmla="*/ f372 1 f229"/>
                <a:gd name="f481" fmla="*/ f373 1 f230"/>
                <a:gd name="f482" fmla="*/ f374 1 f229"/>
                <a:gd name="f483" fmla="*/ f375 1 f230"/>
                <a:gd name="f484" fmla="*/ f376 1 f229"/>
                <a:gd name="f485" fmla="*/ f377 1 f230"/>
                <a:gd name="f486" fmla="*/ f378 1 f229"/>
                <a:gd name="f487" fmla="*/ f379 1 f230"/>
                <a:gd name="f488" fmla="*/ f380 1 f229"/>
                <a:gd name="f489" fmla="*/ f381 1 f230"/>
                <a:gd name="f490" fmla="*/ f382 1 f229"/>
                <a:gd name="f491" fmla="*/ f383 1 f230"/>
                <a:gd name="f492" fmla="*/ f384 1 f229"/>
                <a:gd name="f493" fmla="*/ f385 1 f230"/>
                <a:gd name="f494" fmla="*/ f386 1 f229"/>
                <a:gd name="f495" fmla="*/ f387 1 f230"/>
                <a:gd name="f496" fmla="*/ f388 1 f229"/>
                <a:gd name="f497" fmla="*/ f389 1 f230"/>
                <a:gd name="f498" fmla="*/ f390 1 f229"/>
                <a:gd name="f499" fmla="*/ f391 1 f230"/>
                <a:gd name="f500" fmla="*/ f392 1 f229"/>
                <a:gd name="f501" fmla="*/ f393 1 f230"/>
                <a:gd name="f502" fmla="*/ f394 1 f229"/>
                <a:gd name="f503" fmla="*/ f395 1 f230"/>
                <a:gd name="f504" fmla="*/ f396 1 f229"/>
                <a:gd name="f505" fmla="*/ f397 1 f230"/>
                <a:gd name="f506" fmla="*/ f398 1 f229"/>
                <a:gd name="f507" fmla="*/ f399 1 f230"/>
                <a:gd name="f508" fmla="*/ f400 1 f229"/>
                <a:gd name="f509" fmla="*/ f401 1 f230"/>
                <a:gd name="f510" fmla="*/ f402 1 f229"/>
                <a:gd name="f511" fmla="*/ f403 1 f229"/>
                <a:gd name="f512" fmla="*/ f404 1 f230"/>
                <a:gd name="f513" fmla="*/ f405 1 f229"/>
                <a:gd name="f514" fmla="*/ f406 1 f229"/>
                <a:gd name="f515" fmla="*/ f407 1 f230"/>
                <a:gd name="f516" fmla="*/ f408 1 f229"/>
                <a:gd name="f517" fmla="*/ f409 1 f230"/>
                <a:gd name="f518" fmla="*/ f410 1 f229"/>
                <a:gd name="f519" fmla="*/ f411 1 f230"/>
                <a:gd name="f520" fmla="*/ f412 1 f229"/>
                <a:gd name="f521" fmla="*/ f413 1 f230"/>
                <a:gd name="f522" fmla="*/ f414 1 f229"/>
                <a:gd name="f523" fmla="*/ f415 1 f230"/>
                <a:gd name="f524" fmla="*/ f416 1 f229"/>
                <a:gd name="f525" fmla="*/ f417 1 f230"/>
                <a:gd name="f526" fmla="*/ f418 1 f229"/>
                <a:gd name="f527" fmla="*/ f419 1 f230"/>
                <a:gd name="f528" fmla="*/ f420 1 f230"/>
                <a:gd name="f529" fmla="*/ f421 1 f229"/>
                <a:gd name="f530" fmla="*/ f422 1 f230"/>
                <a:gd name="f531" fmla="*/ f423 1 f229"/>
                <a:gd name="f532" fmla="*/ f424 1 f230"/>
                <a:gd name="f533" fmla="*/ f425 1 f229"/>
                <a:gd name="f534" fmla="*/ f426 1 f230"/>
                <a:gd name="f535" fmla="*/ f427 1 f229"/>
                <a:gd name="f536" fmla="*/ f428 1 f229"/>
                <a:gd name="f537" fmla="*/ f429 1 f230"/>
                <a:gd name="f538" fmla="*/ f430 1 f229"/>
                <a:gd name="f539" fmla="*/ f431 1 f230"/>
                <a:gd name="f540" fmla="*/ f432 1 f229"/>
                <a:gd name="f541" fmla="*/ f433 1 f230"/>
                <a:gd name="f542" fmla="*/ f434 1 f229"/>
                <a:gd name="f543" fmla="*/ f435 1 f230"/>
                <a:gd name="f544" fmla="*/ f436 1 f229"/>
                <a:gd name="f545" fmla="*/ f437 1 f230"/>
                <a:gd name="f546" fmla="*/ f438 1 f229"/>
                <a:gd name="f547" fmla="*/ f439 1 f230"/>
                <a:gd name="f548" fmla="*/ f440 f220 1"/>
                <a:gd name="f549" fmla="*/ f441 f220 1"/>
                <a:gd name="f550" fmla="*/ f443 f221 1"/>
                <a:gd name="f551" fmla="*/ f442 f221 1"/>
                <a:gd name="f552" fmla="*/ f444 f220 1"/>
                <a:gd name="f553" fmla="*/ f445 f221 1"/>
                <a:gd name="f554" fmla="*/ f446 f220 1"/>
                <a:gd name="f555" fmla="*/ f447 f221 1"/>
                <a:gd name="f556" fmla="*/ f448 f220 1"/>
                <a:gd name="f557" fmla="*/ f449 f221 1"/>
                <a:gd name="f558" fmla="*/ f450 f220 1"/>
                <a:gd name="f559" fmla="*/ f451 f221 1"/>
                <a:gd name="f560" fmla="*/ f452 f220 1"/>
                <a:gd name="f561" fmla="*/ f453 f220 1"/>
                <a:gd name="f562" fmla="*/ f454 f221 1"/>
                <a:gd name="f563" fmla="*/ f455 f220 1"/>
                <a:gd name="f564" fmla="*/ f456 f221 1"/>
                <a:gd name="f565" fmla="*/ f457 f220 1"/>
                <a:gd name="f566" fmla="*/ f458 f221 1"/>
                <a:gd name="f567" fmla="*/ f459 f220 1"/>
                <a:gd name="f568" fmla="*/ f460 f221 1"/>
                <a:gd name="f569" fmla="*/ f461 f220 1"/>
                <a:gd name="f570" fmla="*/ f462 f220 1"/>
                <a:gd name="f571" fmla="*/ f463 f221 1"/>
                <a:gd name="f572" fmla="*/ f464 f220 1"/>
                <a:gd name="f573" fmla="*/ f465 f221 1"/>
                <a:gd name="f574" fmla="*/ f466 f220 1"/>
                <a:gd name="f575" fmla="*/ f467 f221 1"/>
                <a:gd name="f576" fmla="*/ f468 f220 1"/>
                <a:gd name="f577" fmla="*/ f469 f221 1"/>
                <a:gd name="f578" fmla="*/ f470 f220 1"/>
                <a:gd name="f579" fmla="*/ f471 f221 1"/>
                <a:gd name="f580" fmla="*/ f472 f220 1"/>
                <a:gd name="f581" fmla="*/ f473 f221 1"/>
                <a:gd name="f582" fmla="*/ f474 f220 1"/>
                <a:gd name="f583" fmla="*/ f475 f221 1"/>
                <a:gd name="f584" fmla="*/ f476 f220 1"/>
                <a:gd name="f585" fmla="*/ f477 f221 1"/>
                <a:gd name="f586" fmla="*/ f478 f220 1"/>
                <a:gd name="f587" fmla="*/ f479 f221 1"/>
                <a:gd name="f588" fmla="*/ f480 f220 1"/>
                <a:gd name="f589" fmla="*/ f481 f221 1"/>
                <a:gd name="f590" fmla="*/ f482 f220 1"/>
                <a:gd name="f591" fmla="*/ f483 f221 1"/>
                <a:gd name="f592" fmla="*/ f484 f220 1"/>
                <a:gd name="f593" fmla="*/ f485 f221 1"/>
                <a:gd name="f594" fmla="*/ f486 f220 1"/>
                <a:gd name="f595" fmla="*/ f487 f221 1"/>
                <a:gd name="f596" fmla="*/ f488 f220 1"/>
                <a:gd name="f597" fmla="*/ f489 f221 1"/>
                <a:gd name="f598" fmla="*/ f490 f220 1"/>
                <a:gd name="f599" fmla="*/ f491 f221 1"/>
                <a:gd name="f600" fmla="*/ f492 f220 1"/>
                <a:gd name="f601" fmla="*/ f493 f221 1"/>
                <a:gd name="f602" fmla="*/ f494 f220 1"/>
                <a:gd name="f603" fmla="*/ f495 f221 1"/>
                <a:gd name="f604" fmla="*/ f496 f220 1"/>
                <a:gd name="f605" fmla="*/ f497 f221 1"/>
                <a:gd name="f606" fmla="*/ f498 f220 1"/>
                <a:gd name="f607" fmla="*/ f499 f221 1"/>
                <a:gd name="f608" fmla="*/ f500 f220 1"/>
                <a:gd name="f609" fmla="*/ f501 f221 1"/>
                <a:gd name="f610" fmla="*/ f502 f220 1"/>
                <a:gd name="f611" fmla="*/ f503 f221 1"/>
                <a:gd name="f612" fmla="*/ f504 f220 1"/>
                <a:gd name="f613" fmla="*/ f505 f221 1"/>
                <a:gd name="f614" fmla="*/ f506 f220 1"/>
                <a:gd name="f615" fmla="*/ f507 f221 1"/>
                <a:gd name="f616" fmla="*/ f508 f220 1"/>
                <a:gd name="f617" fmla="*/ f509 f221 1"/>
                <a:gd name="f618" fmla="*/ f510 f220 1"/>
                <a:gd name="f619" fmla="*/ f511 f220 1"/>
                <a:gd name="f620" fmla="*/ f512 f221 1"/>
                <a:gd name="f621" fmla="*/ f513 f220 1"/>
                <a:gd name="f622" fmla="*/ f514 f220 1"/>
                <a:gd name="f623" fmla="*/ f515 f221 1"/>
                <a:gd name="f624" fmla="*/ f516 f220 1"/>
                <a:gd name="f625" fmla="*/ f517 f221 1"/>
                <a:gd name="f626" fmla="*/ f518 f220 1"/>
                <a:gd name="f627" fmla="*/ f519 f221 1"/>
                <a:gd name="f628" fmla="*/ f520 f220 1"/>
                <a:gd name="f629" fmla="*/ f521 f221 1"/>
                <a:gd name="f630" fmla="*/ f522 f220 1"/>
                <a:gd name="f631" fmla="*/ f523 f221 1"/>
                <a:gd name="f632" fmla="*/ f524 f220 1"/>
                <a:gd name="f633" fmla="*/ f525 f221 1"/>
                <a:gd name="f634" fmla="*/ f526 f220 1"/>
                <a:gd name="f635" fmla="*/ f527 f221 1"/>
                <a:gd name="f636" fmla="*/ f528 f221 1"/>
                <a:gd name="f637" fmla="*/ f529 f220 1"/>
                <a:gd name="f638" fmla="*/ f530 f221 1"/>
                <a:gd name="f639" fmla="*/ f531 f220 1"/>
                <a:gd name="f640" fmla="*/ f532 f221 1"/>
                <a:gd name="f641" fmla="*/ f533 f220 1"/>
                <a:gd name="f642" fmla="*/ f534 f221 1"/>
                <a:gd name="f643" fmla="*/ f535 f220 1"/>
                <a:gd name="f644" fmla="*/ f536 f220 1"/>
                <a:gd name="f645" fmla="*/ f537 f221 1"/>
                <a:gd name="f646" fmla="*/ f538 f220 1"/>
                <a:gd name="f647" fmla="*/ f539 f221 1"/>
                <a:gd name="f648" fmla="*/ f540 f220 1"/>
                <a:gd name="f649" fmla="*/ f541 f221 1"/>
                <a:gd name="f650" fmla="*/ f542 f220 1"/>
                <a:gd name="f651" fmla="*/ f543 f221 1"/>
                <a:gd name="f652" fmla="*/ f544 f220 1"/>
                <a:gd name="f653" fmla="*/ f545 f221 1"/>
                <a:gd name="f654" fmla="*/ f546 f220 1"/>
                <a:gd name="f655" fmla="*/ f547 f2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5">
                  <a:pos x="f552" y="f553"/>
                </a:cxn>
                <a:cxn ang="f335">
                  <a:pos x="f554" y="f555"/>
                </a:cxn>
                <a:cxn ang="f335">
                  <a:pos x="f556" y="f557"/>
                </a:cxn>
                <a:cxn ang="f335">
                  <a:pos x="f556" y="f557"/>
                </a:cxn>
                <a:cxn ang="f335">
                  <a:pos x="f558" y="f559"/>
                </a:cxn>
                <a:cxn ang="f335">
                  <a:pos x="f560" y="f559"/>
                </a:cxn>
                <a:cxn ang="f335">
                  <a:pos x="f561" y="f562"/>
                </a:cxn>
                <a:cxn ang="f335">
                  <a:pos x="f563" y="f564"/>
                </a:cxn>
                <a:cxn ang="f335">
                  <a:pos x="f565" y="f566"/>
                </a:cxn>
                <a:cxn ang="f335">
                  <a:pos x="f567" y="f568"/>
                </a:cxn>
                <a:cxn ang="f335">
                  <a:pos x="f569" y="f568"/>
                </a:cxn>
                <a:cxn ang="f335">
                  <a:pos x="f570" y="f571"/>
                </a:cxn>
                <a:cxn ang="f335">
                  <a:pos x="f572" y="f573"/>
                </a:cxn>
                <a:cxn ang="f335">
                  <a:pos x="f574" y="f575"/>
                </a:cxn>
                <a:cxn ang="f335">
                  <a:pos x="f576" y="f577"/>
                </a:cxn>
                <a:cxn ang="f335">
                  <a:pos x="f578" y="f579"/>
                </a:cxn>
                <a:cxn ang="f335">
                  <a:pos x="f580" y="f581"/>
                </a:cxn>
                <a:cxn ang="f335">
                  <a:pos x="f582" y="f583"/>
                </a:cxn>
                <a:cxn ang="f335">
                  <a:pos x="f584" y="f585"/>
                </a:cxn>
                <a:cxn ang="f335">
                  <a:pos x="f586" y="f587"/>
                </a:cxn>
                <a:cxn ang="f335">
                  <a:pos x="f588" y="f589"/>
                </a:cxn>
                <a:cxn ang="f335">
                  <a:pos x="f590" y="f591"/>
                </a:cxn>
                <a:cxn ang="f335">
                  <a:pos x="f592" y="f593"/>
                </a:cxn>
                <a:cxn ang="f335">
                  <a:pos x="f594" y="f595"/>
                </a:cxn>
                <a:cxn ang="f335">
                  <a:pos x="f596" y="f597"/>
                </a:cxn>
                <a:cxn ang="f335">
                  <a:pos x="f598" y="f599"/>
                </a:cxn>
                <a:cxn ang="f335">
                  <a:pos x="f600" y="f601"/>
                </a:cxn>
                <a:cxn ang="f335">
                  <a:pos x="f602" y="f603"/>
                </a:cxn>
                <a:cxn ang="f335">
                  <a:pos x="f604" y="f605"/>
                </a:cxn>
                <a:cxn ang="f335">
                  <a:pos x="f606" y="f607"/>
                </a:cxn>
                <a:cxn ang="f335">
                  <a:pos x="f608" y="f609"/>
                </a:cxn>
                <a:cxn ang="f335">
                  <a:pos x="f610" y="f611"/>
                </a:cxn>
                <a:cxn ang="f335">
                  <a:pos x="f612" y="f613"/>
                </a:cxn>
                <a:cxn ang="f335">
                  <a:pos x="f614" y="f615"/>
                </a:cxn>
                <a:cxn ang="f335">
                  <a:pos x="f616" y="f617"/>
                </a:cxn>
                <a:cxn ang="f335">
                  <a:pos x="f618" y="f587"/>
                </a:cxn>
                <a:cxn ang="f335">
                  <a:pos x="f619" y="f620"/>
                </a:cxn>
                <a:cxn ang="f335">
                  <a:pos x="f621" y="f581"/>
                </a:cxn>
                <a:cxn ang="f335">
                  <a:pos x="f622" y="f623"/>
                </a:cxn>
                <a:cxn ang="f335">
                  <a:pos x="f624" y="f625"/>
                </a:cxn>
                <a:cxn ang="f335">
                  <a:pos x="f626" y="f627"/>
                </a:cxn>
                <a:cxn ang="f335">
                  <a:pos x="f628" y="f629"/>
                </a:cxn>
                <a:cxn ang="f335">
                  <a:pos x="f630" y="f631"/>
                </a:cxn>
                <a:cxn ang="f335">
                  <a:pos x="f632" y="f633"/>
                </a:cxn>
                <a:cxn ang="f335">
                  <a:pos x="f634" y="f635"/>
                </a:cxn>
                <a:cxn ang="f335">
                  <a:pos x="f634" y="f636"/>
                </a:cxn>
                <a:cxn ang="f335">
                  <a:pos x="f637" y="f638"/>
                </a:cxn>
                <a:cxn ang="f335">
                  <a:pos x="f637" y="f638"/>
                </a:cxn>
                <a:cxn ang="f335">
                  <a:pos x="f639" y="f640"/>
                </a:cxn>
                <a:cxn ang="f335">
                  <a:pos x="f641" y="f642"/>
                </a:cxn>
                <a:cxn ang="f335">
                  <a:pos x="f643" y="f587"/>
                </a:cxn>
                <a:cxn ang="f335">
                  <a:pos x="f644" y="f645"/>
                </a:cxn>
                <a:cxn ang="f335">
                  <a:pos x="f646" y="f647"/>
                </a:cxn>
                <a:cxn ang="f335">
                  <a:pos x="f648" y="f649"/>
                </a:cxn>
                <a:cxn ang="f335">
                  <a:pos x="f650" y="f651"/>
                </a:cxn>
                <a:cxn ang="f335">
                  <a:pos x="f652" y="f653"/>
                </a:cxn>
                <a:cxn ang="f335">
                  <a:pos x="f654" y="f655"/>
                </a:cxn>
                <a:cxn ang="f335">
                  <a:pos x="f552" y="f553"/>
                </a:cxn>
              </a:cxnLst>
              <a:rect l="f548" t="f551" r="f549" b="f550"/>
              <a:pathLst>
                <a:path w="421" h="333">
                  <a:moveTo>
                    <a:pt x="f9" y="f10"/>
                  </a:moveTo>
                  <a:cubicBezTo>
                    <a:pt x="f11" y="f12"/>
                    <a:pt x="f13" y="f14"/>
                    <a:pt x="f13" y="f15"/>
                  </a:cubicBezTo>
                  <a:cubicBezTo>
                    <a:pt x="f16" y="f15"/>
                    <a:pt x="f17" y="f18"/>
                    <a:pt x="f19" y="f20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5" y="f26"/>
                    <a:pt x="f27" y="f26"/>
                    <a:pt x="f27" y="f26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39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2"/>
                    <a:pt x="f8" y="f50"/>
                  </a:cubicBezTo>
                  <a:cubicBezTo>
                    <a:pt x="f54" y="f55"/>
                    <a:pt x="f53" y="f48"/>
                    <a:pt x="f56" y="f57"/>
                  </a:cubicBezTo>
                  <a:cubicBezTo>
                    <a:pt x="f58" y="f42"/>
                    <a:pt x="f59" y="f31"/>
                    <a:pt x="f60" y="f18"/>
                  </a:cubicBezTo>
                  <a:cubicBezTo>
                    <a:pt x="f61" y="f62"/>
                    <a:pt x="f59" y="f63"/>
                    <a:pt x="f51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1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72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71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6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5" y="f37"/>
                    <a:pt x="f117" y="f118"/>
                  </a:cubicBezTo>
                  <a:cubicBezTo>
                    <a:pt x="f119" y="f50"/>
                    <a:pt x="f109" y="f120"/>
                    <a:pt x="f121" y="f6"/>
                  </a:cubicBezTo>
                  <a:cubicBezTo>
                    <a:pt x="f111" y="f6"/>
                    <a:pt x="f122" y="f55"/>
                    <a:pt x="f123" y="f48"/>
                  </a:cubicBezTo>
                  <a:cubicBezTo>
                    <a:pt x="f124" y="f57"/>
                    <a:pt x="f125" y="f126"/>
                    <a:pt x="f127" y="f42"/>
                  </a:cubicBezTo>
                  <a:cubicBezTo>
                    <a:pt x="f24" y="f26"/>
                    <a:pt x="f128" y="f18"/>
                    <a:pt x="f6" y="f129"/>
                  </a:cubicBezTo>
                  <a:cubicBezTo>
                    <a:pt x="f130" y="f131"/>
                    <a:pt x="f39" y="f123"/>
                    <a:pt x="f26" y="f132"/>
                  </a:cubicBezTo>
                  <a:cubicBezTo>
                    <a:pt x="f133" y="f66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03"/>
                    <a:pt x="f145" y="f146"/>
                    <a:pt x="f145" y="f147"/>
                  </a:cubicBezTo>
                  <a:cubicBezTo>
                    <a:pt x="f148" y="f101"/>
                    <a:pt x="f149" y="f150"/>
                    <a:pt x="f151" y="f152"/>
                  </a:cubicBezTo>
                  <a:cubicBezTo>
                    <a:pt x="f151" y="f152"/>
                    <a:pt x="f153" y="f152"/>
                    <a:pt x="f153" y="f154"/>
                  </a:cubicBezTo>
                  <a:cubicBezTo>
                    <a:pt x="f151" y="f155"/>
                    <a:pt x="f151" y="f152"/>
                    <a:pt x="f156" y="f157"/>
                  </a:cubicBezTo>
                  <a:cubicBezTo>
                    <a:pt x="f156" y="f77"/>
                    <a:pt x="f158" y="f77"/>
                    <a:pt x="f158" y="f98"/>
                  </a:cubicBezTo>
                  <a:cubicBezTo>
                    <a:pt x="f158" y="f159"/>
                    <a:pt x="f160" y="f159"/>
                    <a:pt x="f160" y="f79"/>
                  </a:cubicBezTo>
                  <a:cubicBezTo>
                    <a:pt x="f107" y="f161"/>
                    <a:pt x="f162" y="f96"/>
                    <a:pt x="f162" y="f81"/>
                  </a:cubicBezTo>
                  <a:cubicBezTo>
                    <a:pt x="f163" y="f164"/>
                    <a:pt x="f165" y="f94"/>
                    <a:pt x="f70" y="f166"/>
                  </a:cubicBezTo>
                  <a:cubicBezTo>
                    <a:pt x="f167" y="f83"/>
                    <a:pt x="f168" y="f69"/>
                    <a:pt x="f169" y="f90"/>
                  </a:cubicBezTo>
                  <a:cubicBezTo>
                    <a:pt x="f102" y="f170"/>
                    <a:pt x="f100" y="f86"/>
                    <a:pt x="f171" y="f172"/>
                  </a:cubicBezTo>
                  <a:cubicBezTo>
                    <a:pt x="f99" y="f173"/>
                    <a:pt x="f99" y="f174"/>
                    <a:pt x="f175" y="f176"/>
                  </a:cubicBezTo>
                  <a:cubicBezTo>
                    <a:pt x="f177" y="f178"/>
                    <a:pt x="f179" y="f65"/>
                    <a:pt x="f87" y="f8"/>
                  </a:cubicBezTo>
                  <a:cubicBezTo>
                    <a:pt x="f87" y="f8"/>
                    <a:pt x="f72" y="f180"/>
                    <a:pt x="f139" y="f54"/>
                  </a:cubicBezTo>
                  <a:cubicBezTo>
                    <a:pt x="f181" y="f182"/>
                    <a:pt x="f183" y="f184"/>
                    <a:pt x="f84" y="f184"/>
                  </a:cubicBezTo>
                  <a:cubicBezTo>
                    <a:pt x="f84" y="f184"/>
                    <a:pt x="f84" y="f185"/>
                    <a:pt x="f84" y="f185"/>
                  </a:cubicBezTo>
                  <a:cubicBezTo>
                    <a:pt x="f105" y="f65"/>
                    <a:pt x="f82" y="f186"/>
                    <a:pt x="f187" y="f188"/>
                  </a:cubicBezTo>
                  <a:cubicBezTo>
                    <a:pt x="f187" y="f188"/>
                    <a:pt x="f187" y="f188"/>
                    <a:pt x="f187" y="f188"/>
                  </a:cubicBezTo>
                  <a:cubicBezTo>
                    <a:pt x="f80" y="f189"/>
                    <a:pt x="f78" y="f190"/>
                    <a:pt x="f191" y="f192"/>
                  </a:cubicBezTo>
                  <a:cubicBezTo>
                    <a:pt x="f193" y="f174"/>
                    <a:pt x="f141" y="f86"/>
                    <a:pt x="f194" y="f195"/>
                  </a:cubicBezTo>
                  <a:cubicBezTo>
                    <a:pt x="f196" y="f83"/>
                    <a:pt x="f197" y="f164"/>
                    <a:pt x="f198" y="f98"/>
                  </a:cubicBezTo>
                  <a:cubicBezTo>
                    <a:pt x="f199" y="f152"/>
                    <a:pt x="f200" y="f71"/>
                    <a:pt x="f201" y="f155"/>
                  </a:cubicBezTo>
                  <a:cubicBezTo>
                    <a:pt x="f202" y="f150"/>
                    <a:pt x="f143" y="f101"/>
                    <a:pt x="f103" y="f203"/>
                  </a:cubicBezTo>
                  <a:cubicBezTo>
                    <a:pt x="f103" y="f147"/>
                    <a:pt x="f204" y="f146"/>
                    <a:pt x="f146" y="f204"/>
                  </a:cubicBezTo>
                  <a:cubicBezTo>
                    <a:pt x="f77" y="f205"/>
                    <a:pt x="f206" y="f75"/>
                    <a:pt x="f207" y="f208"/>
                  </a:cubicBezTo>
                  <a:cubicBezTo>
                    <a:pt x="f209" y="f210"/>
                    <a:pt x="f211" y="f212"/>
                    <a:pt x="f2" y="f213"/>
                  </a:cubicBezTo>
                  <a:cubicBezTo>
                    <a:pt x="f38" y="f214"/>
                    <a:pt x="f215" y="f216"/>
                    <a:pt x="f16" y="f217"/>
                  </a:cubicBezTo>
                  <a:cubicBezTo>
                    <a:pt x="f11" y="f218"/>
                    <a:pt x="f7" y="f127"/>
                    <a:pt x="f9" y="f10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1A01C1B3-E5CD-5D37-F33C-0DC2A92C96B1}"/>
                </a:ext>
              </a:extLst>
            </p:cNvPr>
            <p:cNvSpPr/>
            <p:nvPr/>
          </p:nvSpPr>
          <p:spPr>
            <a:xfrm>
              <a:off x="4967615" y="3435583"/>
              <a:ext cx="760570" cy="27141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"/>
                <a:gd name="f7" fmla="val 66"/>
                <a:gd name="f8" fmla="val 2"/>
                <a:gd name="f9" fmla="val 9"/>
                <a:gd name="f10" fmla="val 62"/>
                <a:gd name="f11" fmla="val 1"/>
                <a:gd name="f12" fmla="val 122"/>
                <a:gd name="f13" fmla="val 182"/>
                <a:gd name="f14" fmla="val 14"/>
                <a:gd name="f15" fmla="val 181"/>
                <a:gd name="f16" fmla="val 15"/>
                <a:gd name="f17" fmla="val 178"/>
                <a:gd name="f18" fmla="val 16"/>
                <a:gd name="f19" fmla="val 161"/>
                <a:gd name="f20" fmla="val 26"/>
                <a:gd name="f21" fmla="val 144"/>
                <a:gd name="f22" fmla="val 36"/>
                <a:gd name="f23" fmla="val 127"/>
                <a:gd name="f24" fmla="val 46"/>
                <a:gd name="f25" fmla="val 116"/>
                <a:gd name="f26" fmla="val 52"/>
                <a:gd name="f27" fmla="val 106"/>
                <a:gd name="f28" fmla="val 58"/>
                <a:gd name="f29" fmla="val 96"/>
                <a:gd name="f30" fmla="val 65"/>
                <a:gd name="f31" fmla="val 94"/>
                <a:gd name="f32" fmla="val 91"/>
                <a:gd name="f33" fmla="val 88"/>
                <a:gd name="f34" fmla="val 74"/>
                <a:gd name="f35" fmla="val 55"/>
                <a:gd name="f36" fmla="val 57"/>
                <a:gd name="f37" fmla="val 47"/>
                <a:gd name="f38" fmla="val 43"/>
                <a:gd name="f39" fmla="val 38"/>
                <a:gd name="f40" fmla="val 31"/>
                <a:gd name="f41" fmla="val 30"/>
                <a:gd name="f42" fmla="val 18"/>
                <a:gd name="f43" fmla="val 24"/>
                <a:gd name="f44" fmla="val 6"/>
                <a:gd name="f45" fmla="val 4"/>
                <a:gd name="f46" fmla="+- 0 0 -90"/>
                <a:gd name="f47" fmla="*/ f3 1 185"/>
                <a:gd name="f48" fmla="*/ f4 1 66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185"/>
                <a:gd name="f57" fmla="*/ f53 1 66"/>
                <a:gd name="f58" fmla="*/ 2 f54 1"/>
                <a:gd name="f59" fmla="*/ 9 f53 1"/>
                <a:gd name="f60" fmla="*/ 182 f54 1"/>
                <a:gd name="f61" fmla="*/ 178 f54 1"/>
                <a:gd name="f62" fmla="*/ 16 f53 1"/>
                <a:gd name="f63" fmla="*/ 127 f54 1"/>
                <a:gd name="f64" fmla="*/ 46 f53 1"/>
                <a:gd name="f65" fmla="*/ 96 f54 1"/>
                <a:gd name="f66" fmla="*/ 65 f53 1"/>
                <a:gd name="f67" fmla="*/ 88 f54 1"/>
                <a:gd name="f68" fmla="*/ 43 f54 1"/>
                <a:gd name="f69" fmla="*/ 38 f53 1"/>
                <a:gd name="f70" fmla="*/ 6 f54 1"/>
                <a:gd name="f71" fmla="+- f55 0 f1"/>
                <a:gd name="f72" fmla="*/ f58 1 185"/>
                <a:gd name="f73" fmla="*/ f59 1 66"/>
                <a:gd name="f74" fmla="*/ f60 1 185"/>
                <a:gd name="f75" fmla="*/ f61 1 185"/>
                <a:gd name="f76" fmla="*/ f62 1 66"/>
                <a:gd name="f77" fmla="*/ f63 1 185"/>
                <a:gd name="f78" fmla="*/ f64 1 66"/>
                <a:gd name="f79" fmla="*/ f65 1 185"/>
                <a:gd name="f80" fmla="*/ f66 1 66"/>
                <a:gd name="f81" fmla="*/ f67 1 185"/>
                <a:gd name="f82" fmla="*/ f68 1 185"/>
                <a:gd name="f83" fmla="*/ f69 1 66"/>
                <a:gd name="f84" fmla="*/ f70 1 185"/>
                <a:gd name="f85" fmla="*/ 0 1 f56"/>
                <a:gd name="f86" fmla="*/ f50 1 f56"/>
                <a:gd name="f87" fmla="*/ 0 1 f57"/>
                <a:gd name="f88" fmla="*/ f51 1 f57"/>
                <a:gd name="f89" fmla="*/ f72 1 f56"/>
                <a:gd name="f90" fmla="*/ f73 1 f57"/>
                <a:gd name="f91" fmla="*/ f74 1 f56"/>
                <a:gd name="f92" fmla="*/ f75 1 f56"/>
                <a:gd name="f93" fmla="*/ f76 1 f57"/>
                <a:gd name="f94" fmla="*/ f77 1 f56"/>
                <a:gd name="f95" fmla="*/ f78 1 f57"/>
                <a:gd name="f96" fmla="*/ f79 1 f56"/>
                <a:gd name="f97" fmla="*/ f80 1 f57"/>
                <a:gd name="f98" fmla="*/ f81 1 f56"/>
                <a:gd name="f99" fmla="*/ f82 1 f56"/>
                <a:gd name="f100" fmla="*/ f83 1 f57"/>
                <a:gd name="f101" fmla="*/ f84 1 f56"/>
                <a:gd name="f102" fmla="*/ f85 f47 1"/>
                <a:gd name="f103" fmla="*/ f86 f47 1"/>
                <a:gd name="f104" fmla="*/ f88 f48 1"/>
                <a:gd name="f105" fmla="*/ f87 f48 1"/>
                <a:gd name="f106" fmla="*/ f89 f47 1"/>
                <a:gd name="f107" fmla="*/ f90 f48 1"/>
                <a:gd name="f108" fmla="*/ f91 f47 1"/>
                <a:gd name="f109" fmla="*/ f92 f47 1"/>
                <a:gd name="f110" fmla="*/ f93 f48 1"/>
                <a:gd name="f111" fmla="*/ f94 f47 1"/>
                <a:gd name="f112" fmla="*/ f95 f48 1"/>
                <a:gd name="f113" fmla="*/ f96 f47 1"/>
                <a:gd name="f114" fmla="*/ f97 f48 1"/>
                <a:gd name="f115" fmla="*/ f98 f47 1"/>
                <a:gd name="f116" fmla="*/ f99 f47 1"/>
                <a:gd name="f117" fmla="*/ f100 f48 1"/>
                <a:gd name="f118" fmla="*/ f101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06" y="f107"/>
                </a:cxn>
                <a:cxn ang="f71">
                  <a:pos x="f108" y="f107"/>
                </a:cxn>
                <a:cxn ang="f71">
                  <a:pos x="f109" y="f110"/>
                </a:cxn>
                <a:cxn ang="f71">
                  <a:pos x="f111" y="f112"/>
                </a:cxn>
                <a:cxn ang="f71">
                  <a:pos x="f113" y="f114"/>
                </a:cxn>
                <a:cxn ang="f71">
                  <a:pos x="f115" y="f114"/>
                </a:cxn>
                <a:cxn ang="f71">
                  <a:pos x="f116" y="f117"/>
                </a:cxn>
                <a:cxn ang="f71">
                  <a:pos x="f118" y="f110"/>
                </a:cxn>
                <a:cxn ang="f71">
                  <a:pos x="f106" y="f107"/>
                </a:cxn>
              </a:cxnLst>
              <a:rect l="f102" t="f105" r="f103" b="f104"/>
              <a:pathLst>
                <a:path w="185" h="66">
                  <a:moveTo>
                    <a:pt x="f8" y="f9"/>
                  </a:moveTo>
                  <a:cubicBezTo>
                    <a:pt x="f10" y="f11"/>
                    <a:pt x="f12" y="f5"/>
                    <a:pt x="f13" y="f9"/>
                  </a:cubicBez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7"/>
                    <a:pt x="f32" y="f7"/>
                    <a:pt x="f33" y="f30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18"/>
                  </a:cubicBezTo>
                  <a:cubicBezTo>
                    <a:pt x="f45" y="f16"/>
                    <a:pt x="f5" y="f14"/>
                    <a:pt x="f8" y="f9"/>
                  </a:cubicBezTo>
                  <a:close/>
                </a:path>
              </a:pathLst>
            </a:custGeom>
            <a:solidFill>
              <a:srgbClr val="B6B6B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AD8D70B3-59E6-4E99-7256-6584C2D00469}"/>
                </a:ext>
              </a:extLst>
            </p:cNvPr>
            <p:cNvSpPr/>
            <p:nvPr/>
          </p:nvSpPr>
          <p:spPr>
            <a:xfrm>
              <a:off x="4901513" y="3472909"/>
              <a:ext cx="427728" cy="3289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4"/>
                <a:gd name="f7" fmla="val 80"/>
                <a:gd name="f8" fmla="val 18"/>
                <a:gd name="f9" fmla="val 22"/>
                <a:gd name="f10" fmla="val 8"/>
                <a:gd name="f11" fmla="val 30"/>
                <a:gd name="f12" fmla="val 10"/>
                <a:gd name="f13" fmla="val 36"/>
                <a:gd name="f14" fmla="val 14"/>
                <a:gd name="f15" fmla="val 52"/>
                <a:gd name="f16" fmla="val 23"/>
                <a:gd name="f17" fmla="val 69"/>
                <a:gd name="f18" fmla="val 33"/>
                <a:gd name="f19" fmla="val 85"/>
                <a:gd name="f20" fmla="val 42"/>
                <a:gd name="f21" fmla="val 89"/>
                <a:gd name="f22" fmla="val 44"/>
                <a:gd name="f23" fmla="val 94"/>
                <a:gd name="f24" fmla="val 47"/>
                <a:gd name="f25" fmla="val 98"/>
                <a:gd name="f26" fmla="val 49"/>
                <a:gd name="f27" fmla="val 101"/>
                <a:gd name="f28" fmla="val 51"/>
                <a:gd name="f29" fmla="val 55"/>
                <a:gd name="f30" fmla="val 99"/>
                <a:gd name="f31" fmla="val 59"/>
                <a:gd name="f32" fmla="val 95"/>
                <a:gd name="f33" fmla="val 57"/>
                <a:gd name="f34" fmla="val 91"/>
                <a:gd name="f35" fmla="val 56"/>
                <a:gd name="f36" fmla="val 76"/>
                <a:gd name="f37" fmla="val 53"/>
                <a:gd name="f38" fmla="val 62"/>
                <a:gd name="f39" fmla="val 48"/>
                <a:gd name="f40" fmla="val 45"/>
                <a:gd name="f41" fmla="val 41"/>
                <a:gd name="f42" fmla="val 40"/>
                <a:gd name="f43" fmla="val 58"/>
                <a:gd name="f44" fmla="val 65"/>
                <a:gd name="f45" fmla="val 71"/>
                <a:gd name="f46" fmla="val 74"/>
                <a:gd name="f47" fmla="val 77"/>
                <a:gd name="f48" fmla="val 38"/>
                <a:gd name="f49" fmla="val 31"/>
                <a:gd name="f50" fmla="val 68"/>
                <a:gd name="f51" fmla="val 21"/>
                <a:gd name="f52" fmla="val 61"/>
                <a:gd name="f53" fmla="val 13"/>
                <a:gd name="f54" fmla="val 7"/>
                <a:gd name="f55" fmla="val 43"/>
                <a:gd name="f56" fmla="val 2"/>
                <a:gd name="f57" fmla="val 39"/>
                <a:gd name="f58" fmla="val 1"/>
                <a:gd name="f59" fmla="val 37"/>
                <a:gd name="f60" fmla="val 34"/>
                <a:gd name="f61" fmla="val 5"/>
                <a:gd name="f62" fmla="val 24"/>
                <a:gd name="f63" fmla="val 9"/>
                <a:gd name="f64" fmla="val 15"/>
                <a:gd name="f65" fmla="+- 0 0 -90"/>
                <a:gd name="f66" fmla="*/ f3 1 104"/>
                <a:gd name="f67" fmla="*/ f4 1 80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104"/>
                <a:gd name="f76" fmla="*/ f72 1 80"/>
                <a:gd name="f77" fmla="*/ 18 f73 1"/>
                <a:gd name="f78" fmla="*/ 0 f72 1"/>
                <a:gd name="f79" fmla="*/ 36 f73 1"/>
                <a:gd name="f80" fmla="*/ 14 f72 1"/>
                <a:gd name="f81" fmla="*/ 85 f73 1"/>
                <a:gd name="f82" fmla="*/ 42 f72 1"/>
                <a:gd name="f83" fmla="*/ 98 f73 1"/>
                <a:gd name="f84" fmla="*/ 49 f72 1"/>
                <a:gd name="f85" fmla="*/ 104 f73 1"/>
                <a:gd name="f86" fmla="*/ 55 f72 1"/>
                <a:gd name="f87" fmla="*/ 91 f73 1"/>
                <a:gd name="f88" fmla="*/ 56 f72 1"/>
                <a:gd name="f89" fmla="*/ 48 f73 1"/>
                <a:gd name="f90" fmla="*/ 45 f72 1"/>
                <a:gd name="f91" fmla="*/ 40 f73 1"/>
                <a:gd name="f92" fmla="*/ 52 f72 1"/>
                <a:gd name="f93" fmla="*/ 71 f72 1"/>
                <a:gd name="f94" fmla="*/ 38 f73 1"/>
                <a:gd name="f95" fmla="*/ 80 f72 1"/>
                <a:gd name="f96" fmla="*/ 13 f73 1"/>
                <a:gd name="f97" fmla="*/ 51 f72 1"/>
                <a:gd name="f98" fmla="*/ 2 f73 1"/>
                <a:gd name="f99" fmla="*/ 41 f72 1"/>
                <a:gd name="f100" fmla="*/ 34 f72 1"/>
                <a:gd name="f101" fmla="*/ 5 f72 1"/>
                <a:gd name="f102" fmla="+- f74 0 f1"/>
                <a:gd name="f103" fmla="*/ f77 1 104"/>
                <a:gd name="f104" fmla="*/ f78 1 80"/>
                <a:gd name="f105" fmla="*/ f79 1 104"/>
                <a:gd name="f106" fmla="*/ f80 1 80"/>
                <a:gd name="f107" fmla="*/ f81 1 104"/>
                <a:gd name="f108" fmla="*/ f82 1 80"/>
                <a:gd name="f109" fmla="*/ f83 1 104"/>
                <a:gd name="f110" fmla="*/ f84 1 80"/>
                <a:gd name="f111" fmla="*/ f85 1 104"/>
                <a:gd name="f112" fmla="*/ f86 1 80"/>
                <a:gd name="f113" fmla="*/ f87 1 104"/>
                <a:gd name="f114" fmla="*/ f88 1 80"/>
                <a:gd name="f115" fmla="*/ f89 1 104"/>
                <a:gd name="f116" fmla="*/ f90 1 80"/>
                <a:gd name="f117" fmla="*/ f91 1 104"/>
                <a:gd name="f118" fmla="*/ f92 1 80"/>
                <a:gd name="f119" fmla="*/ f93 1 80"/>
                <a:gd name="f120" fmla="*/ f94 1 104"/>
                <a:gd name="f121" fmla="*/ f95 1 80"/>
                <a:gd name="f122" fmla="*/ f96 1 104"/>
                <a:gd name="f123" fmla="*/ f97 1 80"/>
                <a:gd name="f124" fmla="*/ f98 1 104"/>
                <a:gd name="f125" fmla="*/ f99 1 80"/>
                <a:gd name="f126" fmla="*/ f100 1 80"/>
                <a:gd name="f127" fmla="*/ f101 1 80"/>
                <a:gd name="f128" fmla="*/ 0 1 f75"/>
                <a:gd name="f129" fmla="*/ f69 1 f75"/>
                <a:gd name="f130" fmla="*/ 0 1 f76"/>
                <a:gd name="f131" fmla="*/ f70 1 f76"/>
                <a:gd name="f132" fmla="*/ f103 1 f75"/>
                <a:gd name="f133" fmla="*/ f104 1 f76"/>
                <a:gd name="f134" fmla="*/ f105 1 f75"/>
                <a:gd name="f135" fmla="*/ f106 1 f76"/>
                <a:gd name="f136" fmla="*/ f107 1 f75"/>
                <a:gd name="f137" fmla="*/ f108 1 f76"/>
                <a:gd name="f138" fmla="*/ f109 1 f75"/>
                <a:gd name="f139" fmla="*/ f110 1 f76"/>
                <a:gd name="f140" fmla="*/ f111 1 f75"/>
                <a:gd name="f141" fmla="*/ f112 1 f76"/>
                <a:gd name="f142" fmla="*/ f113 1 f75"/>
                <a:gd name="f143" fmla="*/ f114 1 f76"/>
                <a:gd name="f144" fmla="*/ f115 1 f75"/>
                <a:gd name="f145" fmla="*/ f116 1 f76"/>
                <a:gd name="f146" fmla="*/ f117 1 f75"/>
                <a:gd name="f147" fmla="*/ f118 1 f76"/>
                <a:gd name="f148" fmla="*/ f119 1 f76"/>
                <a:gd name="f149" fmla="*/ f120 1 f75"/>
                <a:gd name="f150" fmla="*/ f121 1 f76"/>
                <a:gd name="f151" fmla="*/ f122 1 f75"/>
                <a:gd name="f152" fmla="*/ f123 1 f76"/>
                <a:gd name="f153" fmla="*/ f124 1 f75"/>
                <a:gd name="f154" fmla="*/ f125 1 f76"/>
                <a:gd name="f155" fmla="*/ f126 1 f76"/>
                <a:gd name="f156" fmla="*/ f127 1 f76"/>
                <a:gd name="f157" fmla="*/ f128 f66 1"/>
                <a:gd name="f158" fmla="*/ f129 f66 1"/>
                <a:gd name="f159" fmla="*/ f131 f67 1"/>
                <a:gd name="f160" fmla="*/ f130 f67 1"/>
                <a:gd name="f161" fmla="*/ f132 f66 1"/>
                <a:gd name="f162" fmla="*/ f133 f67 1"/>
                <a:gd name="f163" fmla="*/ f134 f66 1"/>
                <a:gd name="f164" fmla="*/ f135 f67 1"/>
                <a:gd name="f165" fmla="*/ f136 f66 1"/>
                <a:gd name="f166" fmla="*/ f137 f67 1"/>
                <a:gd name="f167" fmla="*/ f138 f66 1"/>
                <a:gd name="f168" fmla="*/ f139 f67 1"/>
                <a:gd name="f169" fmla="*/ f140 f66 1"/>
                <a:gd name="f170" fmla="*/ f141 f67 1"/>
                <a:gd name="f171" fmla="*/ f142 f66 1"/>
                <a:gd name="f172" fmla="*/ f143 f67 1"/>
                <a:gd name="f173" fmla="*/ f144 f66 1"/>
                <a:gd name="f174" fmla="*/ f145 f67 1"/>
                <a:gd name="f175" fmla="*/ f146 f66 1"/>
                <a:gd name="f176" fmla="*/ f147 f67 1"/>
                <a:gd name="f177" fmla="*/ f148 f67 1"/>
                <a:gd name="f178" fmla="*/ f149 f66 1"/>
                <a:gd name="f179" fmla="*/ f150 f67 1"/>
                <a:gd name="f180" fmla="*/ f151 f66 1"/>
                <a:gd name="f181" fmla="*/ f152 f67 1"/>
                <a:gd name="f182" fmla="*/ f153 f66 1"/>
                <a:gd name="f183" fmla="*/ f154 f67 1"/>
                <a:gd name="f184" fmla="*/ f155 f67 1"/>
                <a:gd name="f185" fmla="*/ f156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61" y="f162"/>
                </a:cxn>
                <a:cxn ang="f102">
                  <a:pos x="f163" y="f164"/>
                </a:cxn>
                <a:cxn ang="f102">
                  <a:pos x="f165" y="f166"/>
                </a:cxn>
                <a:cxn ang="f102">
                  <a:pos x="f167" y="f168"/>
                </a:cxn>
                <a:cxn ang="f102">
                  <a:pos x="f169" y="f170"/>
                </a:cxn>
                <a:cxn ang="f102">
                  <a:pos x="f171" y="f172"/>
                </a:cxn>
                <a:cxn ang="f102">
                  <a:pos x="f173" y="f174"/>
                </a:cxn>
                <a:cxn ang="f102">
                  <a:pos x="f175" y="f176"/>
                </a:cxn>
                <a:cxn ang="f102">
                  <a:pos x="f175" y="f177"/>
                </a:cxn>
                <a:cxn ang="f102">
                  <a:pos x="f178" y="f179"/>
                </a:cxn>
                <a:cxn ang="f102">
                  <a:pos x="f180" y="f181"/>
                </a:cxn>
                <a:cxn ang="f102">
                  <a:pos x="f182" y="f183"/>
                </a:cxn>
                <a:cxn ang="f102">
                  <a:pos x="f182" y="f184"/>
                </a:cxn>
                <a:cxn ang="f102">
                  <a:pos x="f180" y="f185"/>
                </a:cxn>
                <a:cxn ang="f102">
                  <a:pos x="f161" y="f162"/>
                </a:cxn>
              </a:cxnLst>
              <a:rect l="f157" t="f160" r="f158" b="f159"/>
              <a:pathLst>
                <a:path w="104" h="80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6" y="f28"/>
                    <a:pt x="f6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26"/>
                    <a:pt x="f39" y="f40"/>
                  </a:cubicBezTo>
                  <a:cubicBezTo>
                    <a:pt x="f41" y="f22"/>
                    <a:pt x="f42" y="f22"/>
                    <a:pt x="f42" y="f15"/>
                  </a:cubicBezTo>
                  <a:cubicBezTo>
                    <a:pt x="f42" y="f43"/>
                    <a:pt x="f42" y="f44"/>
                    <a:pt x="f42" y="f45"/>
                  </a:cubicBezTo>
                  <a:cubicBezTo>
                    <a:pt x="f42" y="f46"/>
                    <a:pt x="f42" y="f47"/>
                    <a:pt x="f48" y="f7"/>
                  </a:cubicBezTo>
                  <a:cubicBezTo>
                    <a:pt x="f49" y="f50"/>
                    <a:pt x="f51" y="f52"/>
                    <a:pt x="f53" y="f28"/>
                  </a:cubicBezTo>
                  <a:cubicBezTo>
                    <a:pt x="f12" y="f39"/>
                    <a:pt x="f54" y="f55"/>
                    <a:pt x="f56" y="f41"/>
                  </a:cubicBezTo>
                  <a:cubicBezTo>
                    <a:pt x="f5" y="f57"/>
                    <a:pt x="f58" y="f59"/>
                    <a:pt x="f56" y="f60"/>
                  </a:cubicBezTo>
                  <a:cubicBezTo>
                    <a:pt x="f61" y="f62"/>
                    <a:pt x="f63" y="f64"/>
                    <a:pt x="f53" y="f61"/>
                  </a:cubicBezTo>
                  <a:cubicBezTo>
                    <a:pt x="f14" y="f56"/>
                    <a:pt x="f64" y="f5"/>
                    <a:pt x="f8" y="f5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4B197D96-07F3-D902-09F2-B8144FBD9C8E}"/>
                </a:ext>
              </a:extLst>
            </p:cNvPr>
            <p:cNvSpPr/>
            <p:nvPr/>
          </p:nvSpPr>
          <p:spPr>
            <a:xfrm>
              <a:off x="5366567" y="3472909"/>
              <a:ext cx="423056" cy="3165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"/>
                <a:gd name="f7" fmla="val 77"/>
                <a:gd name="f8" fmla="val 55"/>
                <a:gd name="f9" fmla="val 52"/>
                <a:gd name="f10" fmla="val 2"/>
                <a:gd name="f11" fmla="val 51"/>
                <a:gd name="f12" fmla="val 4"/>
                <a:gd name="f13" fmla="val 50"/>
                <a:gd name="f14" fmla="val 29"/>
                <a:gd name="f15" fmla="val 35"/>
                <a:gd name="f16" fmla="val 20"/>
                <a:gd name="f17" fmla="val 81"/>
                <a:gd name="f18" fmla="val 6"/>
                <a:gd name="f19" fmla="val 83"/>
                <a:gd name="f20" fmla="val 85"/>
                <a:gd name="f21" fmla="val 3"/>
                <a:gd name="f22" fmla="val 88"/>
                <a:gd name="f23" fmla="val 89"/>
                <a:gd name="f24" fmla="val 90"/>
                <a:gd name="f25" fmla="val 94"/>
                <a:gd name="f26" fmla="val 14"/>
                <a:gd name="f27" fmla="val 98"/>
                <a:gd name="f28" fmla="val 24"/>
                <a:gd name="f29" fmla="val 102"/>
                <a:gd name="f30" fmla="val 34"/>
                <a:gd name="f31" fmla="val 37"/>
                <a:gd name="f32" fmla="val 39"/>
                <a:gd name="f33" fmla="val 101"/>
                <a:gd name="f34" fmla="val 41"/>
                <a:gd name="f35" fmla="val 91"/>
                <a:gd name="f36" fmla="val 60"/>
                <a:gd name="f37" fmla="val 74"/>
                <a:gd name="f38" fmla="val 69"/>
                <a:gd name="f39" fmla="val 71"/>
                <a:gd name="f40" fmla="val 72"/>
                <a:gd name="f41" fmla="val 68"/>
                <a:gd name="f42" fmla="val 66"/>
                <a:gd name="f43" fmla="val 62"/>
                <a:gd name="f44" fmla="val 64"/>
                <a:gd name="f45" fmla="val 63"/>
                <a:gd name="f46" fmla="val 57"/>
                <a:gd name="f47" fmla="val 44"/>
                <a:gd name="f48" fmla="val 46"/>
                <a:gd name="f49" fmla="val 38"/>
                <a:gd name="f50" fmla="val 49"/>
                <a:gd name="f51" fmla="val 25"/>
                <a:gd name="f52" fmla="val 53"/>
                <a:gd name="f53" fmla="val 13"/>
                <a:gd name="f54" fmla="val 56"/>
                <a:gd name="f55" fmla="val 8"/>
                <a:gd name="f56" fmla="val 59"/>
                <a:gd name="f57" fmla="+- 0 0 -90"/>
                <a:gd name="f58" fmla="*/ f3 1 103"/>
                <a:gd name="f59" fmla="*/ f4 1 77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103"/>
                <a:gd name="f68" fmla="*/ f64 1 77"/>
                <a:gd name="f69" fmla="*/ 0 f65 1"/>
                <a:gd name="f70" fmla="*/ 55 f64 1"/>
                <a:gd name="f71" fmla="*/ 4 f65 1"/>
                <a:gd name="f72" fmla="*/ 50 f64 1"/>
                <a:gd name="f73" fmla="*/ 81 f65 1"/>
                <a:gd name="f74" fmla="*/ 6 f64 1"/>
                <a:gd name="f75" fmla="*/ 85 f65 1"/>
                <a:gd name="f76" fmla="*/ 0 f64 1"/>
                <a:gd name="f77" fmla="*/ 90 f65 1"/>
                <a:gd name="f78" fmla="*/ 4 f64 1"/>
                <a:gd name="f79" fmla="*/ 102 f65 1"/>
                <a:gd name="f80" fmla="*/ 34 f64 1"/>
                <a:gd name="f81" fmla="*/ 101 f65 1"/>
                <a:gd name="f82" fmla="*/ 41 f64 1"/>
                <a:gd name="f83" fmla="*/ 74 f65 1"/>
                <a:gd name="f84" fmla="*/ 69 f64 1"/>
                <a:gd name="f85" fmla="*/ 66 f65 1"/>
                <a:gd name="f86" fmla="*/ 77 f64 1"/>
                <a:gd name="f87" fmla="*/ 63 f65 1"/>
                <a:gd name="f88" fmla="*/ 57 f64 1"/>
                <a:gd name="f89" fmla="*/ 50 f65 1"/>
                <a:gd name="f90" fmla="*/ 46 f64 1"/>
                <a:gd name="f91" fmla="*/ 13 f65 1"/>
                <a:gd name="f92" fmla="*/ 56 f64 1"/>
                <a:gd name="f93" fmla="+- f66 0 f1"/>
                <a:gd name="f94" fmla="*/ f69 1 103"/>
                <a:gd name="f95" fmla="*/ f70 1 77"/>
                <a:gd name="f96" fmla="*/ f71 1 103"/>
                <a:gd name="f97" fmla="*/ f72 1 77"/>
                <a:gd name="f98" fmla="*/ f73 1 103"/>
                <a:gd name="f99" fmla="*/ f74 1 77"/>
                <a:gd name="f100" fmla="*/ f75 1 103"/>
                <a:gd name="f101" fmla="*/ f76 1 77"/>
                <a:gd name="f102" fmla="*/ f77 1 103"/>
                <a:gd name="f103" fmla="*/ f78 1 77"/>
                <a:gd name="f104" fmla="*/ f79 1 103"/>
                <a:gd name="f105" fmla="*/ f80 1 77"/>
                <a:gd name="f106" fmla="*/ f81 1 103"/>
                <a:gd name="f107" fmla="*/ f82 1 77"/>
                <a:gd name="f108" fmla="*/ f83 1 103"/>
                <a:gd name="f109" fmla="*/ f84 1 77"/>
                <a:gd name="f110" fmla="*/ f85 1 103"/>
                <a:gd name="f111" fmla="*/ f86 1 77"/>
                <a:gd name="f112" fmla="*/ f87 1 103"/>
                <a:gd name="f113" fmla="*/ f88 1 77"/>
                <a:gd name="f114" fmla="*/ f89 1 103"/>
                <a:gd name="f115" fmla="*/ f90 1 77"/>
                <a:gd name="f116" fmla="*/ f91 1 103"/>
                <a:gd name="f117" fmla="*/ f92 1 77"/>
                <a:gd name="f118" fmla="*/ 0 1 f67"/>
                <a:gd name="f119" fmla="*/ f61 1 f67"/>
                <a:gd name="f120" fmla="*/ 0 1 f68"/>
                <a:gd name="f121" fmla="*/ f62 1 f68"/>
                <a:gd name="f122" fmla="*/ f94 1 f67"/>
                <a:gd name="f123" fmla="*/ f95 1 f68"/>
                <a:gd name="f124" fmla="*/ f96 1 f67"/>
                <a:gd name="f125" fmla="*/ f97 1 f68"/>
                <a:gd name="f126" fmla="*/ f98 1 f67"/>
                <a:gd name="f127" fmla="*/ f99 1 f68"/>
                <a:gd name="f128" fmla="*/ f100 1 f67"/>
                <a:gd name="f129" fmla="*/ f101 1 f68"/>
                <a:gd name="f130" fmla="*/ f102 1 f67"/>
                <a:gd name="f131" fmla="*/ f103 1 f68"/>
                <a:gd name="f132" fmla="*/ f104 1 f67"/>
                <a:gd name="f133" fmla="*/ f105 1 f68"/>
                <a:gd name="f134" fmla="*/ f106 1 f67"/>
                <a:gd name="f135" fmla="*/ f107 1 f68"/>
                <a:gd name="f136" fmla="*/ f108 1 f67"/>
                <a:gd name="f137" fmla="*/ f109 1 f68"/>
                <a:gd name="f138" fmla="*/ f110 1 f67"/>
                <a:gd name="f139" fmla="*/ f111 1 f68"/>
                <a:gd name="f140" fmla="*/ f112 1 f67"/>
                <a:gd name="f141" fmla="*/ f113 1 f68"/>
                <a:gd name="f142" fmla="*/ f114 1 f67"/>
                <a:gd name="f143" fmla="*/ f115 1 f68"/>
                <a:gd name="f144" fmla="*/ f116 1 f67"/>
                <a:gd name="f145" fmla="*/ f117 1 f68"/>
                <a:gd name="f146" fmla="*/ f118 f58 1"/>
                <a:gd name="f147" fmla="*/ f119 f58 1"/>
                <a:gd name="f148" fmla="*/ f121 f59 1"/>
                <a:gd name="f149" fmla="*/ f120 f59 1"/>
                <a:gd name="f150" fmla="*/ f122 f58 1"/>
                <a:gd name="f151" fmla="*/ f123 f59 1"/>
                <a:gd name="f152" fmla="*/ f124 f58 1"/>
                <a:gd name="f153" fmla="*/ f125 f59 1"/>
                <a:gd name="f154" fmla="*/ f126 f58 1"/>
                <a:gd name="f155" fmla="*/ f127 f59 1"/>
                <a:gd name="f156" fmla="*/ f128 f58 1"/>
                <a:gd name="f157" fmla="*/ f129 f59 1"/>
                <a:gd name="f158" fmla="*/ f130 f58 1"/>
                <a:gd name="f159" fmla="*/ f131 f59 1"/>
                <a:gd name="f160" fmla="*/ f132 f58 1"/>
                <a:gd name="f161" fmla="*/ f133 f59 1"/>
                <a:gd name="f162" fmla="*/ f134 f58 1"/>
                <a:gd name="f163" fmla="*/ f135 f59 1"/>
                <a:gd name="f164" fmla="*/ f136 f58 1"/>
                <a:gd name="f165" fmla="*/ f137 f59 1"/>
                <a:gd name="f166" fmla="*/ f138 f58 1"/>
                <a:gd name="f167" fmla="*/ f139 f59 1"/>
                <a:gd name="f168" fmla="*/ f140 f58 1"/>
                <a:gd name="f169" fmla="*/ f141 f59 1"/>
                <a:gd name="f170" fmla="*/ f142 f58 1"/>
                <a:gd name="f171" fmla="*/ f143 f59 1"/>
                <a:gd name="f172" fmla="*/ f144 f58 1"/>
                <a:gd name="f173" fmla="*/ f145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50" y="f151"/>
                </a:cxn>
                <a:cxn ang="f93">
                  <a:pos x="f152" y="f153"/>
                </a:cxn>
                <a:cxn ang="f93">
                  <a:pos x="f154" y="f155"/>
                </a:cxn>
                <a:cxn ang="f93">
                  <a:pos x="f156" y="f157"/>
                </a:cxn>
                <a:cxn ang="f93">
                  <a:pos x="f158" y="f159"/>
                </a:cxn>
                <a:cxn ang="f93">
                  <a:pos x="f160" y="f161"/>
                </a:cxn>
                <a:cxn ang="f93">
                  <a:pos x="f162" y="f163"/>
                </a:cxn>
                <a:cxn ang="f93">
                  <a:pos x="f164" y="f165"/>
                </a:cxn>
                <a:cxn ang="f93">
                  <a:pos x="f166" y="f167"/>
                </a:cxn>
                <a:cxn ang="f93">
                  <a:pos x="f168" y="f169"/>
                </a:cxn>
                <a:cxn ang="f93">
                  <a:pos x="f170" y="f171"/>
                </a:cxn>
                <a:cxn ang="f93">
                  <a:pos x="f172" y="f173"/>
                </a:cxn>
                <a:cxn ang="f93">
                  <a:pos x="f150" y="f151"/>
                </a:cxn>
              </a:cxnLst>
              <a:rect l="f146" t="f149" r="f147" b="f148"/>
              <a:pathLst>
                <a:path w="103" h="77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8" y="f16"/>
                    <a:pt x="f17" y="f18"/>
                  </a:cubicBezTo>
                  <a:cubicBezTo>
                    <a:pt x="f19" y="f12"/>
                    <a:pt x="f20" y="f21"/>
                    <a:pt x="f20" y="f5"/>
                  </a:cubicBezTo>
                  <a:cubicBezTo>
                    <a:pt x="f22" y="f5"/>
                    <a:pt x="f23" y="f10"/>
                    <a:pt x="f24" y="f12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6" y="f31"/>
                    <a:pt x="f6" y="f32"/>
                    <a:pt x="f33" y="f34"/>
                  </a:cubicBezTo>
                  <a:cubicBezTo>
                    <a:pt x="f35" y="f13"/>
                    <a:pt x="f19" y="f36"/>
                    <a:pt x="f37" y="f38"/>
                  </a:cubicBezTo>
                  <a:cubicBezTo>
                    <a:pt x="f39" y="f40"/>
                    <a:pt x="f41" y="f37"/>
                    <a:pt x="f42" y="f7"/>
                  </a:cubicBezTo>
                  <a:cubicBezTo>
                    <a:pt x="f43" y="f39"/>
                    <a:pt x="f44" y="f44"/>
                    <a:pt x="f45" y="f46"/>
                  </a:cubicBezTo>
                  <a:cubicBezTo>
                    <a:pt x="f45" y="f47"/>
                    <a:pt x="f45" y="f47"/>
                    <a:pt x="f13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46"/>
                    <a:pt x="f12" y="f56"/>
                    <a:pt x="f5" y="f8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E4CC7E94-4D82-B27D-3718-091E35000E71}"/>
                </a:ext>
              </a:extLst>
            </p:cNvPr>
            <p:cNvSpPr/>
            <p:nvPr/>
          </p:nvSpPr>
          <p:spPr>
            <a:xfrm>
              <a:off x="5057820" y="3636998"/>
              <a:ext cx="580150" cy="2426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59"/>
                <a:gd name="f8" fmla="val 75"/>
                <a:gd name="f9" fmla="val 15"/>
                <a:gd name="f10" fmla="val 88"/>
                <a:gd name="f11" fmla="val 16"/>
                <a:gd name="f12" fmla="val 99"/>
                <a:gd name="f13" fmla="val 10"/>
                <a:gd name="f14" fmla="val 111"/>
                <a:gd name="f15" fmla="val 8"/>
                <a:gd name="f16" fmla="val 119"/>
                <a:gd name="f17" fmla="val 6"/>
                <a:gd name="f18" fmla="val 126"/>
                <a:gd name="f19" fmla="val 4"/>
                <a:gd name="f20" fmla="val 133"/>
                <a:gd name="f21" fmla="val 2"/>
                <a:gd name="f22" fmla="val 139"/>
                <a:gd name="f23" fmla="val 140"/>
                <a:gd name="f24" fmla="val 17"/>
                <a:gd name="f25" fmla="val 27"/>
                <a:gd name="f26" fmla="val 37"/>
                <a:gd name="f27" fmla="val 41"/>
                <a:gd name="f28" fmla="val 45"/>
                <a:gd name="f29" fmla="val 49"/>
                <a:gd name="f30" fmla="val 55"/>
                <a:gd name="f31" fmla="val 132"/>
                <a:gd name="f32" fmla="val 130"/>
                <a:gd name="f33" fmla="val 129"/>
                <a:gd name="f34" fmla="val 127"/>
                <a:gd name="f35" fmla="val 115"/>
                <a:gd name="f36" fmla="val 54"/>
                <a:gd name="f37" fmla="val 103"/>
                <a:gd name="f38" fmla="val 51"/>
                <a:gd name="f39" fmla="val 92"/>
                <a:gd name="f40" fmla="val 46"/>
                <a:gd name="f41" fmla="val 77"/>
                <a:gd name="f42" fmla="val 62"/>
                <a:gd name="f43" fmla="val 47"/>
                <a:gd name="f44" fmla="val 36"/>
                <a:gd name="f45" fmla="val 25"/>
                <a:gd name="f46" fmla="val 13"/>
                <a:gd name="f47" fmla="val 57"/>
                <a:gd name="f48" fmla="val 43"/>
                <a:gd name="f49" fmla="val 42"/>
                <a:gd name="f50" fmla="val 40"/>
                <a:gd name="f51" fmla="val 29"/>
                <a:gd name="f52" fmla="val 18"/>
                <a:gd name="f53" fmla="val 7"/>
                <a:gd name="f54" fmla="val 1"/>
                <a:gd name="f55" fmla="val 22"/>
                <a:gd name="f56" fmla="val 53"/>
                <a:gd name="f57" fmla="val 14"/>
                <a:gd name="f58" fmla="val 61"/>
                <a:gd name="f59" fmla="val 66"/>
                <a:gd name="f60" fmla="val 69"/>
                <a:gd name="f61" fmla="val 72"/>
                <a:gd name="f62" fmla="+- 0 0 -90"/>
                <a:gd name="f63" fmla="*/ f3 1 141"/>
                <a:gd name="f64" fmla="*/ f4 1 59"/>
                <a:gd name="f65" fmla="val f5"/>
                <a:gd name="f66" fmla="val f6"/>
                <a:gd name="f67" fmla="val f7"/>
                <a:gd name="f68" fmla="*/ f62 f0 1"/>
                <a:gd name="f69" fmla="+- f67 0 f65"/>
                <a:gd name="f70" fmla="+- f66 0 f65"/>
                <a:gd name="f71" fmla="*/ f68 1 f2"/>
                <a:gd name="f72" fmla="*/ f70 1 141"/>
                <a:gd name="f73" fmla="*/ f69 1 59"/>
                <a:gd name="f74" fmla="*/ 75 f70 1"/>
                <a:gd name="f75" fmla="*/ 15 f69 1"/>
                <a:gd name="f76" fmla="*/ 111 f70 1"/>
                <a:gd name="f77" fmla="*/ 8 f69 1"/>
                <a:gd name="f78" fmla="*/ 133 f70 1"/>
                <a:gd name="f79" fmla="*/ 2 f69 1"/>
                <a:gd name="f80" fmla="*/ 140 f70 1"/>
                <a:gd name="f81" fmla="*/ 141 f70 1"/>
                <a:gd name="f82" fmla="*/ 37 f69 1"/>
                <a:gd name="f83" fmla="*/ 49 f69 1"/>
                <a:gd name="f84" fmla="*/ 132 f70 1"/>
                <a:gd name="f85" fmla="*/ 55 f69 1"/>
                <a:gd name="f86" fmla="*/ 127 f70 1"/>
                <a:gd name="f87" fmla="*/ 92 f70 1"/>
                <a:gd name="f88" fmla="*/ 46 f69 1"/>
                <a:gd name="f89" fmla="*/ 47 f70 1"/>
                <a:gd name="f90" fmla="*/ 13 f70 1"/>
                <a:gd name="f91" fmla="*/ 0 f70 1"/>
                <a:gd name="f92" fmla="*/ 43 f69 1"/>
                <a:gd name="f93" fmla="*/ 40 f69 1"/>
                <a:gd name="f94" fmla="*/ 7 f69 1"/>
                <a:gd name="f95" fmla="*/ 7 f70 1"/>
                <a:gd name="f96" fmla="*/ 53 f70 1"/>
                <a:gd name="f97" fmla="*/ 14 f69 1"/>
                <a:gd name="f98" fmla="*/ 66 f70 1"/>
                <a:gd name="f99" fmla="+- f71 0 f1"/>
                <a:gd name="f100" fmla="*/ f74 1 141"/>
                <a:gd name="f101" fmla="*/ f75 1 59"/>
                <a:gd name="f102" fmla="*/ f76 1 141"/>
                <a:gd name="f103" fmla="*/ f77 1 59"/>
                <a:gd name="f104" fmla="*/ f78 1 141"/>
                <a:gd name="f105" fmla="*/ f79 1 59"/>
                <a:gd name="f106" fmla="*/ f80 1 141"/>
                <a:gd name="f107" fmla="*/ f81 1 141"/>
                <a:gd name="f108" fmla="*/ f82 1 59"/>
                <a:gd name="f109" fmla="*/ f83 1 59"/>
                <a:gd name="f110" fmla="*/ f84 1 141"/>
                <a:gd name="f111" fmla="*/ f85 1 59"/>
                <a:gd name="f112" fmla="*/ f86 1 141"/>
                <a:gd name="f113" fmla="*/ f87 1 141"/>
                <a:gd name="f114" fmla="*/ f88 1 59"/>
                <a:gd name="f115" fmla="*/ f89 1 141"/>
                <a:gd name="f116" fmla="*/ f90 1 141"/>
                <a:gd name="f117" fmla="*/ f91 1 141"/>
                <a:gd name="f118" fmla="*/ f92 1 59"/>
                <a:gd name="f119" fmla="*/ f93 1 59"/>
                <a:gd name="f120" fmla="*/ f94 1 59"/>
                <a:gd name="f121" fmla="*/ f95 1 141"/>
                <a:gd name="f122" fmla="*/ f96 1 141"/>
                <a:gd name="f123" fmla="*/ f97 1 59"/>
                <a:gd name="f124" fmla="*/ f98 1 141"/>
                <a:gd name="f125" fmla="*/ 0 1 f72"/>
                <a:gd name="f126" fmla="*/ f66 1 f72"/>
                <a:gd name="f127" fmla="*/ 0 1 f73"/>
                <a:gd name="f128" fmla="*/ f67 1 f73"/>
                <a:gd name="f129" fmla="*/ f100 1 f72"/>
                <a:gd name="f130" fmla="*/ f101 1 f73"/>
                <a:gd name="f131" fmla="*/ f102 1 f72"/>
                <a:gd name="f132" fmla="*/ f103 1 f73"/>
                <a:gd name="f133" fmla="*/ f104 1 f72"/>
                <a:gd name="f134" fmla="*/ f105 1 f73"/>
                <a:gd name="f135" fmla="*/ f106 1 f72"/>
                <a:gd name="f136" fmla="*/ f107 1 f72"/>
                <a:gd name="f137" fmla="*/ f108 1 f73"/>
                <a:gd name="f138" fmla="*/ f109 1 f73"/>
                <a:gd name="f139" fmla="*/ f110 1 f72"/>
                <a:gd name="f140" fmla="*/ f111 1 f73"/>
                <a:gd name="f141" fmla="*/ f112 1 f72"/>
                <a:gd name="f142" fmla="*/ f113 1 f72"/>
                <a:gd name="f143" fmla="*/ f114 1 f73"/>
                <a:gd name="f144" fmla="*/ f115 1 f72"/>
                <a:gd name="f145" fmla="*/ f116 1 f72"/>
                <a:gd name="f146" fmla="*/ f117 1 f72"/>
                <a:gd name="f147" fmla="*/ f118 1 f73"/>
                <a:gd name="f148" fmla="*/ f119 1 f73"/>
                <a:gd name="f149" fmla="*/ f120 1 f73"/>
                <a:gd name="f150" fmla="*/ f121 1 f72"/>
                <a:gd name="f151" fmla="*/ f122 1 f72"/>
                <a:gd name="f152" fmla="*/ f123 1 f73"/>
                <a:gd name="f153" fmla="*/ f124 1 f72"/>
                <a:gd name="f154" fmla="*/ f125 f63 1"/>
                <a:gd name="f155" fmla="*/ f126 f63 1"/>
                <a:gd name="f156" fmla="*/ f128 f64 1"/>
                <a:gd name="f157" fmla="*/ f127 f64 1"/>
                <a:gd name="f158" fmla="*/ f129 f63 1"/>
                <a:gd name="f159" fmla="*/ f130 f64 1"/>
                <a:gd name="f160" fmla="*/ f131 f63 1"/>
                <a:gd name="f161" fmla="*/ f132 f64 1"/>
                <a:gd name="f162" fmla="*/ f133 f63 1"/>
                <a:gd name="f163" fmla="*/ f134 f64 1"/>
                <a:gd name="f164" fmla="*/ f135 f63 1"/>
                <a:gd name="f165" fmla="*/ f136 f63 1"/>
                <a:gd name="f166" fmla="*/ f137 f64 1"/>
                <a:gd name="f167" fmla="*/ f138 f64 1"/>
                <a:gd name="f168" fmla="*/ f139 f63 1"/>
                <a:gd name="f169" fmla="*/ f140 f64 1"/>
                <a:gd name="f170" fmla="*/ f141 f63 1"/>
                <a:gd name="f171" fmla="*/ f142 f63 1"/>
                <a:gd name="f172" fmla="*/ f143 f64 1"/>
                <a:gd name="f173" fmla="*/ f144 f63 1"/>
                <a:gd name="f174" fmla="*/ f145 f63 1"/>
                <a:gd name="f175" fmla="*/ f146 f63 1"/>
                <a:gd name="f176" fmla="*/ f147 f64 1"/>
                <a:gd name="f177" fmla="*/ f148 f64 1"/>
                <a:gd name="f178" fmla="*/ f149 f64 1"/>
                <a:gd name="f179" fmla="*/ f150 f63 1"/>
                <a:gd name="f180" fmla="*/ f151 f63 1"/>
                <a:gd name="f181" fmla="*/ f152 f64 1"/>
                <a:gd name="f182" fmla="*/ f15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9">
                  <a:pos x="f158" y="f159"/>
                </a:cxn>
                <a:cxn ang="f99">
                  <a:pos x="f160" y="f161"/>
                </a:cxn>
                <a:cxn ang="f99">
                  <a:pos x="f162" y="f163"/>
                </a:cxn>
                <a:cxn ang="f99">
                  <a:pos x="f164" y="f161"/>
                </a:cxn>
                <a:cxn ang="f99">
                  <a:pos x="f165" y="f166"/>
                </a:cxn>
                <a:cxn ang="f99">
                  <a:pos x="f164" y="f167"/>
                </a:cxn>
                <a:cxn ang="f99">
                  <a:pos x="f168" y="f169"/>
                </a:cxn>
                <a:cxn ang="f99">
                  <a:pos x="f170" y="f169"/>
                </a:cxn>
                <a:cxn ang="f99">
                  <a:pos x="f171" y="f172"/>
                </a:cxn>
                <a:cxn ang="f99">
                  <a:pos x="f173" y="f172"/>
                </a:cxn>
                <a:cxn ang="f99">
                  <a:pos x="f174" y="f169"/>
                </a:cxn>
                <a:cxn ang="f99">
                  <a:pos x="f175" y="f176"/>
                </a:cxn>
                <a:cxn ang="f99">
                  <a:pos x="f175" y="f177"/>
                </a:cxn>
                <a:cxn ang="f99">
                  <a:pos x="f175" y="f178"/>
                </a:cxn>
                <a:cxn ang="f99">
                  <a:pos x="f179" y="f163"/>
                </a:cxn>
                <a:cxn ang="f99">
                  <a:pos x="f180" y="f181"/>
                </a:cxn>
                <a:cxn ang="f99">
                  <a:pos x="f182" y="f159"/>
                </a:cxn>
                <a:cxn ang="f99">
                  <a:pos x="f158" y="f159"/>
                </a:cxn>
              </a:cxnLst>
              <a:rect l="f154" t="f157" r="f155" b="f156"/>
              <a:pathLst>
                <a:path w="141" h="5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5"/>
                    <a:pt x="f23" y="f21"/>
                    <a:pt x="f23" y="f15"/>
                  </a:cubicBezTo>
                  <a:cubicBezTo>
                    <a:pt x="f23" y="f24"/>
                    <a:pt x="f23" y="f25"/>
                    <a:pt x="f6" y="f26"/>
                  </a:cubicBezTo>
                  <a:cubicBezTo>
                    <a:pt x="f23" y="f27"/>
                    <a:pt x="f23" y="f28"/>
                    <a:pt x="f23" y="f29"/>
                  </a:cubicBezTo>
                  <a:cubicBezTo>
                    <a:pt x="f6" y="f30"/>
                    <a:pt x="f22" y="f7"/>
                    <a:pt x="f31" y="f30"/>
                  </a:cubicBezTo>
                  <a:cubicBezTo>
                    <a:pt x="f32" y="f30"/>
                    <a:pt x="f33" y="f30"/>
                    <a:pt x="f34" y="f30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27"/>
                    <a:pt x="f42" y="f27"/>
                    <a:pt x="f43" y="f40"/>
                  </a:cubicBezTo>
                  <a:cubicBezTo>
                    <a:pt x="f44" y="f38"/>
                    <a:pt x="f45" y="f36"/>
                    <a:pt x="f46" y="f30"/>
                  </a:cubicBezTo>
                  <a:cubicBezTo>
                    <a:pt x="f5" y="f47"/>
                    <a:pt x="f5" y="f47"/>
                    <a:pt x="f5" y="f48"/>
                  </a:cubicBezTo>
                  <a:cubicBezTo>
                    <a:pt x="f5" y="f49"/>
                    <a:pt x="f5" y="f27"/>
                    <a:pt x="f5" y="f50"/>
                  </a:cubicBezTo>
                  <a:cubicBezTo>
                    <a:pt x="f5" y="f51"/>
                    <a:pt x="f5" y="f52"/>
                    <a:pt x="f5" y="f53"/>
                  </a:cubicBezTo>
                  <a:cubicBezTo>
                    <a:pt x="f5" y="f21"/>
                    <a:pt x="f54" y="f5"/>
                    <a:pt x="f53" y="f21"/>
                  </a:cubicBezTo>
                  <a:cubicBezTo>
                    <a:pt x="f55" y="f17"/>
                    <a:pt x="f26" y="f13"/>
                    <a:pt x="f56" y="f57"/>
                  </a:cubicBezTo>
                  <a:cubicBezTo>
                    <a:pt x="f47" y="f9"/>
                    <a:pt x="f58" y="f11"/>
                    <a:pt x="f59" y="f9"/>
                  </a:cubicBezTo>
                  <a:cubicBezTo>
                    <a:pt x="f60" y="f9"/>
                    <a:pt x="f61" y="f9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559E655D-624A-E915-0BAD-F00DEAB76B45}"/>
                </a:ext>
              </a:extLst>
            </p:cNvPr>
            <p:cNvSpPr/>
            <p:nvPr/>
          </p:nvSpPr>
          <p:spPr>
            <a:xfrm>
              <a:off x="5111486" y="3825977"/>
              <a:ext cx="139985" cy="987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4"/>
                <a:gd name="f8" fmla="val 9"/>
                <a:gd name="f9" fmla="val 11"/>
                <a:gd name="f10" fmla="val 5"/>
                <a:gd name="f11" fmla="val 23"/>
                <a:gd name="f12" fmla="val 2"/>
                <a:gd name="f13" fmla="val 30"/>
                <a:gd name="f14" fmla="val 6"/>
                <a:gd name="f15" fmla="val 26"/>
                <a:gd name="f16" fmla="val 13"/>
                <a:gd name="f17" fmla="val 22"/>
                <a:gd name="f18" fmla="val 19"/>
                <a:gd name="f19" fmla="val 17"/>
                <a:gd name="f20" fmla="val 14"/>
                <a:gd name="f21" fmla="val 20"/>
                <a:gd name="f22" fmla="val 16"/>
                <a:gd name="f23" fmla="val 7"/>
                <a:gd name="f24" fmla="+- 0 0 -90"/>
                <a:gd name="f25" fmla="*/ f3 1 34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4"/>
                <a:gd name="f35" fmla="*/ f31 1 24"/>
                <a:gd name="f36" fmla="*/ 0 f32 1"/>
                <a:gd name="f37" fmla="*/ 9 f31 1"/>
                <a:gd name="f38" fmla="*/ 34 f32 1"/>
                <a:gd name="f39" fmla="*/ 0 f31 1"/>
                <a:gd name="f40" fmla="*/ 22 f32 1"/>
                <a:gd name="f41" fmla="*/ 19 f31 1"/>
                <a:gd name="f42" fmla="*/ 14 f32 1"/>
                <a:gd name="f43" fmla="*/ 20 f31 1"/>
                <a:gd name="f44" fmla="+- f33 0 f1"/>
                <a:gd name="f45" fmla="*/ f36 1 34"/>
                <a:gd name="f46" fmla="*/ f37 1 24"/>
                <a:gd name="f47" fmla="*/ f38 1 34"/>
                <a:gd name="f48" fmla="*/ f39 1 24"/>
                <a:gd name="f49" fmla="*/ f40 1 34"/>
                <a:gd name="f50" fmla="*/ f41 1 24"/>
                <a:gd name="f51" fmla="*/ f42 1 34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4" h="24">
                  <a:moveTo>
                    <a:pt x="f5" y="f8"/>
                  </a:moveTo>
                  <a:cubicBezTo>
                    <a:pt x="f9" y="f10"/>
                    <a:pt x="f11" y="f12"/>
                    <a:pt x="f6" y="f5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8" y="f7"/>
                    <a:pt x="f19" y="f11"/>
                    <a:pt x="f20" y="f21"/>
                  </a:cubicBezTo>
                  <a:cubicBezTo>
                    <a:pt x="f8" y="f22"/>
                    <a:pt x="f23" y="f8"/>
                    <a:pt x="f5" y="f8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984B7B56-B54D-5E6D-7EAE-5EB02574304F}"/>
                </a:ext>
              </a:extLst>
            </p:cNvPr>
            <p:cNvSpPr/>
            <p:nvPr/>
          </p:nvSpPr>
          <p:spPr>
            <a:xfrm>
              <a:off x="5436556" y="3825977"/>
              <a:ext cx="143871" cy="987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24"/>
                <a:gd name="f8" fmla="val 12"/>
                <a:gd name="f9" fmla="val 2"/>
                <a:gd name="f10" fmla="val 5"/>
                <a:gd name="f11" fmla="val 9"/>
                <a:gd name="f12" fmla="val 29"/>
                <a:gd name="f13" fmla="val 8"/>
                <a:gd name="f14" fmla="val 28"/>
                <a:gd name="f15" fmla="val 14"/>
                <a:gd name="f16" fmla="val 25"/>
                <a:gd name="f17" fmla="val 16"/>
                <a:gd name="f18" fmla="val 17"/>
                <a:gd name="f19" fmla="val 11"/>
                <a:gd name="f20" fmla="val 15"/>
                <a:gd name="f21" fmla="val 7"/>
                <a:gd name="f22" fmla="val 10"/>
                <a:gd name="f23" fmla="val 4"/>
                <a:gd name="f24" fmla="+- 0 0 -90"/>
                <a:gd name="f25" fmla="*/ f3 1 35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5"/>
                <a:gd name="f35" fmla="*/ f31 1 24"/>
                <a:gd name="f36" fmla="*/ 0 f32 1"/>
                <a:gd name="f37" fmla="*/ 0 f31 1"/>
                <a:gd name="f38" fmla="*/ 35 f32 1"/>
                <a:gd name="f39" fmla="*/ 9 f31 1"/>
                <a:gd name="f40" fmla="*/ 25 f32 1"/>
                <a:gd name="f41" fmla="*/ 16 f31 1"/>
                <a:gd name="f42" fmla="*/ 11 f32 1"/>
                <a:gd name="f43" fmla="*/ 15 f31 1"/>
                <a:gd name="f44" fmla="+- f33 0 f1"/>
                <a:gd name="f45" fmla="*/ f36 1 35"/>
                <a:gd name="f46" fmla="*/ f37 1 24"/>
                <a:gd name="f47" fmla="*/ f38 1 35"/>
                <a:gd name="f48" fmla="*/ f39 1 24"/>
                <a:gd name="f49" fmla="*/ f40 1 35"/>
                <a:gd name="f50" fmla="*/ f41 1 24"/>
                <a:gd name="f51" fmla="*/ f42 1 35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5" h="24">
                  <a:moveTo>
                    <a:pt x="f5" y="f5"/>
                  </a:moveTo>
                  <a:cubicBezTo>
                    <a:pt x="f8" y="f9"/>
                    <a:pt x="f7" y="f10"/>
                    <a:pt x="f6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7"/>
                    <a:pt x="f18" y="f7"/>
                    <a:pt x="f19" y="f20"/>
                  </a:cubicBezTo>
                  <a:cubicBezTo>
                    <a:pt x="f21" y="f22"/>
                    <a:pt x="f23" y="f10"/>
                    <a:pt x="f5" y="f5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75F2D1BC-04AA-2783-C54E-A43A97275D0D}"/>
                </a:ext>
              </a:extLst>
            </p:cNvPr>
            <p:cNvSpPr/>
            <p:nvPr/>
          </p:nvSpPr>
          <p:spPr>
            <a:xfrm>
              <a:off x="4774749" y="3678219"/>
              <a:ext cx="1158745" cy="12707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309"/>
                <a:gd name="f8" fmla="val 262"/>
                <a:gd name="f9" fmla="val 10"/>
                <a:gd name="f10" fmla="val 258"/>
                <a:gd name="f11" fmla="val 7"/>
                <a:gd name="f12" fmla="val 253"/>
                <a:gd name="f13" fmla="val 4"/>
                <a:gd name="f14" fmla="val 249"/>
                <a:gd name="f15" fmla="val 1"/>
                <a:gd name="f16" fmla="val 245"/>
                <a:gd name="f17" fmla="val 246"/>
                <a:gd name="f18" fmla="val 5"/>
                <a:gd name="f19" fmla="val 213"/>
                <a:gd name="f20" fmla="val 95"/>
                <a:gd name="f21" fmla="val 181"/>
                <a:gd name="f22" fmla="val 183"/>
                <a:gd name="f23" fmla="val 150"/>
                <a:gd name="f24" fmla="val 271"/>
                <a:gd name="f25" fmla="val 148"/>
                <a:gd name="f26" fmla="val 276"/>
                <a:gd name="f27" fmla="val 147"/>
                <a:gd name="f28" fmla="val 280"/>
                <a:gd name="f29" fmla="val 145"/>
                <a:gd name="f30" fmla="val 285"/>
                <a:gd name="f31" fmla="val 142"/>
                <a:gd name="f32" fmla="val 289"/>
                <a:gd name="f33" fmla="val 143"/>
                <a:gd name="f34" fmla="val 294"/>
                <a:gd name="f35" fmla="val 139"/>
                <a:gd name="f36" fmla="val 298"/>
                <a:gd name="f37" fmla="val 137"/>
                <a:gd name="f38" fmla="val 136"/>
                <a:gd name="f39" fmla="val 291"/>
                <a:gd name="f40" fmla="val 135"/>
                <a:gd name="f41" fmla="val 288"/>
                <a:gd name="f42" fmla="val 133"/>
                <a:gd name="f43" fmla="val 284"/>
                <a:gd name="f44" fmla="val 132"/>
                <a:gd name="f45" fmla="val 130"/>
                <a:gd name="f46" fmla="val 98"/>
                <a:gd name="f47" fmla="val 186"/>
                <a:gd name="f48" fmla="val 65"/>
                <a:gd name="f49" fmla="val 96"/>
                <a:gd name="f50" fmla="val 33"/>
                <a:gd name="f51" fmla="val 6"/>
                <a:gd name="f52" fmla="val 32"/>
                <a:gd name="f53" fmla="val 3"/>
                <a:gd name="f54" fmla="val 29"/>
                <a:gd name="f55" fmla="val 26"/>
                <a:gd name="f56" fmla="val 23"/>
                <a:gd name="f57" fmla="val 20"/>
                <a:gd name="f58" fmla="val 21"/>
                <a:gd name="f59" fmla="val 39"/>
                <a:gd name="f60" fmla="val 2"/>
                <a:gd name="f61" fmla="val 60"/>
                <a:gd name="f62" fmla="val 75"/>
                <a:gd name="f63" fmla="val 9"/>
                <a:gd name="f64" fmla="val 90"/>
                <a:gd name="f65" fmla="val 15"/>
                <a:gd name="f66" fmla="val 104"/>
                <a:gd name="f67" fmla="val 44"/>
                <a:gd name="f68" fmla="val 168"/>
                <a:gd name="f69" fmla="val 83"/>
                <a:gd name="f70" fmla="val 226"/>
                <a:gd name="f71" fmla="val 122"/>
                <a:gd name="f72" fmla="val 125"/>
                <a:gd name="f73" fmla="val 128"/>
                <a:gd name="f74" fmla="val 292"/>
                <a:gd name="f75" fmla="val 131"/>
                <a:gd name="f76" fmla="val 296"/>
                <a:gd name="f77" fmla="val 301"/>
                <a:gd name="f78" fmla="val 138"/>
                <a:gd name="f79" fmla="val 303"/>
                <a:gd name="f80" fmla="val 302"/>
                <a:gd name="f81" fmla="val 152"/>
                <a:gd name="f82" fmla="val 155"/>
                <a:gd name="f83" fmla="val 286"/>
                <a:gd name="f84" fmla="val 157"/>
                <a:gd name="f85" fmla="val 159"/>
                <a:gd name="f86" fmla="val 279"/>
                <a:gd name="f87" fmla="val 206"/>
                <a:gd name="f88" fmla="val 209"/>
                <a:gd name="f89" fmla="val 227"/>
                <a:gd name="f90" fmla="val 173"/>
                <a:gd name="f91" fmla="val 243"/>
                <a:gd name="f92" fmla="val 146"/>
                <a:gd name="f93" fmla="val 119"/>
                <a:gd name="f94" fmla="val 269"/>
                <a:gd name="f95" fmla="val 89"/>
                <a:gd name="f96" fmla="val 62"/>
                <a:gd name="f97" fmla="val 35"/>
                <a:gd name="f98" fmla="+- 0 0 -90"/>
                <a:gd name="f99" fmla="*/ f3 1 282"/>
                <a:gd name="f100" fmla="*/ f4 1 309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282"/>
                <a:gd name="f109" fmla="*/ f105 1 309"/>
                <a:gd name="f110" fmla="*/ 262 f106 1"/>
                <a:gd name="f111" fmla="*/ 10 f105 1"/>
                <a:gd name="f112" fmla="*/ 249 f106 1"/>
                <a:gd name="f113" fmla="*/ 1 f105 1"/>
                <a:gd name="f114" fmla="*/ 245 f106 1"/>
                <a:gd name="f115" fmla="*/ 7 f105 1"/>
                <a:gd name="f116" fmla="*/ 150 f106 1"/>
                <a:gd name="f117" fmla="*/ 271 f105 1"/>
                <a:gd name="f118" fmla="*/ 145 f106 1"/>
                <a:gd name="f119" fmla="*/ 285 f105 1"/>
                <a:gd name="f120" fmla="*/ 139 f106 1"/>
                <a:gd name="f121" fmla="*/ 298 f105 1"/>
                <a:gd name="f122" fmla="*/ 135 f106 1"/>
                <a:gd name="f123" fmla="*/ 288 f105 1"/>
                <a:gd name="f124" fmla="*/ 130 f106 1"/>
                <a:gd name="f125" fmla="*/ 276 f105 1"/>
                <a:gd name="f126" fmla="*/ 33 f106 1"/>
                <a:gd name="f127" fmla="*/ 6 f105 1"/>
                <a:gd name="f128" fmla="*/ 29 f106 1"/>
                <a:gd name="f129" fmla="*/ 0 f105 1"/>
                <a:gd name="f130" fmla="*/ 20 f106 1"/>
                <a:gd name="f131" fmla="*/ 2 f106 1"/>
                <a:gd name="f132" fmla="*/ 60 f105 1"/>
                <a:gd name="f133" fmla="*/ 15 f106 1"/>
                <a:gd name="f134" fmla="*/ 104 f105 1"/>
                <a:gd name="f135" fmla="*/ 122 f106 1"/>
                <a:gd name="f136" fmla="*/ 284 f105 1"/>
                <a:gd name="f137" fmla="*/ 131 f106 1"/>
                <a:gd name="f138" fmla="*/ 296 f105 1"/>
                <a:gd name="f139" fmla="*/ 137 f106 1"/>
                <a:gd name="f140" fmla="*/ 309 f105 1"/>
                <a:gd name="f141" fmla="*/ 152 f106 1"/>
                <a:gd name="f142" fmla="*/ 159 f106 1"/>
                <a:gd name="f143" fmla="*/ 279 f105 1"/>
                <a:gd name="f144" fmla="*/ 227 f106 1"/>
                <a:gd name="f145" fmla="*/ 173 f105 1"/>
                <a:gd name="f146" fmla="*/ 269 f106 1"/>
                <a:gd name="f147" fmla="*/ 89 f105 1"/>
                <a:gd name="f148" fmla="+- f107 0 f1"/>
                <a:gd name="f149" fmla="*/ f110 1 282"/>
                <a:gd name="f150" fmla="*/ f111 1 309"/>
                <a:gd name="f151" fmla="*/ f112 1 282"/>
                <a:gd name="f152" fmla="*/ f113 1 309"/>
                <a:gd name="f153" fmla="*/ f114 1 282"/>
                <a:gd name="f154" fmla="*/ f115 1 309"/>
                <a:gd name="f155" fmla="*/ f116 1 282"/>
                <a:gd name="f156" fmla="*/ f117 1 309"/>
                <a:gd name="f157" fmla="*/ f118 1 282"/>
                <a:gd name="f158" fmla="*/ f119 1 309"/>
                <a:gd name="f159" fmla="*/ f120 1 282"/>
                <a:gd name="f160" fmla="*/ f121 1 309"/>
                <a:gd name="f161" fmla="*/ f122 1 282"/>
                <a:gd name="f162" fmla="*/ f123 1 309"/>
                <a:gd name="f163" fmla="*/ f124 1 282"/>
                <a:gd name="f164" fmla="*/ f125 1 309"/>
                <a:gd name="f165" fmla="*/ f126 1 282"/>
                <a:gd name="f166" fmla="*/ f127 1 309"/>
                <a:gd name="f167" fmla="*/ f128 1 282"/>
                <a:gd name="f168" fmla="*/ f129 1 309"/>
                <a:gd name="f169" fmla="*/ f130 1 282"/>
                <a:gd name="f170" fmla="*/ f131 1 282"/>
                <a:gd name="f171" fmla="*/ f132 1 309"/>
                <a:gd name="f172" fmla="*/ f133 1 282"/>
                <a:gd name="f173" fmla="*/ f134 1 309"/>
                <a:gd name="f174" fmla="*/ f135 1 282"/>
                <a:gd name="f175" fmla="*/ f136 1 309"/>
                <a:gd name="f176" fmla="*/ f137 1 282"/>
                <a:gd name="f177" fmla="*/ f138 1 309"/>
                <a:gd name="f178" fmla="*/ f139 1 282"/>
                <a:gd name="f179" fmla="*/ f140 1 309"/>
                <a:gd name="f180" fmla="*/ f141 1 282"/>
                <a:gd name="f181" fmla="*/ f142 1 282"/>
                <a:gd name="f182" fmla="*/ f143 1 309"/>
                <a:gd name="f183" fmla="*/ f144 1 282"/>
                <a:gd name="f184" fmla="*/ f145 1 309"/>
                <a:gd name="f185" fmla="*/ f146 1 282"/>
                <a:gd name="f186" fmla="*/ f147 1 309"/>
                <a:gd name="f187" fmla="*/ 0 1 f108"/>
                <a:gd name="f188" fmla="*/ f102 1 f108"/>
                <a:gd name="f189" fmla="*/ 0 1 f109"/>
                <a:gd name="f190" fmla="*/ f103 1 f109"/>
                <a:gd name="f191" fmla="*/ f149 1 f108"/>
                <a:gd name="f192" fmla="*/ f150 1 f109"/>
                <a:gd name="f193" fmla="*/ f151 1 f108"/>
                <a:gd name="f194" fmla="*/ f152 1 f109"/>
                <a:gd name="f195" fmla="*/ f153 1 f108"/>
                <a:gd name="f196" fmla="*/ f154 1 f109"/>
                <a:gd name="f197" fmla="*/ f155 1 f108"/>
                <a:gd name="f198" fmla="*/ f156 1 f109"/>
                <a:gd name="f199" fmla="*/ f157 1 f108"/>
                <a:gd name="f200" fmla="*/ f158 1 f109"/>
                <a:gd name="f201" fmla="*/ f159 1 f108"/>
                <a:gd name="f202" fmla="*/ f160 1 f109"/>
                <a:gd name="f203" fmla="*/ f161 1 f108"/>
                <a:gd name="f204" fmla="*/ f162 1 f109"/>
                <a:gd name="f205" fmla="*/ f163 1 f108"/>
                <a:gd name="f206" fmla="*/ f164 1 f109"/>
                <a:gd name="f207" fmla="*/ f165 1 f108"/>
                <a:gd name="f208" fmla="*/ f166 1 f109"/>
                <a:gd name="f209" fmla="*/ f167 1 f108"/>
                <a:gd name="f210" fmla="*/ f168 1 f109"/>
                <a:gd name="f211" fmla="*/ f169 1 f108"/>
                <a:gd name="f212" fmla="*/ f170 1 f108"/>
                <a:gd name="f213" fmla="*/ f171 1 f109"/>
                <a:gd name="f214" fmla="*/ f172 1 f108"/>
                <a:gd name="f215" fmla="*/ f173 1 f109"/>
                <a:gd name="f216" fmla="*/ f174 1 f108"/>
                <a:gd name="f217" fmla="*/ f175 1 f109"/>
                <a:gd name="f218" fmla="*/ f176 1 f108"/>
                <a:gd name="f219" fmla="*/ f177 1 f109"/>
                <a:gd name="f220" fmla="*/ f178 1 f108"/>
                <a:gd name="f221" fmla="*/ f179 1 f109"/>
                <a:gd name="f222" fmla="*/ f180 1 f108"/>
                <a:gd name="f223" fmla="*/ f181 1 f108"/>
                <a:gd name="f224" fmla="*/ f182 1 f109"/>
                <a:gd name="f225" fmla="*/ f183 1 f108"/>
                <a:gd name="f226" fmla="*/ f184 1 f109"/>
                <a:gd name="f227" fmla="*/ f185 1 f108"/>
                <a:gd name="f228" fmla="*/ f186 1 f109"/>
                <a:gd name="f229" fmla="*/ f187 f99 1"/>
                <a:gd name="f230" fmla="*/ f188 f99 1"/>
                <a:gd name="f231" fmla="*/ f190 f100 1"/>
                <a:gd name="f232" fmla="*/ f189 f100 1"/>
                <a:gd name="f233" fmla="*/ f191 f99 1"/>
                <a:gd name="f234" fmla="*/ f192 f100 1"/>
                <a:gd name="f235" fmla="*/ f193 f99 1"/>
                <a:gd name="f236" fmla="*/ f194 f100 1"/>
                <a:gd name="f237" fmla="*/ f195 f99 1"/>
                <a:gd name="f238" fmla="*/ f196 f100 1"/>
                <a:gd name="f239" fmla="*/ f197 f99 1"/>
                <a:gd name="f240" fmla="*/ f198 f100 1"/>
                <a:gd name="f241" fmla="*/ f199 f99 1"/>
                <a:gd name="f242" fmla="*/ f200 f100 1"/>
                <a:gd name="f243" fmla="*/ f201 f99 1"/>
                <a:gd name="f244" fmla="*/ f202 f100 1"/>
                <a:gd name="f245" fmla="*/ f203 f99 1"/>
                <a:gd name="f246" fmla="*/ f204 f100 1"/>
                <a:gd name="f247" fmla="*/ f205 f99 1"/>
                <a:gd name="f248" fmla="*/ f206 f100 1"/>
                <a:gd name="f249" fmla="*/ f207 f99 1"/>
                <a:gd name="f250" fmla="*/ f208 f100 1"/>
                <a:gd name="f251" fmla="*/ f209 f99 1"/>
                <a:gd name="f252" fmla="*/ f210 f100 1"/>
                <a:gd name="f253" fmla="*/ f211 f99 1"/>
                <a:gd name="f254" fmla="*/ f212 f99 1"/>
                <a:gd name="f255" fmla="*/ f213 f100 1"/>
                <a:gd name="f256" fmla="*/ f214 f99 1"/>
                <a:gd name="f257" fmla="*/ f215 f100 1"/>
                <a:gd name="f258" fmla="*/ f216 f99 1"/>
                <a:gd name="f259" fmla="*/ f217 f100 1"/>
                <a:gd name="f260" fmla="*/ f218 f99 1"/>
                <a:gd name="f261" fmla="*/ f219 f100 1"/>
                <a:gd name="f262" fmla="*/ f220 f99 1"/>
                <a:gd name="f263" fmla="*/ f221 f100 1"/>
                <a:gd name="f264" fmla="*/ f222 f99 1"/>
                <a:gd name="f265" fmla="*/ f223 f99 1"/>
                <a:gd name="f266" fmla="*/ f224 f100 1"/>
                <a:gd name="f267" fmla="*/ f225 f99 1"/>
                <a:gd name="f268" fmla="*/ f226 f100 1"/>
                <a:gd name="f269" fmla="*/ f227 f99 1"/>
                <a:gd name="f270" fmla="*/ f228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8">
                  <a:pos x="f233" y="f234"/>
                </a:cxn>
                <a:cxn ang="f148">
                  <a:pos x="f235" y="f236"/>
                </a:cxn>
                <a:cxn ang="f148">
                  <a:pos x="f237" y="f238"/>
                </a:cxn>
                <a:cxn ang="f148">
                  <a:pos x="f239" y="f240"/>
                </a:cxn>
                <a:cxn ang="f148">
                  <a:pos x="f241" y="f242"/>
                </a:cxn>
                <a:cxn ang="f148">
                  <a:pos x="f243" y="f244"/>
                </a:cxn>
                <a:cxn ang="f148">
                  <a:pos x="f245" y="f246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9" y="f250"/>
                </a:cxn>
                <a:cxn ang="f148">
                  <a:pos x="f251" y="f252"/>
                </a:cxn>
                <a:cxn ang="f148">
                  <a:pos x="f253" y="f238"/>
                </a:cxn>
                <a:cxn ang="f148">
                  <a:pos x="f254" y="f255"/>
                </a:cxn>
                <a:cxn ang="f148">
                  <a:pos x="f256" y="f257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60" y="f261"/>
                </a:cxn>
                <a:cxn ang="f148">
                  <a:pos x="f260" y="f261"/>
                </a:cxn>
                <a:cxn ang="f148">
                  <a:pos x="f262" y="f263"/>
                </a:cxn>
                <a:cxn ang="f148">
                  <a:pos x="f264" y="f24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7" y="f268"/>
                </a:cxn>
                <a:cxn ang="f148">
                  <a:pos x="f269" y="f270"/>
                </a:cxn>
                <a:cxn ang="f148">
                  <a:pos x="f233" y="f234"/>
                </a:cxn>
              </a:cxnLst>
              <a:rect l="f229" t="f232" r="f230" b="f231"/>
              <a:pathLst>
                <a:path w="282" h="30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5"/>
                    <a:pt x="f17" y="f18"/>
                    <a:pt x="f16" y="f11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4"/>
                    <a:pt x="f38" y="f39"/>
                    <a:pt x="f40" y="f41"/>
                  </a:cubicBezTo>
                  <a:cubicBezTo>
                    <a:pt x="f42" y="f43"/>
                    <a:pt x="f44" y="f28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2" y="f15"/>
                    <a:pt x="f54" y="f5"/>
                  </a:cubicBezTo>
                  <a:cubicBezTo>
                    <a:pt x="f55" y="f53"/>
                    <a:pt x="f56" y="f18"/>
                    <a:pt x="f57" y="f11"/>
                  </a:cubicBezTo>
                  <a:cubicBezTo>
                    <a:pt x="f18" y="f58"/>
                    <a:pt x="f5" y="f59"/>
                    <a:pt x="f60" y="f61"/>
                  </a:cubicBezTo>
                  <a:cubicBezTo>
                    <a:pt x="f13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2" y="f41"/>
                    <a:pt x="f73" y="f74"/>
                    <a:pt x="f75" y="f76"/>
                  </a:cubicBezTo>
                  <a:cubicBezTo>
                    <a:pt x="f75" y="f76"/>
                    <a:pt x="f75" y="f76"/>
                    <a:pt x="f75" y="f76"/>
                  </a:cubicBezTo>
                  <a:cubicBezTo>
                    <a:pt x="f42" y="f77"/>
                    <a:pt x="f78" y="f79"/>
                    <a:pt x="f37" y="f7"/>
                  </a:cubicBezTo>
                  <a:cubicBezTo>
                    <a:pt x="f33" y="f80"/>
                    <a:pt x="f25" y="f76"/>
                    <a:pt x="f81" y="f41"/>
                  </a:cubicBezTo>
                  <a:cubicBezTo>
                    <a:pt x="f82" y="f83"/>
                    <a:pt x="f84" y="f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22" y="f16"/>
                    <a:pt x="f87" y="f88"/>
                    <a:pt x="f89" y="f90"/>
                  </a:cubicBezTo>
                  <a:cubicBezTo>
                    <a:pt x="f91" y="f92"/>
                    <a:pt x="f10" y="f93"/>
                    <a:pt x="f94" y="f95"/>
                  </a:cubicBezTo>
                  <a:cubicBezTo>
                    <a:pt x="f86" y="f96"/>
                    <a:pt x="f6" y="f97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0" name="Freeform 9">
            <a:extLst>
              <a:ext uri="{FF2B5EF4-FFF2-40B4-BE49-F238E27FC236}">
                <a16:creationId xmlns:a16="http://schemas.microsoft.com/office/drawing/2014/main" id="{AFE2A896-CC30-1A8A-3C0B-4C105CFAAC22}"/>
              </a:ext>
            </a:extLst>
          </p:cNvPr>
          <p:cNvSpPr/>
          <p:nvPr/>
        </p:nvSpPr>
        <p:spPr>
          <a:xfrm>
            <a:off x="7788273" y="3854452"/>
            <a:ext cx="950911" cy="103187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3"/>
              <a:gd name="f7" fmla="val 99"/>
              <a:gd name="f8" fmla="val 92"/>
              <a:gd name="f9" fmla="val 43"/>
              <a:gd name="f10" fmla="val 90"/>
              <a:gd name="f11" fmla="val 81"/>
              <a:gd name="f12" fmla="val 39"/>
              <a:gd name="f13" fmla="val 85"/>
              <a:gd name="f14" fmla="val 5"/>
              <a:gd name="f15" fmla="val 74"/>
              <a:gd name="f16" fmla="val 69"/>
              <a:gd name="f17" fmla="val 3"/>
              <a:gd name="f18" fmla="val 33"/>
              <a:gd name="f19" fmla="val 8"/>
              <a:gd name="f20" fmla="val 23"/>
              <a:gd name="f21" fmla="val 13"/>
              <a:gd name="f22" fmla="val 20"/>
              <a:gd name="f23" fmla="val 29"/>
              <a:gd name="f24" fmla="val 46"/>
              <a:gd name="f25" fmla="val 63"/>
              <a:gd name="f26" fmla="val 4"/>
              <a:gd name="f27" fmla="val 82"/>
              <a:gd name="f28" fmla="val 91"/>
              <a:gd name="f29" fmla="val 9"/>
              <a:gd name="f30" fmla="val 28"/>
              <a:gd name="f31" fmla="val 34"/>
              <a:gd name="f32" fmla="val 40"/>
              <a:gd name="f33" fmla="+- 0 0 -90"/>
              <a:gd name="f34" fmla="*/ f3 1 93"/>
              <a:gd name="f35" fmla="*/ f4 1 99"/>
              <a:gd name="f36" fmla="val f5"/>
              <a:gd name="f37" fmla="val f6"/>
              <a:gd name="f38" fmla="val f7"/>
              <a:gd name="f39" fmla="*/ f33 f0 1"/>
              <a:gd name="f40" fmla="+- f38 0 f36"/>
              <a:gd name="f41" fmla="+- f37 0 f36"/>
              <a:gd name="f42" fmla="*/ f39 1 f2"/>
              <a:gd name="f43" fmla="*/ f41 1 93"/>
              <a:gd name="f44" fmla="*/ f40 1 99"/>
              <a:gd name="f45" fmla="*/ 92 f41 1"/>
              <a:gd name="f46" fmla="*/ 43 f40 1"/>
              <a:gd name="f47" fmla="*/ 39 f41 1"/>
              <a:gd name="f48" fmla="*/ 85 f40 1"/>
              <a:gd name="f49" fmla="*/ 3 f41 1"/>
              <a:gd name="f50" fmla="*/ 39 f40 1"/>
              <a:gd name="f51" fmla="*/ 13 f41 1"/>
              <a:gd name="f52" fmla="*/ 20 f40 1"/>
              <a:gd name="f53" fmla="*/ 63 f41 1"/>
              <a:gd name="f54" fmla="*/ 4 f40 1"/>
              <a:gd name="f55" fmla="*/ 91 f41 1"/>
              <a:gd name="f56" fmla="*/ 28 f40 1"/>
              <a:gd name="f57" fmla="+- f42 0 f1"/>
              <a:gd name="f58" fmla="*/ f45 1 93"/>
              <a:gd name="f59" fmla="*/ f46 1 99"/>
              <a:gd name="f60" fmla="*/ f47 1 93"/>
              <a:gd name="f61" fmla="*/ f48 1 99"/>
              <a:gd name="f62" fmla="*/ f49 1 93"/>
              <a:gd name="f63" fmla="*/ f50 1 99"/>
              <a:gd name="f64" fmla="*/ f51 1 93"/>
              <a:gd name="f65" fmla="*/ f52 1 99"/>
              <a:gd name="f66" fmla="*/ f53 1 93"/>
              <a:gd name="f67" fmla="*/ f54 1 99"/>
              <a:gd name="f68" fmla="*/ f55 1 93"/>
              <a:gd name="f69" fmla="*/ f56 1 99"/>
              <a:gd name="f70" fmla="*/ 0 1 f43"/>
              <a:gd name="f71" fmla="*/ f37 1 f43"/>
              <a:gd name="f72" fmla="*/ 0 1 f44"/>
              <a:gd name="f73" fmla="*/ f38 1 f44"/>
              <a:gd name="f74" fmla="*/ f58 1 f43"/>
              <a:gd name="f75" fmla="*/ f59 1 f44"/>
              <a:gd name="f76" fmla="*/ f60 1 f43"/>
              <a:gd name="f77" fmla="*/ f61 1 f44"/>
              <a:gd name="f78" fmla="*/ f62 1 f43"/>
              <a:gd name="f79" fmla="*/ f63 1 f44"/>
              <a:gd name="f80" fmla="*/ f64 1 f43"/>
              <a:gd name="f81" fmla="*/ f65 1 f44"/>
              <a:gd name="f82" fmla="*/ f66 1 f43"/>
              <a:gd name="f83" fmla="*/ f67 1 f44"/>
              <a:gd name="f84" fmla="*/ f68 1 f43"/>
              <a:gd name="f85" fmla="*/ f69 1 f44"/>
              <a:gd name="f86" fmla="*/ f70 f34 1"/>
              <a:gd name="f87" fmla="*/ f71 f34 1"/>
              <a:gd name="f88" fmla="*/ f73 f35 1"/>
              <a:gd name="f89" fmla="*/ f72 f35 1"/>
              <a:gd name="f90" fmla="*/ f74 f34 1"/>
              <a:gd name="f91" fmla="*/ f75 f35 1"/>
              <a:gd name="f92" fmla="*/ f76 f34 1"/>
              <a:gd name="f93" fmla="*/ f77 f35 1"/>
              <a:gd name="f94" fmla="*/ f78 f34 1"/>
              <a:gd name="f95" fmla="*/ f79 f35 1"/>
              <a:gd name="f96" fmla="*/ f80 f34 1"/>
              <a:gd name="f97" fmla="*/ f81 f35 1"/>
              <a:gd name="f98" fmla="*/ f82 f34 1"/>
              <a:gd name="f99" fmla="*/ f83 f35 1"/>
              <a:gd name="f100" fmla="*/ f84 f34 1"/>
              <a:gd name="f101" fmla="*/ f8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7">
                <a:pos x="f90" y="f91"/>
              </a:cxn>
              <a:cxn ang="f57">
                <a:pos x="f92" y="f93"/>
              </a:cxn>
              <a:cxn ang="f57">
                <a:pos x="f94" y="f95"/>
              </a:cxn>
              <a:cxn ang="f57">
                <a:pos x="f96" y="f97"/>
              </a:cxn>
              <a:cxn ang="f57">
                <a:pos x="f98" y="f99"/>
              </a:cxn>
              <a:cxn ang="f57">
                <a:pos x="f100" y="f101"/>
              </a:cxn>
              <a:cxn ang="f57">
                <a:pos x="f90" y="f91"/>
              </a:cxn>
            </a:cxnLst>
            <a:rect l="f86" t="f89" r="f87" b="f88"/>
            <a:pathLst>
              <a:path w="93" h="99">
                <a:moveTo>
                  <a:pt x="f8" y="f9"/>
                </a:moveTo>
                <a:cubicBezTo>
                  <a:pt x="f6" y="f10"/>
                  <a:pt x="f11" y="f7"/>
                  <a:pt x="f12" y="f13"/>
                </a:cubicBezTo>
                <a:cubicBezTo>
                  <a:pt x="f14" y="f15"/>
                  <a:pt x="f5" y="f16"/>
                  <a:pt x="f17" y="f12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1"/>
                  <a:pt x="f24" y="f19"/>
                  <a:pt x="f25" y="f26"/>
                </a:cubicBezTo>
                <a:cubicBezTo>
                  <a:pt x="f27" y="f5"/>
                  <a:pt x="f28" y="f29"/>
                  <a:pt x="f28" y="f30"/>
                </a:cubicBezTo>
                <a:cubicBezTo>
                  <a:pt x="f28" y="f31"/>
                  <a:pt x="f8" y="f32"/>
                  <a:pt x="f8" y="f9"/>
                </a:cubicBezTo>
                <a:close/>
              </a:path>
            </a:pathLst>
          </a:cu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Freeform 10">
            <a:extLst>
              <a:ext uri="{FF2B5EF4-FFF2-40B4-BE49-F238E27FC236}">
                <a16:creationId xmlns:a16="http://schemas.microsoft.com/office/drawing/2014/main" id="{0755AFDB-2753-2F41-C1CA-540BC5EF8861}"/>
              </a:ext>
            </a:extLst>
          </p:cNvPr>
          <p:cNvSpPr/>
          <p:nvPr/>
        </p:nvSpPr>
        <p:spPr>
          <a:xfrm>
            <a:off x="6499226" y="3790946"/>
            <a:ext cx="920745" cy="10334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0"/>
              <a:gd name="f7" fmla="val 99"/>
              <a:gd name="f8" fmla="val 50"/>
              <a:gd name="f9" fmla="val 6"/>
              <a:gd name="f10" fmla="val 9"/>
              <a:gd name="f11" fmla="val 53"/>
              <a:gd name="f12" fmla="val 13"/>
              <a:gd name="f13" fmla="val 87"/>
              <a:gd name="f14" fmla="val 24"/>
              <a:gd name="f15" fmla="val 27"/>
              <a:gd name="f16" fmla="val 88"/>
              <a:gd name="f17" fmla="val 57"/>
              <a:gd name="f18" fmla="val 65"/>
              <a:gd name="f19" fmla="val 82"/>
              <a:gd name="f20" fmla="val 75"/>
              <a:gd name="f21" fmla="val 76"/>
              <a:gd name="f22" fmla="val 79"/>
              <a:gd name="f23" fmla="val 64"/>
              <a:gd name="f24" fmla="val 86"/>
              <a:gd name="f25" fmla="val 51"/>
              <a:gd name="f26" fmla="val 91"/>
              <a:gd name="f27" fmla="val 38"/>
              <a:gd name="f28" fmla="val 93"/>
              <a:gd name="f29" fmla="val 8"/>
              <a:gd name="f30" fmla="val 1"/>
              <a:gd name="f31" fmla="val 92"/>
              <a:gd name="f32" fmla="val 62"/>
              <a:gd name="f33" fmla="val 58"/>
              <a:gd name="f34" fmla="val 54"/>
              <a:gd name="f35" fmla="+- 0 0 -90"/>
              <a:gd name="f36" fmla="*/ f3 1 90"/>
              <a:gd name="f37" fmla="*/ f4 1 99"/>
              <a:gd name="f38" fmla="val f5"/>
              <a:gd name="f39" fmla="val f6"/>
              <a:gd name="f40" fmla="val f7"/>
              <a:gd name="f41" fmla="*/ f35 f0 1"/>
              <a:gd name="f42" fmla="+- f40 0 f38"/>
              <a:gd name="f43" fmla="+- f39 0 f38"/>
              <a:gd name="f44" fmla="*/ f41 1 f2"/>
              <a:gd name="f45" fmla="*/ f43 1 90"/>
              <a:gd name="f46" fmla="*/ f42 1 99"/>
              <a:gd name="f47" fmla="*/ 0 f43 1"/>
              <a:gd name="f48" fmla="*/ 50 f42 1"/>
              <a:gd name="f49" fmla="*/ 53 f43 1"/>
              <a:gd name="f50" fmla="*/ 13 f42 1"/>
              <a:gd name="f51" fmla="*/ 88 f43 1"/>
              <a:gd name="f52" fmla="*/ 57 f42 1"/>
              <a:gd name="f53" fmla="*/ 76 f43 1"/>
              <a:gd name="f54" fmla="*/ 79 f42 1"/>
              <a:gd name="f55" fmla="*/ 38 f43 1"/>
              <a:gd name="f56" fmla="*/ 93 f42 1"/>
              <a:gd name="f57" fmla="*/ 62 f42 1"/>
              <a:gd name="f58" fmla="+- f44 0 f1"/>
              <a:gd name="f59" fmla="*/ f47 1 90"/>
              <a:gd name="f60" fmla="*/ f48 1 99"/>
              <a:gd name="f61" fmla="*/ f49 1 90"/>
              <a:gd name="f62" fmla="*/ f50 1 99"/>
              <a:gd name="f63" fmla="*/ f51 1 90"/>
              <a:gd name="f64" fmla="*/ f52 1 99"/>
              <a:gd name="f65" fmla="*/ f53 1 90"/>
              <a:gd name="f66" fmla="*/ f54 1 99"/>
              <a:gd name="f67" fmla="*/ f55 1 90"/>
              <a:gd name="f68" fmla="*/ f56 1 99"/>
              <a:gd name="f69" fmla="*/ f57 1 99"/>
              <a:gd name="f70" fmla="*/ 0 1 f45"/>
              <a:gd name="f71" fmla="*/ f39 1 f45"/>
              <a:gd name="f72" fmla="*/ 0 1 f46"/>
              <a:gd name="f73" fmla="*/ f40 1 f46"/>
              <a:gd name="f74" fmla="*/ f59 1 f45"/>
              <a:gd name="f75" fmla="*/ f60 1 f46"/>
              <a:gd name="f76" fmla="*/ f61 1 f45"/>
              <a:gd name="f77" fmla="*/ f62 1 f46"/>
              <a:gd name="f78" fmla="*/ f63 1 f45"/>
              <a:gd name="f79" fmla="*/ f64 1 f46"/>
              <a:gd name="f80" fmla="*/ f65 1 f45"/>
              <a:gd name="f81" fmla="*/ f66 1 f46"/>
              <a:gd name="f82" fmla="*/ f67 1 f45"/>
              <a:gd name="f83" fmla="*/ f68 1 f46"/>
              <a:gd name="f84" fmla="*/ f69 1 f46"/>
              <a:gd name="f85" fmla="*/ f70 f36 1"/>
              <a:gd name="f86" fmla="*/ f71 f36 1"/>
              <a:gd name="f87" fmla="*/ f73 f37 1"/>
              <a:gd name="f88" fmla="*/ f72 f37 1"/>
              <a:gd name="f89" fmla="*/ f74 f36 1"/>
              <a:gd name="f90" fmla="*/ f75 f37 1"/>
              <a:gd name="f91" fmla="*/ f76 f36 1"/>
              <a:gd name="f92" fmla="*/ f77 f37 1"/>
              <a:gd name="f93" fmla="*/ f78 f36 1"/>
              <a:gd name="f94" fmla="*/ f79 f37 1"/>
              <a:gd name="f95" fmla="*/ f80 f36 1"/>
              <a:gd name="f96" fmla="*/ f81 f37 1"/>
              <a:gd name="f97" fmla="*/ f82 f36 1"/>
              <a:gd name="f98" fmla="*/ f83 f37 1"/>
              <a:gd name="f99" fmla="*/ f84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89" y="f90"/>
              </a:cxn>
              <a:cxn ang="f58">
                <a:pos x="f91" y="f92"/>
              </a:cxn>
              <a:cxn ang="f58">
                <a:pos x="f93" y="f94"/>
              </a:cxn>
              <a:cxn ang="f58">
                <a:pos x="f95" y="f96"/>
              </a:cxn>
              <a:cxn ang="f58">
                <a:pos x="f97" y="f98"/>
              </a:cxn>
              <a:cxn ang="f58">
                <a:pos x="f89" y="f99"/>
              </a:cxn>
              <a:cxn ang="f58">
                <a:pos x="f89" y="f90"/>
              </a:cxn>
            </a:cxnLst>
            <a:rect l="f85" t="f88" r="f86" b="f87"/>
            <a:pathLst>
              <a:path w="90" h="99">
                <a:moveTo>
                  <a:pt x="f5" y="f8"/>
                </a:moveTo>
                <a:cubicBezTo>
                  <a:pt x="f5" y="f9"/>
                  <a:pt x="f10" y="f5"/>
                  <a:pt x="f11" y="f12"/>
                </a:cubicBezTo>
                <a:cubicBezTo>
                  <a:pt x="f13" y="f14"/>
                  <a:pt x="f6" y="f15"/>
                  <a:pt x="f16" y="f17"/>
                </a:cubicBezTo>
                <a:cubicBezTo>
                  <a:pt x="f16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7"/>
                  <a:pt x="f30" y="f31"/>
                  <a:pt x="f5" y="f32"/>
                </a:cubicBezTo>
                <a:cubicBezTo>
                  <a:pt x="f5" y="f33"/>
                  <a:pt x="f5" y="f34"/>
                  <a:pt x="f5" y="f8"/>
                </a:cubicBezTo>
                <a:close/>
              </a:path>
            </a:pathLst>
          </a:cu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Freeform 11">
            <a:extLst>
              <a:ext uri="{FF2B5EF4-FFF2-40B4-BE49-F238E27FC236}">
                <a16:creationId xmlns:a16="http://schemas.microsoft.com/office/drawing/2014/main" id="{A91D11C9-6ACD-C02A-8D97-CA679E4E48D7}"/>
              </a:ext>
            </a:extLst>
          </p:cNvPr>
          <p:cNvSpPr/>
          <p:nvPr/>
        </p:nvSpPr>
        <p:spPr>
          <a:xfrm>
            <a:off x="7500942" y="4156076"/>
            <a:ext cx="225427" cy="3651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"/>
              <a:gd name="f7" fmla="val 35"/>
              <a:gd name="f8" fmla="val 13"/>
              <a:gd name="f9" fmla="val 23"/>
              <a:gd name="f10" fmla="val 15"/>
              <a:gd name="f11" fmla="val 8"/>
              <a:gd name="f12" fmla="val 24"/>
              <a:gd name="f13" fmla="val 12"/>
              <a:gd name="f14" fmla="val 7"/>
              <a:gd name="f15" fmla="val 14"/>
              <a:gd name="f16" fmla="+- 0 0 -90"/>
              <a:gd name="f17" fmla="*/ f3 1 22"/>
              <a:gd name="f18" fmla="*/ f4 1 35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22"/>
              <a:gd name="f27" fmla="*/ f23 1 35"/>
              <a:gd name="f28" fmla="*/ 22 f24 1"/>
              <a:gd name="f29" fmla="*/ 0 f23 1"/>
              <a:gd name="f30" fmla="*/ 35 f23 1"/>
              <a:gd name="f31" fmla="*/ 0 f24 1"/>
              <a:gd name="f32" fmla="+- f25 0 f1"/>
              <a:gd name="f33" fmla="*/ f28 1 22"/>
              <a:gd name="f34" fmla="*/ f29 1 35"/>
              <a:gd name="f35" fmla="*/ f30 1 35"/>
              <a:gd name="f36" fmla="*/ f31 1 22"/>
              <a:gd name="f37" fmla="*/ 0 1 f26"/>
              <a:gd name="f38" fmla="*/ f20 1 f26"/>
              <a:gd name="f39" fmla="*/ 0 1 f27"/>
              <a:gd name="f40" fmla="*/ f21 1 f27"/>
              <a:gd name="f41" fmla="*/ f33 1 f26"/>
              <a:gd name="f42" fmla="*/ f34 1 f27"/>
              <a:gd name="f43" fmla="*/ f35 1 f27"/>
              <a:gd name="f44" fmla="*/ f36 1 f26"/>
              <a:gd name="f45" fmla="*/ f37 f17 1"/>
              <a:gd name="f46" fmla="*/ f38 f17 1"/>
              <a:gd name="f47" fmla="*/ f40 f18 1"/>
              <a:gd name="f48" fmla="*/ f39 f18 1"/>
              <a:gd name="f49" fmla="*/ f41 f17 1"/>
              <a:gd name="f50" fmla="*/ f42 f18 1"/>
              <a:gd name="f51" fmla="*/ f43 f18 1"/>
              <a:gd name="f52" fmla="*/ f44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9" y="f50"/>
              </a:cxn>
              <a:cxn ang="f32">
                <a:pos x="f49" y="f51"/>
              </a:cxn>
              <a:cxn ang="f32">
                <a:pos x="f52" y="f51"/>
              </a:cxn>
              <a:cxn ang="f32">
                <a:pos x="f52" y="f50"/>
              </a:cxn>
              <a:cxn ang="f32">
                <a:pos x="f49" y="f50"/>
              </a:cxn>
            </a:cxnLst>
            <a:rect l="f45" t="f48" r="f46" b="f47"/>
            <a:pathLst>
              <a:path w="22" h="35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7"/>
                  <a:pt x="f11" y="f7"/>
                  <a:pt x="f5" y="f7"/>
                </a:cubicBezTo>
                <a:cubicBezTo>
                  <a:pt x="f5" y="f12"/>
                  <a:pt x="f5" y="f13"/>
                  <a:pt x="f5" y="f5"/>
                </a:cubicBezTo>
                <a:cubicBezTo>
                  <a:pt x="f14" y="f5"/>
                  <a:pt x="f15" y="f5"/>
                  <a:pt x="f6" y="f5"/>
                </a:cubicBezTo>
                <a:close/>
              </a:path>
            </a:pathLst>
          </a:cu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Freeform 15">
            <a:extLst>
              <a:ext uri="{FF2B5EF4-FFF2-40B4-BE49-F238E27FC236}">
                <a16:creationId xmlns:a16="http://schemas.microsoft.com/office/drawing/2014/main" id="{2AF04629-7597-E8F2-E4DF-5BF5B3DD8B5B}"/>
              </a:ext>
            </a:extLst>
          </p:cNvPr>
          <p:cNvSpPr/>
          <p:nvPr/>
        </p:nvSpPr>
        <p:spPr>
          <a:xfrm>
            <a:off x="7870826" y="2697159"/>
            <a:ext cx="711202" cy="78422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9"/>
              <a:gd name="f7" fmla="val 96"/>
              <a:gd name="f8" fmla="val 35"/>
              <a:gd name="f9" fmla="val 67"/>
              <a:gd name="f10" fmla="val 30"/>
              <a:gd name="f11" fmla="val 66"/>
              <a:gd name="f12" fmla="val 23"/>
              <a:gd name="f13" fmla="val 65"/>
              <a:gd name="f14" fmla="val 19"/>
              <a:gd name="f15" fmla="val 62"/>
              <a:gd name="f16" fmla="val 12"/>
              <a:gd name="f17" fmla="val 59"/>
              <a:gd name="f18" fmla="val 7"/>
              <a:gd name="f19" fmla="val 54"/>
              <a:gd name="f20" fmla="val 1"/>
              <a:gd name="f21" fmla="val 50"/>
              <a:gd name="f22" fmla="val 45"/>
              <a:gd name="f23" fmla="val 13"/>
              <a:gd name="f24" fmla="val 39"/>
              <a:gd name="f25" fmla="val 24"/>
              <a:gd name="f26" fmla="val 33"/>
              <a:gd name="f27" fmla="val 32"/>
              <a:gd name="f28" fmla="val 27"/>
              <a:gd name="f29" fmla="val 29"/>
              <a:gd name="f30" fmla="val 14"/>
              <a:gd name="f31" fmla="val 31"/>
              <a:gd name="f32" fmla="val 2"/>
              <a:gd name="f33" fmla="val 34"/>
              <a:gd name="f34" fmla="val 18"/>
              <a:gd name="f35" fmla="val 79"/>
              <a:gd name="f36" fmla="val 83"/>
              <a:gd name="f37" fmla="val 8"/>
              <a:gd name="f38" fmla="val 88"/>
              <a:gd name="f39" fmla="val 16"/>
              <a:gd name="f40" fmla="val 38"/>
              <a:gd name="f41" fmla="val 60"/>
              <a:gd name="f42" fmla="val 87"/>
              <a:gd name="f43" fmla="val 82"/>
              <a:gd name="f44" fmla="val 86"/>
              <a:gd name="f45" fmla="val 76"/>
              <a:gd name="f46" fmla="val 93"/>
              <a:gd name="f47" fmla="val 69"/>
              <a:gd name="f48" fmla="val 94"/>
              <a:gd name="f49" fmla="val 49"/>
              <a:gd name="f50" fmla="val 81"/>
              <a:gd name="f51" fmla="val 63"/>
              <a:gd name="f52" fmla="val 71"/>
              <a:gd name="f53" fmla="val 70"/>
              <a:gd name="f54" fmla="val 68"/>
              <a:gd name="f55" fmla="+- 0 0 -90"/>
              <a:gd name="f56" fmla="*/ f3 1 89"/>
              <a:gd name="f57" fmla="*/ f4 1 96"/>
              <a:gd name="f58" fmla="val f5"/>
              <a:gd name="f59" fmla="val f6"/>
              <a:gd name="f60" fmla="val f7"/>
              <a:gd name="f61" fmla="*/ f55 f0 1"/>
              <a:gd name="f62" fmla="+- f60 0 f58"/>
              <a:gd name="f63" fmla="+- f59 0 f58"/>
              <a:gd name="f64" fmla="*/ f61 1 f2"/>
              <a:gd name="f65" fmla="*/ f63 1 89"/>
              <a:gd name="f66" fmla="*/ f62 1 96"/>
              <a:gd name="f67" fmla="*/ 35 f63 1"/>
              <a:gd name="f68" fmla="*/ 67 f62 1"/>
              <a:gd name="f69" fmla="*/ 19 f63 1"/>
              <a:gd name="f70" fmla="*/ 62 f62 1"/>
              <a:gd name="f71" fmla="*/ 1 f63 1"/>
              <a:gd name="f72" fmla="*/ 50 f62 1"/>
              <a:gd name="f73" fmla="*/ 35 f62 1"/>
              <a:gd name="f74" fmla="*/ 27 f62 1"/>
              <a:gd name="f75" fmla="*/ 2 f63 1"/>
              <a:gd name="f76" fmla="*/ 34 f62 1"/>
              <a:gd name="f77" fmla="*/ 79 f63 1"/>
              <a:gd name="f78" fmla="*/ 7 f62 1"/>
              <a:gd name="f79" fmla="*/ 88 f63 1"/>
              <a:gd name="f80" fmla="*/ 16 f62 1"/>
              <a:gd name="f81" fmla="*/ 87 f63 1"/>
              <a:gd name="f82" fmla="*/ 82 f62 1"/>
              <a:gd name="f83" fmla="*/ 69 f63 1"/>
              <a:gd name="f84" fmla="*/ 94 f62 1"/>
              <a:gd name="f85" fmla="*/ 0 f63 1"/>
              <a:gd name="f86" fmla="*/ 63 f62 1"/>
              <a:gd name="f87" fmla="*/ 33 f63 1"/>
              <a:gd name="f88" fmla="*/ 71 f62 1"/>
              <a:gd name="f89" fmla="+- f64 0 f1"/>
              <a:gd name="f90" fmla="*/ f67 1 89"/>
              <a:gd name="f91" fmla="*/ f68 1 96"/>
              <a:gd name="f92" fmla="*/ f69 1 89"/>
              <a:gd name="f93" fmla="*/ f70 1 96"/>
              <a:gd name="f94" fmla="*/ f71 1 89"/>
              <a:gd name="f95" fmla="*/ f72 1 96"/>
              <a:gd name="f96" fmla="*/ f73 1 96"/>
              <a:gd name="f97" fmla="*/ f74 1 96"/>
              <a:gd name="f98" fmla="*/ f75 1 89"/>
              <a:gd name="f99" fmla="*/ f76 1 96"/>
              <a:gd name="f100" fmla="*/ f77 1 89"/>
              <a:gd name="f101" fmla="*/ f78 1 96"/>
              <a:gd name="f102" fmla="*/ f79 1 89"/>
              <a:gd name="f103" fmla="*/ f80 1 96"/>
              <a:gd name="f104" fmla="*/ f81 1 89"/>
              <a:gd name="f105" fmla="*/ f82 1 96"/>
              <a:gd name="f106" fmla="*/ f83 1 89"/>
              <a:gd name="f107" fmla="*/ f84 1 96"/>
              <a:gd name="f108" fmla="*/ f85 1 89"/>
              <a:gd name="f109" fmla="*/ f86 1 96"/>
              <a:gd name="f110" fmla="*/ f87 1 89"/>
              <a:gd name="f111" fmla="*/ f88 1 96"/>
              <a:gd name="f112" fmla="*/ 0 1 f65"/>
              <a:gd name="f113" fmla="*/ f59 1 f65"/>
              <a:gd name="f114" fmla="*/ 0 1 f66"/>
              <a:gd name="f115" fmla="*/ f60 1 f66"/>
              <a:gd name="f116" fmla="*/ f90 1 f65"/>
              <a:gd name="f117" fmla="*/ f91 1 f66"/>
              <a:gd name="f118" fmla="*/ f92 1 f65"/>
              <a:gd name="f119" fmla="*/ f93 1 f66"/>
              <a:gd name="f120" fmla="*/ f94 1 f65"/>
              <a:gd name="f121" fmla="*/ f95 1 f66"/>
              <a:gd name="f122" fmla="*/ f96 1 f66"/>
              <a:gd name="f123" fmla="*/ f97 1 f66"/>
              <a:gd name="f124" fmla="*/ f98 1 f65"/>
              <a:gd name="f125" fmla="*/ f99 1 f66"/>
              <a:gd name="f126" fmla="*/ f100 1 f65"/>
              <a:gd name="f127" fmla="*/ f101 1 f66"/>
              <a:gd name="f128" fmla="*/ f102 1 f65"/>
              <a:gd name="f129" fmla="*/ f103 1 f66"/>
              <a:gd name="f130" fmla="*/ f104 1 f65"/>
              <a:gd name="f131" fmla="*/ f105 1 f66"/>
              <a:gd name="f132" fmla="*/ f106 1 f65"/>
              <a:gd name="f133" fmla="*/ f107 1 f66"/>
              <a:gd name="f134" fmla="*/ f108 1 f65"/>
              <a:gd name="f135" fmla="*/ f109 1 f66"/>
              <a:gd name="f136" fmla="*/ f110 1 f65"/>
              <a:gd name="f137" fmla="*/ f111 1 f66"/>
              <a:gd name="f138" fmla="*/ f112 f56 1"/>
              <a:gd name="f139" fmla="*/ f113 f56 1"/>
              <a:gd name="f140" fmla="*/ f115 f57 1"/>
              <a:gd name="f141" fmla="*/ f114 f57 1"/>
              <a:gd name="f142" fmla="*/ f116 f56 1"/>
              <a:gd name="f143" fmla="*/ f117 f57 1"/>
              <a:gd name="f144" fmla="*/ f118 f56 1"/>
              <a:gd name="f145" fmla="*/ f119 f57 1"/>
              <a:gd name="f146" fmla="*/ f120 f56 1"/>
              <a:gd name="f147" fmla="*/ f121 f57 1"/>
              <a:gd name="f148" fmla="*/ f122 f57 1"/>
              <a:gd name="f149" fmla="*/ f123 f57 1"/>
              <a:gd name="f150" fmla="*/ f124 f56 1"/>
              <a:gd name="f151" fmla="*/ f125 f57 1"/>
              <a:gd name="f152" fmla="*/ f126 f56 1"/>
              <a:gd name="f153" fmla="*/ f127 f57 1"/>
              <a:gd name="f154" fmla="*/ f128 f56 1"/>
              <a:gd name="f155" fmla="*/ f129 f57 1"/>
              <a:gd name="f156" fmla="*/ f130 f56 1"/>
              <a:gd name="f157" fmla="*/ f131 f57 1"/>
              <a:gd name="f158" fmla="*/ f132 f56 1"/>
              <a:gd name="f159" fmla="*/ f133 f57 1"/>
              <a:gd name="f160" fmla="*/ f134 f56 1"/>
              <a:gd name="f161" fmla="*/ f135 f57 1"/>
              <a:gd name="f162" fmla="*/ f136 f56 1"/>
              <a:gd name="f163" fmla="*/ f137 f5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9">
                <a:pos x="f142" y="f143"/>
              </a:cxn>
              <a:cxn ang="f89">
                <a:pos x="f144" y="f145"/>
              </a:cxn>
              <a:cxn ang="f89">
                <a:pos x="f146" y="f147"/>
              </a:cxn>
              <a:cxn ang="f89">
                <a:pos x="f144" y="f148"/>
              </a:cxn>
              <a:cxn ang="f89">
                <a:pos x="f142" y="f149"/>
              </a:cxn>
              <a:cxn ang="f89">
                <a:pos x="f150" y="f151"/>
              </a:cxn>
              <a:cxn ang="f89">
                <a:pos x="f152" y="f153"/>
              </a:cxn>
              <a:cxn ang="f89">
                <a:pos x="f154" y="f155"/>
              </a:cxn>
              <a:cxn ang="f89">
                <a:pos x="f156" y="f157"/>
              </a:cxn>
              <a:cxn ang="f89">
                <a:pos x="f158" y="f159"/>
              </a:cxn>
              <a:cxn ang="f89">
                <a:pos x="f160" y="f161"/>
              </a:cxn>
              <a:cxn ang="f89">
                <a:pos x="f162" y="f163"/>
              </a:cxn>
              <a:cxn ang="f89">
                <a:pos x="f142" y="f143"/>
              </a:cxn>
            </a:cxnLst>
            <a:rect l="f138" t="f141" r="f139" b="f140"/>
            <a:pathLst>
              <a:path w="89" h="96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18" y="f22"/>
                  <a:pt x="f23" y="f24"/>
                  <a:pt x="f14" y="f8"/>
                </a:cubicBezTo>
                <a:cubicBezTo>
                  <a:pt x="f25" y="f26"/>
                  <a:pt x="f10" y="f27"/>
                  <a:pt x="f8" y="f28"/>
                </a:cubicBezTo>
                <a:cubicBezTo>
                  <a:pt x="f25" y="f29"/>
                  <a:pt x="f30" y="f31"/>
                  <a:pt x="f32" y="f33"/>
                </a:cubicBezTo>
                <a:cubicBezTo>
                  <a:pt x="f34" y="f30"/>
                  <a:pt x="f17" y="f5"/>
                  <a:pt x="f35" y="f18"/>
                </a:cubicBezTo>
                <a:cubicBezTo>
                  <a:pt x="f36" y="f37"/>
                  <a:pt x="f38" y="f23"/>
                  <a:pt x="f38" y="f39"/>
                </a:cubicBezTo>
                <a:cubicBezTo>
                  <a:pt x="f38" y="f40"/>
                  <a:pt x="f6" y="f41"/>
                  <a:pt x="f42" y="f43"/>
                </a:cubicBezTo>
                <a:cubicBezTo>
                  <a:pt x="f44" y="f42"/>
                  <a:pt x="f45" y="f46"/>
                  <a:pt x="f47" y="f48"/>
                </a:cubicBezTo>
                <a:cubicBezTo>
                  <a:pt x="f49" y="f7"/>
                  <a:pt x="f34" y="f50"/>
                  <a:pt x="f5" y="f51"/>
                </a:cubicBezTo>
                <a:cubicBezTo>
                  <a:pt x="f23" y="f11"/>
                  <a:pt x="f12" y="f47"/>
                  <a:pt x="f26" y="f52"/>
                </a:cubicBezTo>
                <a:cubicBezTo>
                  <a:pt x="f33" y="f53"/>
                  <a:pt x="f33" y="f54"/>
                  <a:pt x="f8" y="f9"/>
                </a:cubicBezTo>
                <a:close/>
              </a:path>
            </a:pathLst>
          </a:cu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Freeform 16">
            <a:extLst>
              <a:ext uri="{FF2B5EF4-FFF2-40B4-BE49-F238E27FC236}">
                <a16:creationId xmlns:a16="http://schemas.microsoft.com/office/drawing/2014/main" id="{0EB24299-99FB-3295-9093-5657271E7A19}"/>
              </a:ext>
            </a:extLst>
          </p:cNvPr>
          <p:cNvSpPr/>
          <p:nvPr/>
        </p:nvSpPr>
        <p:spPr>
          <a:xfrm>
            <a:off x="6878638" y="2730498"/>
            <a:ext cx="735013" cy="7350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"/>
              <a:gd name="f7" fmla="val 90"/>
              <a:gd name="f8" fmla="val 53"/>
              <a:gd name="f9" fmla="val 28"/>
              <a:gd name="f10" fmla="val 63"/>
              <a:gd name="f11" fmla="val 31"/>
              <a:gd name="f12" fmla="val 72"/>
              <a:gd name="f13" fmla="val 33"/>
              <a:gd name="f14" fmla="val 81"/>
              <a:gd name="f15" fmla="val 36"/>
              <a:gd name="f16" fmla="val 85"/>
              <a:gd name="f17" fmla="val 38"/>
              <a:gd name="f18" fmla="val 88"/>
              <a:gd name="f19" fmla="val 43"/>
              <a:gd name="f20" fmla="val 46"/>
              <a:gd name="f21" fmla="val 49"/>
              <a:gd name="f22" fmla="val 54"/>
              <a:gd name="f23" fmla="val 56"/>
              <a:gd name="f24" fmla="val 73"/>
              <a:gd name="f25" fmla="val 59"/>
              <a:gd name="f26" fmla="val 62"/>
              <a:gd name="f27" fmla="val 67"/>
              <a:gd name="f28" fmla="val 60"/>
              <a:gd name="f29" fmla="val 65"/>
              <a:gd name="f30" fmla="val 71"/>
              <a:gd name="f31" fmla="val 66"/>
              <a:gd name="f32" fmla="val 76"/>
              <a:gd name="f33" fmla="val 69"/>
              <a:gd name="f34" fmla="val 21"/>
              <a:gd name="f35" fmla="val 15"/>
              <a:gd name="f36" fmla="val 3"/>
              <a:gd name="f37" fmla="val 82"/>
              <a:gd name="f38" fmla="val 77"/>
              <a:gd name="f39" fmla="val 1"/>
              <a:gd name="f40" fmla="val 34"/>
              <a:gd name="f41" fmla="val 2"/>
              <a:gd name="f42" fmla="val 12"/>
              <a:gd name="f43" fmla="val 9"/>
              <a:gd name="f44" fmla="val 10"/>
              <a:gd name="f45" fmla="val 14"/>
              <a:gd name="f46" fmla="val 42"/>
              <a:gd name="f47" fmla="val 8"/>
              <a:gd name="f48" fmla="val 87"/>
              <a:gd name="f49" fmla="val 26"/>
              <a:gd name="f50" fmla="val 24"/>
              <a:gd name="f51" fmla="val 27"/>
              <a:gd name="f52" fmla="+- 0 0 -90"/>
              <a:gd name="f53" fmla="*/ f3 1 92"/>
              <a:gd name="f54" fmla="*/ f4 1 90"/>
              <a:gd name="f55" fmla="val f5"/>
              <a:gd name="f56" fmla="val f6"/>
              <a:gd name="f57" fmla="val f7"/>
              <a:gd name="f58" fmla="*/ f52 f0 1"/>
              <a:gd name="f59" fmla="+- f57 0 f55"/>
              <a:gd name="f60" fmla="+- f56 0 f55"/>
              <a:gd name="f61" fmla="*/ f58 1 f2"/>
              <a:gd name="f62" fmla="*/ f60 1 92"/>
              <a:gd name="f63" fmla="*/ f59 1 90"/>
              <a:gd name="f64" fmla="*/ 53 f60 1"/>
              <a:gd name="f65" fmla="*/ 28 f59 1"/>
              <a:gd name="f66" fmla="*/ 81 f60 1"/>
              <a:gd name="f67" fmla="*/ 36 f59 1"/>
              <a:gd name="f68" fmla="*/ 88 f60 1"/>
              <a:gd name="f69" fmla="*/ 46 f59 1"/>
              <a:gd name="f70" fmla="*/ 56 f59 1"/>
              <a:gd name="f71" fmla="*/ 54 f60 1"/>
              <a:gd name="f72" fmla="*/ 67 f59 1"/>
              <a:gd name="f73" fmla="*/ 71 f60 1"/>
              <a:gd name="f74" fmla="*/ 66 f59 1"/>
              <a:gd name="f75" fmla="*/ 92 f60 1"/>
              <a:gd name="f76" fmla="*/ 59 f59 1"/>
              <a:gd name="f77" fmla="*/ 21 f60 1"/>
              <a:gd name="f78" fmla="*/ 90 f59 1"/>
              <a:gd name="f79" fmla="*/ 3 f60 1"/>
              <a:gd name="f80" fmla="*/ 77 f59 1"/>
              <a:gd name="f81" fmla="*/ 2 f60 1"/>
              <a:gd name="f82" fmla="*/ 12 f59 1"/>
              <a:gd name="f83" fmla="*/ 14 f60 1"/>
              <a:gd name="f84" fmla="*/ 2 f59 1"/>
              <a:gd name="f85" fmla="*/ 87 f60 1"/>
              <a:gd name="f86" fmla="*/ 31 f59 1"/>
              <a:gd name="f87" fmla="*/ 24 f59 1"/>
              <a:gd name="f88" fmla="+- f61 0 f1"/>
              <a:gd name="f89" fmla="*/ f64 1 92"/>
              <a:gd name="f90" fmla="*/ f65 1 90"/>
              <a:gd name="f91" fmla="*/ f66 1 92"/>
              <a:gd name="f92" fmla="*/ f67 1 90"/>
              <a:gd name="f93" fmla="*/ f68 1 92"/>
              <a:gd name="f94" fmla="*/ f69 1 90"/>
              <a:gd name="f95" fmla="*/ f70 1 90"/>
              <a:gd name="f96" fmla="*/ f71 1 92"/>
              <a:gd name="f97" fmla="*/ f72 1 90"/>
              <a:gd name="f98" fmla="*/ f73 1 92"/>
              <a:gd name="f99" fmla="*/ f74 1 90"/>
              <a:gd name="f100" fmla="*/ f75 1 92"/>
              <a:gd name="f101" fmla="*/ f76 1 90"/>
              <a:gd name="f102" fmla="*/ f77 1 92"/>
              <a:gd name="f103" fmla="*/ f78 1 90"/>
              <a:gd name="f104" fmla="*/ f79 1 92"/>
              <a:gd name="f105" fmla="*/ f80 1 90"/>
              <a:gd name="f106" fmla="*/ f81 1 92"/>
              <a:gd name="f107" fmla="*/ f82 1 90"/>
              <a:gd name="f108" fmla="*/ f83 1 92"/>
              <a:gd name="f109" fmla="*/ f84 1 90"/>
              <a:gd name="f110" fmla="*/ f85 1 92"/>
              <a:gd name="f111" fmla="*/ f86 1 90"/>
              <a:gd name="f112" fmla="*/ f87 1 90"/>
              <a:gd name="f113" fmla="*/ 0 1 f62"/>
              <a:gd name="f114" fmla="*/ f56 1 f62"/>
              <a:gd name="f115" fmla="*/ 0 1 f63"/>
              <a:gd name="f116" fmla="*/ f57 1 f63"/>
              <a:gd name="f117" fmla="*/ f89 1 f62"/>
              <a:gd name="f118" fmla="*/ f90 1 f63"/>
              <a:gd name="f119" fmla="*/ f91 1 f62"/>
              <a:gd name="f120" fmla="*/ f92 1 f63"/>
              <a:gd name="f121" fmla="*/ f93 1 f62"/>
              <a:gd name="f122" fmla="*/ f94 1 f63"/>
              <a:gd name="f123" fmla="*/ f95 1 f63"/>
              <a:gd name="f124" fmla="*/ f96 1 f62"/>
              <a:gd name="f125" fmla="*/ f97 1 f63"/>
              <a:gd name="f126" fmla="*/ f98 1 f62"/>
              <a:gd name="f127" fmla="*/ f99 1 f63"/>
              <a:gd name="f128" fmla="*/ f100 1 f62"/>
              <a:gd name="f129" fmla="*/ f101 1 f63"/>
              <a:gd name="f130" fmla="*/ f102 1 f62"/>
              <a:gd name="f131" fmla="*/ f103 1 f63"/>
              <a:gd name="f132" fmla="*/ f104 1 f62"/>
              <a:gd name="f133" fmla="*/ f105 1 f63"/>
              <a:gd name="f134" fmla="*/ f106 1 f62"/>
              <a:gd name="f135" fmla="*/ f107 1 f63"/>
              <a:gd name="f136" fmla="*/ f108 1 f62"/>
              <a:gd name="f137" fmla="*/ f109 1 f63"/>
              <a:gd name="f138" fmla="*/ f110 1 f62"/>
              <a:gd name="f139" fmla="*/ f111 1 f63"/>
              <a:gd name="f140" fmla="*/ f112 1 f63"/>
              <a:gd name="f141" fmla="*/ f113 f53 1"/>
              <a:gd name="f142" fmla="*/ f114 f53 1"/>
              <a:gd name="f143" fmla="*/ f116 f54 1"/>
              <a:gd name="f144" fmla="*/ f115 f54 1"/>
              <a:gd name="f145" fmla="*/ f117 f53 1"/>
              <a:gd name="f146" fmla="*/ f118 f54 1"/>
              <a:gd name="f147" fmla="*/ f119 f53 1"/>
              <a:gd name="f148" fmla="*/ f120 f54 1"/>
              <a:gd name="f149" fmla="*/ f121 f53 1"/>
              <a:gd name="f150" fmla="*/ f122 f54 1"/>
              <a:gd name="f151" fmla="*/ f123 f54 1"/>
              <a:gd name="f152" fmla="*/ f124 f53 1"/>
              <a:gd name="f153" fmla="*/ f125 f54 1"/>
              <a:gd name="f154" fmla="*/ f126 f53 1"/>
              <a:gd name="f155" fmla="*/ f127 f54 1"/>
              <a:gd name="f156" fmla="*/ f128 f53 1"/>
              <a:gd name="f157" fmla="*/ f129 f54 1"/>
              <a:gd name="f158" fmla="*/ f130 f53 1"/>
              <a:gd name="f159" fmla="*/ f131 f54 1"/>
              <a:gd name="f160" fmla="*/ f132 f53 1"/>
              <a:gd name="f161" fmla="*/ f133 f54 1"/>
              <a:gd name="f162" fmla="*/ f134 f53 1"/>
              <a:gd name="f163" fmla="*/ f135 f54 1"/>
              <a:gd name="f164" fmla="*/ f136 f53 1"/>
              <a:gd name="f165" fmla="*/ f137 f54 1"/>
              <a:gd name="f166" fmla="*/ f138 f53 1"/>
              <a:gd name="f167" fmla="*/ f139 f54 1"/>
              <a:gd name="f168" fmla="*/ f140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8">
                <a:pos x="f145" y="f146"/>
              </a:cxn>
              <a:cxn ang="f88">
                <a:pos x="f147" y="f148"/>
              </a:cxn>
              <a:cxn ang="f88">
                <a:pos x="f149" y="f150"/>
              </a:cxn>
              <a:cxn ang="f88">
                <a:pos x="f147" y="f151"/>
              </a:cxn>
              <a:cxn ang="f88">
                <a:pos x="f152" y="f153"/>
              </a:cxn>
              <a:cxn ang="f88">
                <a:pos x="f154" y="f155"/>
              </a:cxn>
              <a:cxn ang="f88">
                <a:pos x="f156" y="f157"/>
              </a:cxn>
              <a:cxn ang="f88">
                <a:pos x="f158" y="f159"/>
              </a:cxn>
              <a:cxn ang="f88">
                <a:pos x="f160" y="f161"/>
              </a:cxn>
              <a:cxn ang="f88">
                <a:pos x="f162" y="f163"/>
              </a:cxn>
              <a:cxn ang="f88">
                <a:pos x="f164" y="f165"/>
              </a:cxn>
              <a:cxn ang="f88">
                <a:pos x="f166" y="f167"/>
              </a:cxn>
              <a:cxn ang="f88">
                <a:pos x="f145" y="f168"/>
              </a:cxn>
              <a:cxn ang="f88">
                <a:pos x="f145" y="f146"/>
              </a:cxn>
            </a:cxnLst>
            <a:rect l="f141" t="f144" r="f142" b="f143"/>
            <a:pathLst>
              <a:path w="92" h="9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18" y="f20"/>
                </a:cubicBezTo>
                <a:cubicBezTo>
                  <a:pt x="f18" y="f21"/>
                  <a:pt x="f16" y="f22"/>
                  <a:pt x="f14" y="f23"/>
                </a:cubicBezTo>
                <a:cubicBezTo>
                  <a:pt x="f24" y="f25"/>
                  <a:pt x="f10" y="f26"/>
                  <a:pt x="f22" y="f27"/>
                </a:cubicBezTo>
                <a:cubicBezTo>
                  <a:pt x="f28" y="f27"/>
                  <a:pt x="f29" y="f27"/>
                  <a:pt x="f30" y="f31"/>
                </a:cubicBezTo>
                <a:cubicBezTo>
                  <a:pt x="f32" y="f29"/>
                  <a:pt x="f14" y="f10"/>
                  <a:pt x="f6" y="f25"/>
                </a:cubicBezTo>
                <a:cubicBezTo>
                  <a:pt x="f33" y="f14"/>
                  <a:pt x="f20" y="f18"/>
                  <a:pt x="f34" y="f7"/>
                </a:cubicBezTo>
                <a:cubicBezTo>
                  <a:pt x="f35" y="f7"/>
                  <a:pt x="f36" y="f37"/>
                  <a:pt x="f36" y="f38"/>
                </a:cubicBezTo>
                <a:cubicBezTo>
                  <a:pt x="f5" y="f23"/>
                  <a:pt x="f39" y="f40"/>
                  <a:pt x="f41" y="f42"/>
                </a:cubicBezTo>
                <a:cubicBezTo>
                  <a:pt x="f41" y="f43"/>
                  <a:pt x="f44" y="f36"/>
                  <a:pt x="f45" y="f41"/>
                </a:cubicBezTo>
                <a:cubicBezTo>
                  <a:pt x="f46" y="f5"/>
                  <a:pt x="f27" y="f47"/>
                  <a:pt x="f48" y="f11"/>
                </a:cubicBezTo>
                <a:cubicBezTo>
                  <a:pt x="f32" y="f9"/>
                  <a:pt x="f29" y="f49"/>
                  <a:pt x="f8" y="f50"/>
                </a:cubicBezTo>
                <a:cubicBezTo>
                  <a:pt x="f8" y="f49"/>
                  <a:pt x="f8" y="f51"/>
                  <a:pt x="f8" y="f9"/>
                </a:cubicBezTo>
                <a:close/>
              </a:path>
            </a:pathLst>
          </a:cu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5" name="Freeform 17">
            <a:extLst>
              <a:ext uri="{FF2B5EF4-FFF2-40B4-BE49-F238E27FC236}">
                <a16:creationId xmlns:a16="http://schemas.microsoft.com/office/drawing/2014/main" id="{683432A3-D243-ECB6-A07E-6427023D7BF4}"/>
              </a:ext>
            </a:extLst>
          </p:cNvPr>
          <p:cNvSpPr/>
          <p:nvPr/>
        </p:nvSpPr>
        <p:spPr>
          <a:xfrm>
            <a:off x="7639053" y="2951161"/>
            <a:ext cx="174622" cy="2857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"/>
              <a:gd name="f7" fmla="val 35"/>
              <a:gd name="f8" fmla="val 15"/>
              <a:gd name="f9" fmla="val 8"/>
              <a:gd name="f10" fmla="val 24"/>
              <a:gd name="f11" fmla="val 13"/>
              <a:gd name="f12" fmla="val 1"/>
              <a:gd name="f13" fmla="val 7"/>
              <a:gd name="f14" fmla="val 14"/>
              <a:gd name="f15" fmla="val 12"/>
              <a:gd name="f16" fmla="val 23"/>
              <a:gd name="f17" fmla="+- 0 0 -90"/>
              <a:gd name="f18" fmla="*/ f3 1 22"/>
              <a:gd name="f19" fmla="*/ f4 1 35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22"/>
              <a:gd name="f28" fmla="*/ f24 1 35"/>
              <a:gd name="f29" fmla="*/ 22 f25 1"/>
              <a:gd name="f30" fmla="*/ 35 f24 1"/>
              <a:gd name="f31" fmla="*/ 0 f25 1"/>
              <a:gd name="f32" fmla="*/ 1 f24 1"/>
              <a:gd name="f33" fmla="*/ 0 f24 1"/>
              <a:gd name="f34" fmla="+- f26 0 f1"/>
              <a:gd name="f35" fmla="*/ f29 1 22"/>
              <a:gd name="f36" fmla="*/ f30 1 35"/>
              <a:gd name="f37" fmla="*/ f31 1 22"/>
              <a:gd name="f38" fmla="*/ f32 1 35"/>
              <a:gd name="f39" fmla="*/ f33 1 35"/>
              <a:gd name="f40" fmla="*/ 0 1 f27"/>
              <a:gd name="f41" fmla="*/ f21 1 f27"/>
              <a:gd name="f42" fmla="*/ 0 1 f28"/>
              <a:gd name="f43" fmla="*/ f22 1 f28"/>
              <a:gd name="f44" fmla="*/ f35 1 f27"/>
              <a:gd name="f45" fmla="*/ f36 1 f28"/>
              <a:gd name="f46" fmla="*/ f37 1 f27"/>
              <a:gd name="f47" fmla="*/ f38 1 f28"/>
              <a:gd name="f48" fmla="*/ f39 1 f28"/>
              <a:gd name="f49" fmla="*/ f40 f18 1"/>
              <a:gd name="f50" fmla="*/ f41 f18 1"/>
              <a:gd name="f51" fmla="*/ f43 f19 1"/>
              <a:gd name="f52" fmla="*/ f42 f19 1"/>
              <a:gd name="f53" fmla="*/ f44 f18 1"/>
              <a:gd name="f54" fmla="*/ f45 f19 1"/>
              <a:gd name="f55" fmla="*/ f46 f18 1"/>
              <a:gd name="f56" fmla="*/ f47 f19 1"/>
              <a:gd name="f57" fmla="*/ f48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3" y="f54"/>
              </a:cxn>
              <a:cxn ang="f34">
                <a:pos x="f55" y="f54"/>
              </a:cxn>
              <a:cxn ang="f34">
                <a:pos x="f55" y="f56"/>
              </a:cxn>
              <a:cxn ang="f34">
                <a:pos x="f53" y="f57"/>
              </a:cxn>
              <a:cxn ang="f34">
                <a:pos x="f53" y="f54"/>
              </a:cxn>
            </a:cxnLst>
            <a:rect l="f49" t="f52" r="f50" b="f51"/>
            <a:pathLst>
              <a:path w="22" h="35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5" y="f10"/>
                  <a:pt x="f5" y="f11"/>
                  <a:pt x="f5" y="f12"/>
                </a:cubicBezTo>
                <a:cubicBezTo>
                  <a:pt x="f13" y="f5"/>
                  <a:pt x="f14" y="f5"/>
                  <a:pt x="f6" y="f5"/>
                </a:cubicBezTo>
                <a:cubicBezTo>
                  <a:pt x="f6" y="f15"/>
                  <a:pt x="f6" y="f16"/>
                  <a:pt x="f6" y="f7"/>
                </a:cubicBezTo>
                <a:close/>
              </a:path>
            </a:pathLst>
          </a:cu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36" name="Grupo 113">
            <a:extLst>
              <a:ext uri="{FF2B5EF4-FFF2-40B4-BE49-F238E27FC236}">
                <a16:creationId xmlns:a16="http://schemas.microsoft.com/office/drawing/2014/main" id="{E4DB68AE-E586-E95C-6C0A-4AF840A81DE8}"/>
              </a:ext>
            </a:extLst>
          </p:cNvPr>
          <p:cNvGrpSpPr/>
          <p:nvPr/>
        </p:nvGrpSpPr>
        <p:grpSpPr>
          <a:xfrm>
            <a:off x="7281540" y="910669"/>
            <a:ext cx="1457645" cy="1547511"/>
            <a:chOff x="7281540" y="910669"/>
            <a:chExt cx="1457645" cy="1547511"/>
          </a:xfrm>
        </p:grpSpPr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2054C329-4E08-CD4E-ACD1-9E0FAD3552F7}"/>
                </a:ext>
              </a:extLst>
            </p:cNvPr>
            <p:cNvSpPr/>
            <p:nvPr/>
          </p:nvSpPr>
          <p:spPr>
            <a:xfrm>
              <a:off x="7857292" y="910669"/>
              <a:ext cx="306141" cy="15247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0"/>
                <a:gd name="f7" fmla="val 648"/>
                <a:gd name="f8" fmla="val 65"/>
                <a:gd name="f9" fmla="val 57"/>
                <a:gd name="f10" fmla="val 634"/>
                <a:gd name="f11" fmla="val 49"/>
                <a:gd name="f12" fmla="val 621"/>
                <a:gd name="f13" fmla="val 42"/>
                <a:gd name="f14" fmla="val 607"/>
                <a:gd name="f15" fmla="val 32"/>
                <a:gd name="f16" fmla="val 591"/>
                <a:gd name="f17" fmla="val 23"/>
                <a:gd name="f18" fmla="val 574"/>
                <a:gd name="f19" fmla="val 14"/>
                <a:gd name="f20" fmla="val 558"/>
                <a:gd name="f21" fmla="val 12"/>
                <a:gd name="f22" fmla="val 555"/>
                <a:gd name="f23" fmla="val 552"/>
                <a:gd name="f24" fmla="val 549"/>
                <a:gd name="f25" fmla="val 13"/>
                <a:gd name="f26" fmla="val 531"/>
                <a:gd name="f27" fmla="val 513"/>
                <a:gd name="f28" fmla="val 15"/>
                <a:gd name="f29" fmla="val 494"/>
                <a:gd name="f30" fmla="val 17"/>
                <a:gd name="f31" fmla="val 459"/>
                <a:gd name="f32" fmla="val 18"/>
                <a:gd name="f33" fmla="val 424"/>
                <a:gd name="f34" fmla="val 20"/>
                <a:gd name="f35" fmla="val 389"/>
                <a:gd name="f36" fmla="val 386"/>
                <a:gd name="f37" fmla="val 22"/>
                <a:gd name="f38" fmla="val 385"/>
                <a:gd name="f39" fmla="val 25"/>
                <a:gd name="f40" fmla="val 39"/>
                <a:gd name="f41" fmla="val 52"/>
                <a:gd name="f42" fmla="val 66"/>
                <a:gd name="f43" fmla="val 71"/>
                <a:gd name="f44" fmla="val 72"/>
                <a:gd name="f45" fmla="val 384"/>
                <a:gd name="f46" fmla="val 379"/>
                <a:gd name="f47" fmla="val 374"/>
                <a:gd name="f48" fmla="val 372"/>
                <a:gd name="f49" fmla="val 53"/>
                <a:gd name="f50" fmla="val 26"/>
                <a:gd name="f51" fmla="val 21"/>
                <a:gd name="f52" fmla="val 371"/>
                <a:gd name="f53" fmla="val 367"/>
                <a:gd name="f54" fmla="val 330"/>
                <a:gd name="f55" fmla="val 292"/>
                <a:gd name="f56" fmla="val 28"/>
                <a:gd name="f57" fmla="val 255"/>
                <a:gd name="f58" fmla="val 29"/>
                <a:gd name="f59" fmla="val 232"/>
                <a:gd name="f60" fmla="val 30"/>
                <a:gd name="f61" fmla="val 208"/>
                <a:gd name="f62" fmla="val 31"/>
                <a:gd name="f63" fmla="val 185"/>
                <a:gd name="f64" fmla="val 33"/>
                <a:gd name="f65" fmla="val 146"/>
                <a:gd name="f66" fmla="val 35"/>
                <a:gd name="f67" fmla="val 107"/>
                <a:gd name="f68" fmla="val 37"/>
                <a:gd name="f69" fmla="val 69"/>
                <a:gd name="f70" fmla="val 64"/>
                <a:gd name="f71" fmla="val 63"/>
                <a:gd name="f72" fmla="val 48"/>
                <a:gd name="f73" fmla="val 5"/>
                <a:gd name="f74" fmla="val 2"/>
                <a:gd name="f75" fmla="val 10"/>
                <a:gd name="f76" fmla="val 1"/>
                <a:gd name="f77" fmla="val 4"/>
                <a:gd name="f78" fmla="val 7"/>
                <a:gd name="f79" fmla="val 8"/>
                <a:gd name="f80" fmla="val 46"/>
                <a:gd name="f81" fmla="val 83"/>
                <a:gd name="f82" fmla="val 121"/>
                <a:gd name="f83" fmla="val 123"/>
                <a:gd name="f84" fmla="val 128"/>
                <a:gd name="f85" fmla="val 129"/>
                <a:gd name="f86" fmla="val 3"/>
                <a:gd name="f87" fmla="val 11"/>
                <a:gd name="f88" fmla="val 127"/>
                <a:gd name="f89" fmla="val 118"/>
                <a:gd name="f90" fmla="val 109"/>
                <a:gd name="f91" fmla="val 43"/>
                <a:gd name="f92" fmla="val 99"/>
                <a:gd name="f93" fmla="val 56"/>
                <a:gd name="f94" fmla="val 93"/>
                <a:gd name="f95" fmla="val 92"/>
                <a:gd name="f96" fmla="val 80"/>
                <a:gd name="f97" fmla="val 94"/>
                <a:gd name="f98" fmla="val 98"/>
                <a:gd name="f99" fmla="val 95"/>
                <a:gd name="f100" fmla="val 117"/>
                <a:gd name="f101" fmla="val 96"/>
                <a:gd name="f102" fmla="val 136"/>
                <a:gd name="f103" fmla="val 174"/>
                <a:gd name="f104" fmla="val 100"/>
                <a:gd name="f105" fmla="val 212"/>
                <a:gd name="f106" fmla="val 102"/>
                <a:gd name="f107" fmla="val 251"/>
                <a:gd name="f108" fmla="val 103"/>
                <a:gd name="f109" fmla="val 272"/>
                <a:gd name="f110" fmla="val 105"/>
                <a:gd name="f111" fmla="val 294"/>
                <a:gd name="f112" fmla="val 106"/>
                <a:gd name="f113" fmla="val 316"/>
                <a:gd name="f114" fmla="val 108"/>
                <a:gd name="f115" fmla="val 357"/>
                <a:gd name="f116" fmla="val 110"/>
                <a:gd name="f117" fmla="val 397"/>
                <a:gd name="f118" fmla="val 112"/>
                <a:gd name="f119" fmla="val 438"/>
                <a:gd name="f120" fmla="val 113"/>
                <a:gd name="f121" fmla="val 463"/>
                <a:gd name="f122" fmla="val 115"/>
                <a:gd name="f123" fmla="val 488"/>
                <a:gd name="f124" fmla="val 116"/>
                <a:gd name="f125" fmla="val 512"/>
                <a:gd name="f126" fmla="val 525"/>
                <a:gd name="f127" fmla="val 537"/>
                <a:gd name="f128" fmla="val 550"/>
                <a:gd name="f129" fmla="val 553"/>
                <a:gd name="f130" fmla="val 557"/>
                <a:gd name="f131" fmla="val 587"/>
                <a:gd name="f132" fmla="val 84"/>
                <a:gd name="f133" fmla="val 616"/>
                <a:gd name="f134" fmla="val 67"/>
                <a:gd name="f135" fmla="val 645"/>
                <a:gd name="f136" fmla="val 646"/>
                <a:gd name="f137" fmla="+- 0 0 -90"/>
                <a:gd name="f138" fmla="*/ f3 1 130"/>
                <a:gd name="f139" fmla="*/ f4 1 648"/>
                <a:gd name="f140" fmla="val f5"/>
                <a:gd name="f141" fmla="val f6"/>
                <a:gd name="f142" fmla="val f7"/>
                <a:gd name="f143" fmla="*/ f137 f0 1"/>
                <a:gd name="f144" fmla="+- f142 0 f140"/>
                <a:gd name="f145" fmla="+- f141 0 f140"/>
                <a:gd name="f146" fmla="*/ f143 1 f2"/>
                <a:gd name="f147" fmla="*/ f145 1 130"/>
                <a:gd name="f148" fmla="*/ f144 1 648"/>
                <a:gd name="f149" fmla="*/ 65 f145 1"/>
                <a:gd name="f150" fmla="*/ 648 f144 1"/>
                <a:gd name="f151" fmla="*/ 42 f145 1"/>
                <a:gd name="f152" fmla="*/ 607 f144 1"/>
                <a:gd name="f153" fmla="*/ 14 f145 1"/>
                <a:gd name="f154" fmla="*/ 558 f144 1"/>
                <a:gd name="f155" fmla="*/ 12 f145 1"/>
                <a:gd name="f156" fmla="*/ 549 f144 1"/>
                <a:gd name="f157" fmla="*/ 15 f145 1"/>
                <a:gd name="f158" fmla="*/ 494 f144 1"/>
                <a:gd name="f159" fmla="*/ 20 f145 1"/>
                <a:gd name="f160" fmla="*/ 389 f144 1"/>
                <a:gd name="f161" fmla="*/ 25 f145 1"/>
                <a:gd name="f162" fmla="*/ 385 f144 1"/>
                <a:gd name="f163" fmla="*/ 66 f145 1"/>
                <a:gd name="f164" fmla="*/ 72 f145 1"/>
                <a:gd name="f165" fmla="*/ 379 f144 1"/>
                <a:gd name="f166" fmla="*/ 372 f144 1"/>
                <a:gd name="f167" fmla="*/ 26 f145 1"/>
                <a:gd name="f168" fmla="*/ 21 f145 1"/>
                <a:gd name="f169" fmla="*/ 367 f144 1"/>
                <a:gd name="f170" fmla="*/ 28 f145 1"/>
                <a:gd name="f171" fmla="*/ 255 f144 1"/>
                <a:gd name="f172" fmla="*/ 31 f145 1"/>
                <a:gd name="f173" fmla="*/ 185 f144 1"/>
                <a:gd name="f174" fmla="*/ 37 f145 1"/>
                <a:gd name="f175" fmla="*/ 69 f144 1"/>
                <a:gd name="f176" fmla="*/ 35 f145 1"/>
                <a:gd name="f177" fmla="*/ 63 f144 1"/>
                <a:gd name="f178" fmla="*/ 5 f145 1"/>
                <a:gd name="f179" fmla="*/ 18 f144 1"/>
                <a:gd name="f180" fmla="*/ 0 f145 1"/>
                <a:gd name="f181" fmla="*/ 5 f144 1"/>
                <a:gd name="f182" fmla="*/ 4 f145 1"/>
                <a:gd name="f183" fmla="*/ 1 f144 1"/>
                <a:gd name="f184" fmla="*/ 8 f145 1"/>
                <a:gd name="f185" fmla="*/ 121 f145 1"/>
                <a:gd name="f186" fmla="*/ 2 f144 1"/>
                <a:gd name="f187" fmla="*/ 129 f145 1"/>
                <a:gd name="f188" fmla="*/ 3 f144 1"/>
                <a:gd name="f189" fmla="*/ 127 f145 1"/>
                <a:gd name="f190" fmla="*/ 15 f144 1"/>
                <a:gd name="f191" fmla="*/ 99 f145 1"/>
                <a:gd name="f192" fmla="*/ 56 f144 1"/>
                <a:gd name="f193" fmla="*/ 93 f145 1"/>
                <a:gd name="f194" fmla="*/ 80 f144 1"/>
                <a:gd name="f195" fmla="*/ 96 f145 1"/>
                <a:gd name="f196" fmla="*/ 136 f144 1"/>
                <a:gd name="f197" fmla="*/ 102 f145 1"/>
                <a:gd name="f198" fmla="*/ 251 f144 1"/>
                <a:gd name="f199" fmla="*/ 106 f145 1"/>
                <a:gd name="f200" fmla="*/ 316 f144 1"/>
                <a:gd name="f201" fmla="*/ 112 f145 1"/>
                <a:gd name="f202" fmla="*/ 438 f144 1"/>
                <a:gd name="f203" fmla="*/ 116 f145 1"/>
                <a:gd name="f204" fmla="*/ 512 f144 1"/>
                <a:gd name="f205" fmla="*/ 118 f145 1"/>
                <a:gd name="f206" fmla="*/ 550 f144 1"/>
                <a:gd name="f207" fmla="*/ 557 f144 1"/>
                <a:gd name="f208" fmla="*/ 67 f145 1"/>
                <a:gd name="f209" fmla="*/ 645 f144 1"/>
                <a:gd name="f210" fmla="+- f146 0 f1"/>
                <a:gd name="f211" fmla="*/ f149 1 130"/>
                <a:gd name="f212" fmla="*/ f150 1 648"/>
                <a:gd name="f213" fmla="*/ f151 1 130"/>
                <a:gd name="f214" fmla="*/ f152 1 648"/>
                <a:gd name="f215" fmla="*/ f153 1 130"/>
                <a:gd name="f216" fmla="*/ f154 1 648"/>
                <a:gd name="f217" fmla="*/ f155 1 130"/>
                <a:gd name="f218" fmla="*/ f156 1 648"/>
                <a:gd name="f219" fmla="*/ f157 1 130"/>
                <a:gd name="f220" fmla="*/ f158 1 648"/>
                <a:gd name="f221" fmla="*/ f159 1 130"/>
                <a:gd name="f222" fmla="*/ f160 1 648"/>
                <a:gd name="f223" fmla="*/ f161 1 130"/>
                <a:gd name="f224" fmla="*/ f162 1 648"/>
                <a:gd name="f225" fmla="*/ f163 1 130"/>
                <a:gd name="f226" fmla="*/ f164 1 130"/>
                <a:gd name="f227" fmla="*/ f165 1 648"/>
                <a:gd name="f228" fmla="*/ f166 1 648"/>
                <a:gd name="f229" fmla="*/ f167 1 130"/>
                <a:gd name="f230" fmla="*/ f168 1 130"/>
                <a:gd name="f231" fmla="*/ f169 1 648"/>
                <a:gd name="f232" fmla="*/ f170 1 130"/>
                <a:gd name="f233" fmla="*/ f171 1 648"/>
                <a:gd name="f234" fmla="*/ f172 1 130"/>
                <a:gd name="f235" fmla="*/ f173 1 648"/>
                <a:gd name="f236" fmla="*/ f174 1 130"/>
                <a:gd name="f237" fmla="*/ f175 1 648"/>
                <a:gd name="f238" fmla="*/ f176 1 130"/>
                <a:gd name="f239" fmla="*/ f177 1 648"/>
                <a:gd name="f240" fmla="*/ f178 1 130"/>
                <a:gd name="f241" fmla="*/ f179 1 648"/>
                <a:gd name="f242" fmla="*/ f180 1 130"/>
                <a:gd name="f243" fmla="*/ f181 1 648"/>
                <a:gd name="f244" fmla="*/ f182 1 130"/>
                <a:gd name="f245" fmla="*/ f183 1 648"/>
                <a:gd name="f246" fmla="*/ f184 1 130"/>
                <a:gd name="f247" fmla="*/ f185 1 130"/>
                <a:gd name="f248" fmla="*/ f186 1 648"/>
                <a:gd name="f249" fmla="*/ f187 1 130"/>
                <a:gd name="f250" fmla="*/ f188 1 648"/>
                <a:gd name="f251" fmla="*/ f189 1 130"/>
                <a:gd name="f252" fmla="*/ f190 1 648"/>
                <a:gd name="f253" fmla="*/ f191 1 130"/>
                <a:gd name="f254" fmla="*/ f192 1 648"/>
                <a:gd name="f255" fmla="*/ f193 1 130"/>
                <a:gd name="f256" fmla="*/ f194 1 648"/>
                <a:gd name="f257" fmla="*/ f195 1 130"/>
                <a:gd name="f258" fmla="*/ f196 1 648"/>
                <a:gd name="f259" fmla="*/ f197 1 130"/>
                <a:gd name="f260" fmla="*/ f198 1 648"/>
                <a:gd name="f261" fmla="*/ f199 1 130"/>
                <a:gd name="f262" fmla="*/ f200 1 648"/>
                <a:gd name="f263" fmla="*/ f201 1 130"/>
                <a:gd name="f264" fmla="*/ f202 1 648"/>
                <a:gd name="f265" fmla="*/ f203 1 130"/>
                <a:gd name="f266" fmla="*/ f204 1 648"/>
                <a:gd name="f267" fmla="*/ f205 1 130"/>
                <a:gd name="f268" fmla="*/ f206 1 648"/>
                <a:gd name="f269" fmla="*/ f207 1 648"/>
                <a:gd name="f270" fmla="*/ f208 1 130"/>
                <a:gd name="f271" fmla="*/ f209 1 648"/>
                <a:gd name="f272" fmla="*/ 0 1 f147"/>
                <a:gd name="f273" fmla="*/ f141 1 f147"/>
                <a:gd name="f274" fmla="*/ 0 1 f148"/>
                <a:gd name="f275" fmla="*/ f142 1 f148"/>
                <a:gd name="f276" fmla="*/ f211 1 f147"/>
                <a:gd name="f277" fmla="*/ f212 1 f148"/>
                <a:gd name="f278" fmla="*/ f213 1 f147"/>
                <a:gd name="f279" fmla="*/ f214 1 f148"/>
                <a:gd name="f280" fmla="*/ f215 1 f147"/>
                <a:gd name="f281" fmla="*/ f216 1 f148"/>
                <a:gd name="f282" fmla="*/ f217 1 f147"/>
                <a:gd name="f283" fmla="*/ f218 1 f148"/>
                <a:gd name="f284" fmla="*/ f219 1 f147"/>
                <a:gd name="f285" fmla="*/ f220 1 f148"/>
                <a:gd name="f286" fmla="*/ f221 1 f147"/>
                <a:gd name="f287" fmla="*/ f222 1 f148"/>
                <a:gd name="f288" fmla="*/ f223 1 f147"/>
                <a:gd name="f289" fmla="*/ f224 1 f148"/>
                <a:gd name="f290" fmla="*/ f225 1 f147"/>
                <a:gd name="f291" fmla="*/ f226 1 f147"/>
                <a:gd name="f292" fmla="*/ f227 1 f148"/>
                <a:gd name="f293" fmla="*/ f228 1 f148"/>
                <a:gd name="f294" fmla="*/ f229 1 f147"/>
                <a:gd name="f295" fmla="*/ f230 1 f147"/>
                <a:gd name="f296" fmla="*/ f231 1 f148"/>
                <a:gd name="f297" fmla="*/ f232 1 f147"/>
                <a:gd name="f298" fmla="*/ f233 1 f148"/>
                <a:gd name="f299" fmla="*/ f234 1 f147"/>
                <a:gd name="f300" fmla="*/ f235 1 f148"/>
                <a:gd name="f301" fmla="*/ f236 1 f147"/>
                <a:gd name="f302" fmla="*/ f237 1 f148"/>
                <a:gd name="f303" fmla="*/ f238 1 f147"/>
                <a:gd name="f304" fmla="*/ f239 1 f148"/>
                <a:gd name="f305" fmla="*/ f240 1 f147"/>
                <a:gd name="f306" fmla="*/ f241 1 f148"/>
                <a:gd name="f307" fmla="*/ f242 1 f147"/>
                <a:gd name="f308" fmla="*/ f243 1 f148"/>
                <a:gd name="f309" fmla="*/ f244 1 f147"/>
                <a:gd name="f310" fmla="*/ f245 1 f148"/>
                <a:gd name="f311" fmla="*/ f246 1 f147"/>
                <a:gd name="f312" fmla="*/ f247 1 f147"/>
                <a:gd name="f313" fmla="*/ f248 1 f148"/>
                <a:gd name="f314" fmla="*/ f249 1 f147"/>
                <a:gd name="f315" fmla="*/ f250 1 f148"/>
                <a:gd name="f316" fmla="*/ f251 1 f147"/>
                <a:gd name="f317" fmla="*/ f252 1 f148"/>
                <a:gd name="f318" fmla="*/ f253 1 f147"/>
                <a:gd name="f319" fmla="*/ f254 1 f148"/>
                <a:gd name="f320" fmla="*/ f255 1 f147"/>
                <a:gd name="f321" fmla="*/ f256 1 f148"/>
                <a:gd name="f322" fmla="*/ f257 1 f147"/>
                <a:gd name="f323" fmla="*/ f258 1 f148"/>
                <a:gd name="f324" fmla="*/ f259 1 f147"/>
                <a:gd name="f325" fmla="*/ f260 1 f148"/>
                <a:gd name="f326" fmla="*/ f261 1 f147"/>
                <a:gd name="f327" fmla="*/ f262 1 f148"/>
                <a:gd name="f328" fmla="*/ f263 1 f147"/>
                <a:gd name="f329" fmla="*/ f264 1 f148"/>
                <a:gd name="f330" fmla="*/ f265 1 f147"/>
                <a:gd name="f331" fmla="*/ f266 1 f148"/>
                <a:gd name="f332" fmla="*/ f267 1 f147"/>
                <a:gd name="f333" fmla="*/ f268 1 f148"/>
                <a:gd name="f334" fmla="*/ f269 1 f148"/>
                <a:gd name="f335" fmla="*/ f270 1 f147"/>
                <a:gd name="f336" fmla="*/ f271 1 f148"/>
                <a:gd name="f337" fmla="*/ f272 f138 1"/>
                <a:gd name="f338" fmla="*/ f273 f138 1"/>
                <a:gd name="f339" fmla="*/ f275 f139 1"/>
                <a:gd name="f340" fmla="*/ f274 f139 1"/>
                <a:gd name="f341" fmla="*/ f276 f138 1"/>
                <a:gd name="f342" fmla="*/ f277 f139 1"/>
                <a:gd name="f343" fmla="*/ f278 f138 1"/>
                <a:gd name="f344" fmla="*/ f279 f139 1"/>
                <a:gd name="f345" fmla="*/ f280 f138 1"/>
                <a:gd name="f346" fmla="*/ f281 f139 1"/>
                <a:gd name="f347" fmla="*/ f282 f138 1"/>
                <a:gd name="f348" fmla="*/ f283 f139 1"/>
                <a:gd name="f349" fmla="*/ f284 f138 1"/>
                <a:gd name="f350" fmla="*/ f285 f139 1"/>
                <a:gd name="f351" fmla="*/ f286 f138 1"/>
                <a:gd name="f352" fmla="*/ f287 f139 1"/>
                <a:gd name="f353" fmla="*/ f288 f138 1"/>
                <a:gd name="f354" fmla="*/ f289 f139 1"/>
                <a:gd name="f355" fmla="*/ f290 f138 1"/>
                <a:gd name="f356" fmla="*/ f291 f138 1"/>
                <a:gd name="f357" fmla="*/ f292 f139 1"/>
                <a:gd name="f358" fmla="*/ f293 f139 1"/>
                <a:gd name="f359" fmla="*/ f294 f138 1"/>
                <a:gd name="f360" fmla="*/ f295 f138 1"/>
                <a:gd name="f361" fmla="*/ f296 f139 1"/>
                <a:gd name="f362" fmla="*/ f297 f138 1"/>
                <a:gd name="f363" fmla="*/ f298 f139 1"/>
                <a:gd name="f364" fmla="*/ f299 f138 1"/>
                <a:gd name="f365" fmla="*/ f300 f139 1"/>
                <a:gd name="f366" fmla="*/ f301 f138 1"/>
                <a:gd name="f367" fmla="*/ f302 f139 1"/>
                <a:gd name="f368" fmla="*/ f303 f138 1"/>
                <a:gd name="f369" fmla="*/ f304 f139 1"/>
                <a:gd name="f370" fmla="*/ f305 f138 1"/>
                <a:gd name="f371" fmla="*/ f306 f139 1"/>
                <a:gd name="f372" fmla="*/ f307 f138 1"/>
                <a:gd name="f373" fmla="*/ f308 f139 1"/>
                <a:gd name="f374" fmla="*/ f309 f138 1"/>
                <a:gd name="f375" fmla="*/ f310 f139 1"/>
                <a:gd name="f376" fmla="*/ f311 f138 1"/>
                <a:gd name="f377" fmla="*/ f312 f138 1"/>
                <a:gd name="f378" fmla="*/ f313 f139 1"/>
                <a:gd name="f379" fmla="*/ f314 f138 1"/>
                <a:gd name="f380" fmla="*/ f315 f139 1"/>
                <a:gd name="f381" fmla="*/ f316 f138 1"/>
                <a:gd name="f382" fmla="*/ f317 f139 1"/>
                <a:gd name="f383" fmla="*/ f318 f138 1"/>
                <a:gd name="f384" fmla="*/ f319 f139 1"/>
                <a:gd name="f385" fmla="*/ f320 f138 1"/>
                <a:gd name="f386" fmla="*/ f321 f139 1"/>
                <a:gd name="f387" fmla="*/ f322 f138 1"/>
                <a:gd name="f388" fmla="*/ f323 f139 1"/>
                <a:gd name="f389" fmla="*/ f324 f138 1"/>
                <a:gd name="f390" fmla="*/ f325 f139 1"/>
                <a:gd name="f391" fmla="*/ f326 f138 1"/>
                <a:gd name="f392" fmla="*/ f327 f139 1"/>
                <a:gd name="f393" fmla="*/ f328 f138 1"/>
                <a:gd name="f394" fmla="*/ f329 f139 1"/>
                <a:gd name="f395" fmla="*/ f330 f138 1"/>
                <a:gd name="f396" fmla="*/ f331 f139 1"/>
                <a:gd name="f397" fmla="*/ f332 f138 1"/>
                <a:gd name="f398" fmla="*/ f333 f139 1"/>
                <a:gd name="f399" fmla="*/ f334 f139 1"/>
                <a:gd name="f400" fmla="*/ f335 f138 1"/>
                <a:gd name="f401" fmla="*/ f336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0">
                  <a:pos x="f341" y="f342"/>
                </a:cxn>
                <a:cxn ang="f210">
                  <a:pos x="f343" y="f344"/>
                </a:cxn>
                <a:cxn ang="f210">
                  <a:pos x="f345" y="f346"/>
                </a:cxn>
                <a:cxn ang="f210">
                  <a:pos x="f347" y="f348"/>
                </a:cxn>
                <a:cxn ang="f210">
                  <a:pos x="f349" y="f350"/>
                </a:cxn>
                <a:cxn ang="f210">
                  <a:pos x="f351" y="f352"/>
                </a:cxn>
                <a:cxn ang="f210">
                  <a:pos x="f353" y="f354"/>
                </a:cxn>
                <a:cxn ang="f210">
                  <a:pos x="f355" y="f354"/>
                </a:cxn>
                <a:cxn ang="f210">
                  <a:pos x="f356" y="f357"/>
                </a:cxn>
                <a:cxn ang="f210">
                  <a:pos x="f355" y="f358"/>
                </a:cxn>
                <a:cxn ang="f210">
                  <a:pos x="f359" y="f358"/>
                </a:cxn>
                <a:cxn ang="f210">
                  <a:pos x="f360" y="f361"/>
                </a:cxn>
                <a:cxn ang="f210">
                  <a:pos x="f362" y="f363"/>
                </a:cxn>
                <a:cxn ang="f210">
                  <a:pos x="f364" y="f365"/>
                </a:cxn>
                <a:cxn ang="f210">
                  <a:pos x="f366" y="f367"/>
                </a:cxn>
                <a:cxn ang="f210">
                  <a:pos x="f368" y="f369"/>
                </a:cxn>
                <a:cxn ang="f210">
                  <a:pos x="f370" y="f371"/>
                </a:cxn>
                <a:cxn ang="f210">
                  <a:pos x="f372" y="f373"/>
                </a:cxn>
                <a:cxn ang="f210">
                  <a:pos x="f374" y="f375"/>
                </a:cxn>
                <a:cxn ang="f210">
                  <a:pos x="f376" y="f375"/>
                </a:cxn>
                <a:cxn ang="f210">
                  <a:pos x="f377" y="f378"/>
                </a:cxn>
                <a:cxn ang="f210">
                  <a:pos x="f379" y="f380"/>
                </a:cxn>
                <a:cxn ang="f210">
                  <a:pos x="f381" y="f382"/>
                </a:cxn>
                <a:cxn ang="f210">
                  <a:pos x="f383" y="f384"/>
                </a:cxn>
                <a:cxn ang="f210">
                  <a:pos x="f385" y="f386"/>
                </a:cxn>
                <a:cxn ang="f210">
                  <a:pos x="f387" y="f388"/>
                </a:cxn>
                <a:cxn ang="f210">
                  <a:pos x="f389" y="f390"/>
                </a:cxn>
                <a:cxn ang="f210">
                  <a:pos x="f391" y="f392"/>
                </a:cxn>
                <a:cxn ang="f210">
                  <a:pos x="f393" y="f394"/>
                </a:cxn>
                <a:cxn ang="f210">
                  <a:pos x="f395" y="f396"/>
                </a:cxn>
                <a:cxn ang="f210">
                  <a:pos x="f397" y="f398"/>
                </a:cxn>
                <a:cxn ang="f210">
                  <a:pos x="f395" y="f399"/>
                </a:cxn>
                <a:cxn ang="f210">
                  <a:pos x="f400" y="f401"/>
                </a:cxn>
                <a:cxn ang="f210">
                  <a:pos x="f341" y="f342"/>
                </a:cxn>
              </a:cxnLst>
              <a:rect l="f337" t="f340" r="f338" b="f339"/>
              <a:pathLst>
                <a:path w="130" h="648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1" y="f23"/>
                    <a:pt x="f21" y="f24"/>
                  </a:cubicBezTo>
                  <a:cubicBezTo>
                    <a:pt x="f25" y="f26"/>
                    <a:pt x="f19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4" y="f36"/>
                    <a:pt x="f37" y="f38"/>
                    <a:pt x="f39" y="f38"/>
                  </a:cubicBezTo>
                  <a:cubicBezTo>
                    <a:pt x="f40" y="f38"/>
                    <a:pt x="f41" y="f38"/>
                    <a:pt x="f42" y="f38"/>
                  </a:cubicBezTo>
                  <a:cubicBezTo>
                    <a:pt x="f43" y="f38"/>
                    <a:pt x="f44" y="f45"/>
                    <a:pt x="f44" y="f46"/>
                  </a:cubicBezTo>
                  <a:cubicBezTo>
                    <a:pt x="f44" y="f47"/>
                    <a:pt x="f44" y="f48"/>
                    <a:pt x="f42" y="f48"/>
                  </a:cubicBezTo>
                  <a:cubicBezTo>
                    <a:pt x="f49" y="f48"/>
                    <a:pt x="f40" y="f48"/>
                    <a:pt x="f50" y="f48"/>
                  </a:cubicBezTo>
                  <a:cubicBezTo>
                    <a:pt x="f37" y="f48"/>
                    <a:pt x="f51" y="f52"/>
                    <a:pt x="f51" y="f53"/>
                  </a:cubicBezTo>
                  <a:cubicBezTo>
                    <a:pt x="f17" y="f54"/>
                    <a:pt x="f50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68" y="f42"/>
                    <a:pt x="f68" y="f70"/>
                    <a:pt x="f66" y="f71"/>
                  </a:cubicBezTo>
                  <a:cubicBezTo>
                    <a:pt x="f39" y="f72"/>
                    <a:pt x="f28" y="f64"/>
                    <a:pt x="f73" y="f32"/>
                  </a:cubicBezTo>
                  <a:cubicBezTo>
                    <a:pt x="f74" y="f19"/>
                    <a:pt x="f5" y="f75"/>
                    <a:pt x="f5" y="f73"/>
                  </a:cubicBezTo>
                  <a:cubicBezTo>
                    <a:pt x="f76" y="f74"/>
                    <a:pt x="f74" y="f76"/>
                    <a:pt x="f77" y="f76"/>
                  </a:cubicBezTo>
                  <a:cubicBezTo>
                    <a:pt x="f73" y="f74"/>
                    <a:pt x="f78" y="f76"/>
                    <a:pt x="f79" y="f76"/>
                  </a:cubicBezTo>
                  <a:cubicBezTo>
                    <a:pt x="f80" y="f76"/>
                    <a:pt x="f81" y="f76"/>
                    <a:pt x="f82" y="f74"/>
                  </a:cubicBezTo>
                  <a:cubicBezTo>
                    <a:pt x="f83" y="f74"/>
                    <a:pt x="f84" y="f5"/>
                    <a:pt x="f85" y="f86"/>
                  </a:cubicBezTo>
                  <a:cubicBezTo>
                    <a:pt x="f6" y="f78"/>
                    <a:pt x="f6" y="f87"/>
                    <a:pt x="f88" y="f28"/>
                  </a:cubicBezTo>
                  <a:cubicBezTo>
                    <a:pt x="f89" y="f58"/>
                    <a:pt x="f90" y="f91"/>
                    <a:pt x="f92" y="f93"/>
                  </a:cubicBezTo>
                  <a:cubicBezTo>
                    <a:pt x="f94" y="f71"/>
                    <a:pt x="f95" y="f43"/>
                    <a:pt x="f94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98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4" y="f126"/>
                    <a:pt x="f100" y="f127"/>
                    <a:pt x="f89" y="f128"/>
                  </a:cubicBezTo>
                  <a:cubicBezTo>
                    <a:pt x="f89" y="f129"/>
                    <a:pt x="f89" y="f22"/>
                    <a:pt x="f124" y="f130"/>
                  </a:cubicBezTo>
                  <a:cubicBezTo>
                    <a:pt x="f104" y="f131"/>
                    <a:pt x="f132" y="f133"/>
                    <a:pt x="f134" y="f135"/>
                  </a:cubicBezTo>
                  <a:cubicBezTo>
                    <a:pt x="f134" y="f136"/>
                    <a:pt x="f42" y="f136"/>
                    <a:pt x="f8" y="f7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50226D9D-F166-67D5-2712-FA40AF27BFB4}"/>
                </a:ext>
              </a:extLst>
            </p:cNvPr>
            <p:cNvSpPr/>
            <p:nvPr/>
          </p:nvSpPr>
          <p:spPr>
            <a:xfrm>
              <a:off x="8050853" y="1028187"/>
              <a:ext cx="688332" cy="14260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3"/>
                <a:gd name="f7" fmla="val 606"/>
                <a:gd name="f8" fmla="val 152"/>
                <a:gd name="f9" fmla="val 199"/>
                <a:gd name="f10" fmla="val 46"/>
                <a:gd name="f11" fmla="val 245"/>
                <a:gd name="f12" fmla="val 91"/>
                <a:gd name="f13" fmla="val 138"/>
                <a:gd name="f14" fmla="val 275"/>
                <a:gd name="f15" fmla="val 143"/>
                <a:gd name="f16" fmla="val 258"/>
                <a:gd name="f17" fmla="val 147"/>
                <a:gd name="f18" fmla="val 240"/>
                <a:gd name="f19" fmla="val 246"/>
                <a:gd name="f20" fmla="val 158"/>
                <a:gd name="f21" fmla="val 251"/>
                <a:gd name="f22" fmla="val 164"/>
                <a:gd name="f23" fmla="val 257"/>
                <a:gd name="f24" fmla="val 170"/>
                <a:gd name="f25" fmla="val 268"/>
                <a:gd name="f26" fmla="val 182"/>
                <a:gd name="f27" fmla="val 279"/>
                <a:gd name="f28" fmla="val 195"/>
                <a:gd name="f29" fmla="val 290"/>
                <a:gd name="f30" fmla="val 206"/>
                <a:gd name="f31" fmla="val 292"/>
                <a:gd name="f32" fmla="val 209"/>
                <a:gd name="f33" fmla="val 211"/>
                <a:gd name="f34" fmla="val 291"/>
                <a:gd name="f35" fmla="val 214"/>
                <a:gd name="f36" fmla="val 260"/>
                <a:gd name="f37" fmla="val 241"/>
                <a:gd name="f38" fmla="val 304"/>
                <a:gd name="f39" fmla="val 212"/>
                <a:gd name="f40" fmla="val 346"/>
                <a:gd name="f41" fmla="val 150"/>
                <a:gd name="f42" fmla="val 437"/>
                <a:gd name="f43" fmla="val 80"/>
                <a:gd name="f44" fmla="val 522"/>
                <a:gd name="f45" fmla="val 5"/>
                <a:gd name="f46" fmla="val 603"/>
                <a:gd name="f47" fmla="val 4"/>
                <a:gd name="f48" fmla="val 604"/>
                <a:gd name="f49" fmla="val 3"/>
                <a:gd name="f50" fmla="val 605"/>
                <a:gd name="f51" fmla="val 2"/>
                <a:gd name="f52" fmla="val 1"/>
                <a:gd name="f53" fmla="val 115"/>
                <a:gd name="f54" fmla="val 420"/>
                <a:gd name="f55" fmla="val 218"/>
                <a:gd name="f56" fmla="+- 0 0 -90"/>
                <a:gd name="f57" fmla="*/ f3 1 293"/>
                <a:gd name="f58" fmla="*/ f4 1 606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3"/>
                <a:gd name="f67" fmla="*/ f63 1 606"/>
                <a:gd name="f68" fmla="*/ 152 f64 1"/>
                <a:gd name="f69" fmla="*/ 0 f63 1"/>
                <a:gd name="f70" fmla="*/ 293 f64 1"/>
                <a:gd name="f71" fmla="*/ 138 f63 1"/>
                <a:gd name="f72" fmla="*/ 240 f64 1"/>
                <a:gd name="f73" fmla="*/ 152 f63 1"/>
                <a:gd name="f74" fmla="*/ 257 f64 1"/>
                <a:gd name="f75" fmla="*/ 170 f63 1"/>
                <a:gd name="f76" fmla="*/ 290 f64 1"/>
                <a:gd name="f77" fmla="*/ 206 f63 1"/>
                <a:gd name="f78" fmla="*/ 291 f64 1"/>
                <a:gd name="f79" fmla="*/ 214 f63 1"/>
                <a:gd name="f80" fmla="*/ 212 f64 1"/>
                <a:gd name="f81" fmla="*/ 346 f63 1"/>
                <a:gd name="f82" fmla="*/ 5 f64 1"/>
                <a:gd name="f83" fmla="*/ 603 f63 1"/>
                <a:gd name="f84" fmla="*/ 2 f64 1"/>
                <a:gd name="f85" fmla="*/ 606 f63 1"/>
                <a:gd name="f86" fmla="*/ 0 f64 1"/>
                <a:gd name="f87" fmla="+- f65 0 f1"/>
                <a:gd name="f88" fmla="*/ f68 1 293"/>
                <a:gd name="f89" fmla="*/ f69 1 606"/>
                <a:gd name="f90" fmla="*/ f70 1 293"/>
                <a:gd name="f91" fmla="*/ f71 1 606"/>
                <a:gd name="f92" fmla="*/ f72 1 293"/>
                <a:gd name="f93" fmla="*/ f73 1 606"/>
                <a:gd name="f94" fmla="*/ f74 1 293"/>
                <a:gd name="f95" fmla="*/ f75 1 606"/>
                <a:gd name="f96" fmla="*/ f76 1 293"/>
                <a:gd name="f97" fmla="*/ f77 1 606"/>
                <a:gd name="f98" fmla="*/ f78 1 293"/>
                <a:gd name="f99" fmla="*/ f79 1 606"/>
                <a:gd name="f100" fmla="*/ f80 1 293"/>
                <a:gd name="f101" fmla="*/ f81 1 606"/>
                <a:gd name="f102" fmla="*/ f82 1 293"/>
                <a:gd name="f103" fmla="*/ f83 1 606"/>
                <a:gd name="f104" fmla="*/ f84 1 293"/>
                <a:gd name="f105" fmla="*/ f85 1 606"/>
                <a:gd name="f106" fmla="*/ f86 1 293"/>
                <a:gd name="f107" fmla="*/ 0 1 f66"/>
                <a:gd name="f108" fmla="*/ f60 1 f66"/>
                <a:gd name="f109" fmla="*/ 0 1 f67"/>
                <a:gd name="f110" fmla="*/ f61 1 f67"/>
                <a:gd name="f111" fmla="*/ f88 1 f66"/>
                <a:gd name="f112" fmla="*/ f89 1 f67"/>
                <a:gd name="f113" fmla="*/ f90 1 f66"/>
                <a:gd name="f114" fmla="*/ f91 1 f67"/>
                <a:gd name="f115" fmla="*/ f92 1 f66"/>
                <a:gd name="f116" fmla="*/ f93 1 f67"/>
                <a:gd name="f117" fmla="*/ f94 1 f66"/>
                <a:gd name="f118" fmla="*/ f95 1 f67"/>
                <a:gd name="f119" fmla="*/ f96 1 f66"/>
                <a:gd name="f120" fmla="*/ f97 1 f67"/>
                <a:gd name="f121" fmla="*/ f98 1 f66"/>
                <a:gd name="f122" fmla="*/ f99 1 f67"/>
                <a:gd name="f123" fmla="*/ f100 1 f66"/>
                <a:gd name="f124" fmla="*/ f101 1 f67"/>
                <a:gd name="f125" fmla="*/ f102 1 f66"/>
                <a:gd name="f126" fmla="*/ f103 1 f67"/>
                <a:gd name="f127" fmla="*/ f104 1 f66"/>
                <a:gd name="f128" fmla="*/ f105 1 f67"/>
                <a:gd name="f129" fmla="*/ f106 1 f66"/>
                <a:gd name="f130" fmla="*/ f107 f57 1"/>
                <a:gd name="f131" fmla="*/ f108 f57 1"/>
                <a:gd name="f132" fmla="*/ f110 f58 1"/>
                <a:gd name="f133" fmla="*/ f109 f58 1"/>
                <a:gd name="f134" fmla="*/ f111 f57 1"/>
                <a:gd name="f135" fmla="*/ f112 f58 1"/>
                <a:gd name="f136" fmla="*/ f113 f57 1"/>
                <a:gd name="f137" fmla="*/ f114 f58 1"/>
                <a:gd name="f138" fmla="*/ f115 f57 1"/>
                <a:gd name="f139" fmla="*/ f116 f58 1"/>
                <a:gd name="f140" fmla="*/ f117 f57 1"/>
                <a:gd name="f141" fmla="*/ f118 f58 1"/>
                <a:gd name="f142" fmla="*/ f119 f57 1"/>
                <a:gd name="f143" fmla="*/ f120 f58 1"/>
                <a:gd name="f144" fmla="*/ f121 f57 1"/>
                <a:gd name="f145" fmla="*/ f122 f58 1"/>
                <a:gd name="f146" fmla="*/ f123 f57 1"/>
                <a:gd name="f147" fmla="*/ f124 f58 1"/>
                <a:gd name="f148" fmla="*/ f125 f57 1"/>
                <a:gd name="f149" fmla="*/ f126 f58 1"/>
                <a:gd name="f150" fmla="*/ f127 f57 1"/>
                <a:gd name="f151" fmla="*/ f128 f58 1"/>
                <a:gd name="f152" fmla="*/ f129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34" y="f135"/>
                </a:cxn>
                <a:cxn ang="f87">
                  <a:pos x="f136" y="f137"/>
                </a:cxn>
                <a:cxn ang="f87">
                  <a:pos x="f138" y="f139"/>
                </a:cxn>
                <a:cxn ang="f87">
                  <a:pos x="f140" y="f141"/>
                </a:cxn>
                <a:cxn ang="f87">
                  <a:pos x="f142" y="f143"/>
                </a:cxn>
                <a:cxn ang="f87">
                  <a:pos x="f144" y="f145"/>
                </a:cxn>
                <a:cxn ang="f87">
                  <a:pos x="f146" y="f147"/>
                </a:cxn>
                <a:cxn ang="f87">
                  <a:pos x="f148" y="f149"/>
                </a:cxn>
                <a:cxn ang="f87">
                  <a:pos x="f150" y="f151"/>
                </a:cxn>
                <a:cxn ang="f87">
                  <a:pos x="f152" y="f151"/>
                </a:cxn>
                <a:cxn ang="f87">
                  <a:pos x="f134" y="f135"/>
                </a:cxn>
              </a:cxnLst>
              <a:rect l="f130" t="f133" r="f131" b="f132"/>
              <a:pathLst>
                <a:path w="293" h="606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17"/>
                    <a:pt x="f18" y="f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6" y="f33"/>
                    <a:pt x="f34" y="f35"/>
                  </a:cubicBezTo>
                  <a:cubicBezTo>
                    <a:pt x="f2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7"/>
                  </a:cubicBezTo>
                  <a:cubicBezTo>
                    <a:pt x="f52" y="f7"/>
                    <a:pt x="f52" y="f7"/>
                    <a:pt x="f5" y="f7"/>
                  </a:cubicBezTo>
                  <a:cubicBezTo>
                    <a:pt x="f53" y="f54"/>
                    <a:pt x="f22" y="f55"/>
                    <a:pt x="f8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D5AC61FA-B981-C89B-01B9-9E1FDF880631}"/>
                </a:ext>
              </a:extLst>
            </p:cNvPr>
            <p:cNvSpPr/>
            <p:nvPr/>
          </p:nvSpPr>
          <p:spPr>
            <a:xfrm>
              <a:off x="7281540" y="1028187"/>
              <a:ext cx="691295" cy="14299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4"/>
                <a:gd name="f7" fmla="val 608"/>
                <a:gd name="f8" fmla="val 53"/>
                <a:gd name="f9" fmla="val 152"/>
                <a:gd name="f10" fmla="val 35"/>
                <a:gd name="f11" fmla="val 147"/>
                <a:gd name="f12" fmla="val 18"/>
                <a:gd name="f13" fmla="val 143"/>
                <a:gd name="f14" fmla="val 138"/>
                <a:gd name="f15" fmla="val 47"/>
                <a:gd name="f16" fmla="val 91"/>
                <a:gd name="f17" fmla="val 94"/>
                <a:gd name="f18" fmla="val 46"/>
                <a:gd name="f19" fmla="val 141"/>
                <a:gd name="f20" fmla="val 129"/>
                <a:gd name="f21" fmla="val 219"/>
                <a:gd name="f22" fmla="val 178"/>
                <a:gd name="f23" fmla="val 422"/>
                <a:gd name="f24" fmla="val 292"/>
                <a:gd name="f25" fmla="val 291"/>
                <a:gd name="f26" fmla="val 606"/>
                <a:gd name="f27" fmla="val 289"/>
                <a:gd name="f28" fmla="val 605"/>
                <a:gd name="f29" fmla="val 288"/>
                <a:gd name="f30" fmla="val 603"/>
                <a:gd name="f31" fmla="val 287"/>
                <a:gd name="f32" fmla="val 602"/>
                <a:gd name="f33" fmla="val 286"/>
                <a:gd name="f34" fmla="val 601"/>
                <a:gd name="f35" fmla="val 218"/>
                <a:gd name="f36" fmla="val 527"/>
                <a:gd name="f37" fmla="val 154"/>
                <a:gd name="f38" fmla="val 451"/>
                <a:gd name="f39" fmla="val 97"/>
                <a:gd name="f40" fmla="val 369"/>
                <a:gd name="f41" fmla="val 62"/>
                <a:gd name="f42" fmla="val 319"/>
                <a:gd name="f43" fmla="val 29"/>
                <a:gd name="f44" fmla="val 269"/>
                <a:gd name="f45" fmla="val 2"/>
                <a:gd name="f46" fmla="val 215"/>
                <a:gd name="f47" fmla="val 211"/>
                <a:gd name="f48" fmla="val 1"/>
                <a:gd name="f49" fmla="val 209"/>
                <a:gd name="f50" fmla="val 3"/>
                <a:gd name="f51" fmla="val 206"/>
                <a:gd name="f52" fmla="val 20"/>
                <a:gd name="f53" fmla="val 188"/>
                <a:gd name="f54" fmla="val 36"/>
                <a:gd name="f55" fmla="val 170"/>
                <a:gd name="f56" fmla="+- 0 0 -90"/>
                <a:gd name="f57" fmla="*/ f3 1 294"/>
                <a:gd name="f58" fmla="*/ f4 1 608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4"/>
                <a:gd name="f67" fmla="*/ f63 1 608"/>
                <a:gd name="f68" fmla="*/ 53 f64 1"/>
                <a:gd name="f69" fmla="*/ 152 f63 1"/>
                <a:gd name="f70" fmla="*/ 0 f64 1"/>
                <a:gd name="f71" fmla="*/ 138 f63 1"/>
                <a:gd name="f72" fmla="*/ 141 f64 1"/>
                <a:gd name="f73" fmla="*/ 0 f63 1"/>
                <a:gd name="f74" fmla="*/ 294 f64 1"/>
                <a:gd name="f75" fmla="*/ 608 f63 1"/>
                <a:gd name="f76" fmla="*/ 289 f64 1"/>
                <a:gd name="f77" fmla="*/ 605 f63 1"/>
                <a:gd name="f78" fmla="*/ 286 f64 1"/>
                <a:gd name="f79" fmla="*/ 601 f63 1"/>
                <a:gd name="f80" fmla="*/ 97 f64 1"/>
                <a:gd name="f81" fmla="*/ 369 f63 1"/>
                <a:gd name="f82" fmla="*/ 2 f64 1"/>
                <a:gd name="f83" fmla="*/ 215 f63 1"/>
                <a:gd name="f84" fmla="*/ 3 f64 1"/>
                <a:gd name="f85" fmla="*/ 206 f63 1"/>
                <a:gd name="f86" fmla="+- f65 0 f1"/>
                <a:gd name="f87" fmla="*/ f68 1 294"/>
                <a:gd name="f88" fmla="*/ f69 1 608"/>
                <a:gd name="f89" fmla="*/ f70 1 294"/>
                <a:gd name="f90" fmla="*/ f71 1 608"/>
                <a:gd name="f91" fmla="*/ f72 1 294"/>
                <a:gd name="f92" fmla="*/ f73 1 608"/>
                <a:gd name="f93" fmla="*/ f74 1 294"/>
                <a:gd name="f94" fmla="*/ f75 1 608"/>
                <a:gd name="f95" fmla="*/ f76 1 294"/>
                <a:gd name="f96" fmla="*/ f77 1 608"/>
                <a:gd name="f97" fmla="*/ f78 1 294"/>
                <a:gd name="f98" fmla="*/ f79 1 608"/>
                <a:gd name="f99" fmla="*/ f80 1 294"/>
                <a:gd name="f100" fmla="*/ f81 1 608"/>
                <a:gd name="f101" fmla="*/ f82 1 294"/>
                <a:gd name="f102" fmla="*/ f83 1 608"/>
                <a:gd name="f103" fmla="*/ f84 1 294"/>
                <a:gd name="f104" fmla="*/ f85 1 608"/>
                <a:gd name="f105" fmla="*/ 0 1 f66"/>
                <a:gd name="f106" fmla="*/ f60 1 f66"/>
                <a:gd name="f107" fmla="*/ 0 1 f67"/>
                <a:gd name="f108" fmla="*/ f61 1 f67"/>
                <a:gd name="f109" fmla="*/ f87 1 f66"/>
                <a:gd name="f110" fmla="*/ f88 1 f67"/>
                <a:gd name="f111" fmla="*/ f89 1 f66"/>
                <a:gd name="f112" fmla="*/ f90 1 f67"/>
                <a:gd name="f113" fmla="*/ f91 1 f66"/>
                <a:gd name="f114" fmla="*/ f92 1 f67"/>
                <a:gd name="f115" fmla="*/ f93 1 f66"/>
                <a:gd name="f116" fmla="*/ f94 1 f67"/>
                <a:gd name="f117" fmla="*/ f95 1 f66"/>
                <a:gd name="f118" fmla="*/ f96 1 f67"/>
                <a:gd name="f119" fmla="*/ f97 1 f66"/>
                <a:gd name="f120" fmla="*/ f98 1 f67"/>
                <a:gd name="f121" fmla="*/ f99 1 f66"/>
                <a:gd name="f122" fmla="*/ f100 1 f67"/>
                <a:gd name="f123" fmla="*/ f101 1 f66"/>
                <a:gd name="f124" fmla="*/ f102 1 f67"/>
                <a:gd name="f125" fmla="*/ f103 1 f66"/>
                <a:gd name="f126" fmla="*/ f104 1 f67"/>
                <a:gd name="f127" fmla="*/ f105 f57 1"/>
                <a:gd name="f128" fmla="*/ f106 f57 1"/>
                <a:gd name="f129" fmla="*/ f108 f58 1"/>
                <a:gd name="f130" fmla="*/ f107 f58 1"/>
                <a:gd name="f131" fmla="*/ f109 f57 1"/>
                <a:gd name="f132" fmla="*/ f110 f58 1"/>
                <a:gd name="f133" fmla="*/ f111 f57 1"/>
                <a:gd name="f134" fmla="*/ f112 f58 1"/>
                <a:gd name="f135" fmla="*/ f113 f57 1"/>
                <a:gd name="f136" fmla="*/ f114 f58 1"/>
                <a:gd name="f137" fmla="*/ f115 f57 1"/>
                <a:gd name="f138" fmla="*/ f116 f58 1"/>
                <a:gd name="f139" fmla="*/ f117 f57 1"/>
                <a:gd name="f140" fmla="*/ f118 f58 1"/>
                <a:gd name="f141" fmla="*/ f119 f57 1"/>
                <a:gd name="f142" fmla="*/ f120 f58 1"/>
                <a:gd name="f143" fmla="*/ f121 f57 1"/>
                <a:gd name="f144" fmla="*/ f122 f58 1"/>
                <a:gd name="f145" fmla="*/ f123 f57 1"/>
                <a:gd name="f146" fmla="*/ f124 f58 1"/>
                <a:gd name="f147" fmla="*/ f125 f57 1"/>
                <a:gd name="f148" fmla="*/ f126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6">
                  <a:pos x="f131" y="f132"/>
                </a:cxn>
                <a:cxn ang="f86">
                  <a:pos x="f133" y="f134"/>
                </a:cxn>
                <a:cxn ang="f86">
                  <a:pos x="f135" y="f136"/>
                </a:cxn>
                <a:cxn ang="f86">
                  <a:pos x="f137" y="f138"/>
                </a:cxn>
                <a:cxn ang="f86">
                  <a:pos x="f139" y="f140"/>
                </a:cxn>
                <a:cxn ang="f86">
                  <a:pos x="f141" y="f142"/>
                </a:cxn>
                <a:cxn ang="f86">
                  <a:pos x="f143" y="f144"/>
                </a:cxn>
                <a:cxn ang="f86">
                  <a:pos x="f145" y="f146"/>
                </a:cxn>
                <a:cxn ang="f86">
                  <a:pos x="f147" y="f148"/>
                </a:cxn>
                <a:cxn ang="f86">
                  <a:pos x="f131" y="f132"/>
                </a:cxn>
              </a:cxnLst>
              <a:rect l="f127" t="f130" r="f128" b="f129"/>
              <a:pathLst>
                <a:path w="294" h="608">
                  <a:moveTo>
                    <a:pt x="f8" y="f9"/>
                  </a:moveTo>
                  <a:cubicBezTo>
                    <a:pt x="f10" y="f11"/>
                    <a:pt x="f12" y="f13"/>
                    <a:pt x="f5" y="f14"/>
                  </a:cubicBezTo>
                  <a:cubicBezTo>
                    <a:pt x="f15" y="f16"/>
                    <a:pt x="f17" y="f18"/>
                    <a:pt x="f19" y="f5"/>
                  </a:cubicBezTo>
                  <a:cubicBezTo>
                    <a:pt x="f20" y="f21"/>
                    <a:pt x="f22" y="f23"/>
                    <a:pt x="f6" y="f7"/>
                  </a:cubicBezTo>
                  <a:cubicBezTo>
                    <a:pt x="f24" y="f7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5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El verde botella será el color protagonista del otoño: 10 ideas para  llevarlo en tu outfit | Estilo de Vida Moda | Univision">
            <a:extLst>
              <a:ext uri="{FF2B5EF4-FFF2-40B4-BE49-F238E27FC236}">
                <a16:creationId xmlns:a16="http://schemas.microsoft.com/office/drawing/2014/main" id="{ACC8E187-0CFF-99EB-746B-BC6F3ED3F4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170" b="5776"/>
          <a:stretch>
            <a:fillRect/>
          </a:stretch>
        </p:blipFill>
        <p:spPr>
          <a:xfrm>
            <a:off x="289864" y="0"/>
            <a:ext cx="8588063" cy="51433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138;p15">
            <a:extLst>
              <a:ext uri="{FF2B5EF4-FFF2-40B4-BE49-F238E27FC236}">
                <a16:creationId xmlns:a16="http://schemas.microsoft.com/office/drawing/2014/main" id="{415BEBF7-034A-DA7F-1501-ADA6A67CB6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0751" y="1355899"/>
            <a:ext cx="4262173" cy="7599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lvl="0"/>
            <a:r>
              <a:rPr lang="en-US" b="0"/>
              <a:t>Hello!</a:t>
            </a:r>
          </a:p>
        </p:txBody>
      </p:sp>
      <p:sp>
        <p:nvSpPr>
          <p:cNvPr id="4" name="Google Shape;139;p15">
            <a:extLst>
              <a:ext uri="{FF2B5EF4-FFF2-40B4-BE49-F238E27FC236}">
                <a16:creationId xmlns:a16="http://schemas.microsoft.com/office/drawing/2014/main" id="{D229FE1D-EA6B-553E-65EA-AACFF0259ED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80751" y="2115802"/>
            <a:ext cx="3361416" cy="2703597"/>
          </a:xfrm>
        </p:spPr>
        <p:txBody>
          <a:bodyPr anchor="ctr"/>
          <a:lstStyle/>
          <a:p>
            <a:pPr marL="0" lvl="0" indent="0">
              <a:buNone/>
            </a:pPr>
            <a:r>
              <a:rPr lang="en-US" sz="2400">
                <a:solidFill>
                  <a:srgbClr val="FFFFFF"/>
                </a:solidFill>
                <a:latin typeface="Roboto Slab"/>
              </a:rPr>
              <a:t>I am Jayden Smith</a:t>
            </a:r>
          </a:p>
          <a:p>
            <a:pPr marL="0" lvl="0" indent="0">
              <a:buNone/>
            </a:pPr>
            <a:r>
              <a:rPr lang="en-US" sz="2400">
                <a:solidFill>
                  <a:srgbClr val="FFFFFF"/>
                </a:solidFill>
                <a:latin typeface="Roboto Slab"/>
              </a:rPr>
              <a:t>I am here because I love to give presentations. </a:t>
            </a:r>
          </a:p>
          <a:p>
            <a:pPr marL="0" lvl="0" indent="0">
              <a:buNone/>
            </a:pPr>
            <a:r>
              <a:rPr lang="en-US" sz="2400">
                <a:solidFill>
                  <a:srgbClr val="FFFFFF"/>
                </a:solidFill>
                <a:latin typeface="Roboto Slab"/>
              </a:rPr>
              <a:t>You can find me at @username</a:t>
            </a:r>
          </a:p>
        </p:txBody>
      </p:sp>
      <p:sp>
        <p:nvSpPr>
          <p:cNvPr id="5" name="Google Shape;141;p15">
            <a:extLst>
              <a:ext uri="{FF2B5EF4-FFF2-40B4-BE49-F238E27FC236}">
                <a16:creationId xmlns:a16="http://schemas.microsoft.com/office/drawing/2014/main" id="{482BADFD-AD70-F438-1334-B1F1D18EF141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1F7450C-520F-48B6-BA46-E4EF80766874}" type="slidenum">
              <a:t>3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C0C3AE-8E71-919C-8FC4-684245ECFBD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/>
                <a:cs typeface="Arial" pitchFamily="34"/>
              </a:rPr>
              <a:t>Fully Editable Icon Sets: A</a:t>
            </a:r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id="{8DE3723B-D141-687A-F80E-8D3EC770461D}"/>
              </a:ext>
            </a:extLst>
          </p:cNvPr>
          <p:cNvSpPr/>
          <p:nvPr/>
        </p:nvSpPr>
        <p:spPr>
          <a:xfrm>
            <a:off x="4584051" y="1119115"/>
            <a:ext cx="392359" cy="393521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3249575"/>
              <a:gd name="f5" fmla="val 1275349"/>
              <a:gd name="f6" fmla="val 2002569"/>
              <a:gd name="f7" fmla="val 1625117"/>
              <a:gd name="f8" fmla="val 2233002"/>
              <a:gd name="f9" fmla="val 1968772"/>
              <a:gd name="f10" fmla="val 2006596"/>
              <a:gd name="f11" fmla="val 1067116"/>
              <a:gd name="f12" fmla="val 1473605"/>
              <a:gd name="f13" fmla="val 1581605"/>
              <a:gd name="f14" fmla="val 2183116"/>
              <a:gd name="f15" fmla="val 1267205"/>
              <a:gd name="f16" fmla="val 1375205"/>
              <a:gd name="f17" fmla="val 1172196"/>
              <a:gd name="f18" fmla="val 3142550"/>
              <a:gd name="f19" fmla="val 2026252"/>
              <a:gd name="f20" fmla="val 1968728"/>
              <a:gd name="f21" fmla="val 3049854"/>
              <a:gd name="f22" fmla="val 1294362"/>
              <a:gd name="f23" fmla="val 602850"/>
              <a:gd name="f24" fmla="val 1559516"/>
              <a:gd name="f25" fmla="val 1217896"/>
              <a:gd name="f26" fmla="val 1964719"/>
              <a:gd name="f27" fmla="val 1060805"/>
              <a:gd name="f28" fmla="val 1168805"/>
              <a:gd name="f29" fmla="val 869032"/>
              <a:gd name="f30" fmla="val 816137"/>
              <a:gd name="f31" fmla="val 2381200"/>
              <a:gd name="f32" fmla="val 1623491"/>
              <a:gd name="f33" fmla="val 1668045"/>
              <a:gd name="f34" fmla="val 2093329"/>
              <a:gd name="f35" fmla="val 1625116"/>
              <a:gd name="f36" fmla="val 2121611"/>
              <a:gd name="f37" fmla="val 3235286"/>
              <a:gd name="f38" fmla="val 1060806"/>
              <a:gd name="f39" fmla="val 2489212"/>
              <a:gd name="f40" fmla="val 1552331"/>
              <a:gd name="f41" fmla="val 708008"/>
              <a:gd name="f42" fmla="val 761020"/>
              <a:gd name="f43" fmla="val 14946"/>
              <a:gd name="f44" fmla="*/ f0 1 3240001"/>
              <a:gd name="f45" fmla="*/ f1 1 3249575"/>
              <a:gd name="f46" fmla="val f2"/>
              <a:gd name="f47" fmla="val f3"/>
              <a:gd name="f48" fmla="val f4"/>
              <a:gd name="f49" fmla="+- f48 0 f46"/>
              <a:gd name="f50" fmla="+- f47 0 f46"/>
              <a:gd name="f51" fmla="*/ f50 1 3240001"/>
              <a:gd name="f52" fmla="*/ f49 1 3249575"/>
              <a:gd name="f53" fmla="*/ f46 1 f51"/>
              <a:gd name="f54" fmla="*/ f47 1 f51"/>
              <a:gd name="f55" fmla="*/ f46 1 f52"/>
              <a:gd name="f56" fmla="*/ f48 1 f52"/>
              <a:gd name="f57" fmla="*/ f53 f44 1"/>
              <a:gd name="f58" fmla="*/ f54 f44 1"/>
              <a:gd name="f59" fmla="*/ f56 f45 1"/>
              <a:gd name="f60" fmla="*/ f55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40001" h="3249575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11" y="f12"/>
                </a:moveTo>
                <a:lnTo>
                  <a:pt x="f11" y="f13"/>
                </a:lnTo>
                <a:lnTo>
                  <a:pt x="f14" y="f13"/>
                </a:lnTo>
                <a:lnTo>
                  <a:pt x="f14" y="f12"/>
                </a:lnTo>
                <a:close/>
                <a:moveTo>
                  <a:pt x="f11" y="f15"/>
                </a:moveTo>
                <a:lnTo>
                  <a:pt x="f11" y="f16"/>
                </a:lnTo>
                <a:lnTo>
                  <a:pt x="f14" y="f16"/>
                </a:lnTo>
                <a:lnTo>
                  <a:pt x="f14" y="f15"/>
                </a:lnTo>
                <a:close/>
                <a:moveTo>
                  <a:pt x="f3" y="f17"/>
                </a:moveTo>
                <a:lnTo>
                  <a:pt x="f3" y="f18"/>
                </a:lnTo>
                <a:lnTo>
                  <a:pt x="f19" y="f20"/>
                </a:lnTo>
                <a:lnTo>
                  <a:pt x="f21" y="f22"/>
                </a:lnTo>
                <a:close/>
                <a:moveTo>
                  <a:pt x="f2" y="f17"/>
                </a:moveTo>
                <a:lnTo>
                  <a:pt x="f23" y="f24"/>
                </a:lnTo>
                <a:lnTo>
                  <a:pt x="f25" y="f26"/>
                </a:lnTo>
                <a:lnTo>
                  <a:pt x="f2" y="f18"/>
                </a:lnTo>
                <a:close/>
                <a:moveTo>
                  <a:pt x="f11" y="f27"/>
                </a:moveTo>
                <a:lnTo>
                  <a:pt x="f11" y="f28"/>
                </a:lnTo>
                <a:lnTo>
                  <a:pt x="f14" y="f28"/>
                </a:lnTo>
                <a:lnTo>
                  <a:pt x="f14" y="f27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29" y="f32"/>
                </a:lnTo>
                <a:close/>
                <a:moveTo>
                  <a:pt x="f35" y="f2"/>
                </a:moveTo>
                <a:lnTo>
                  <a:pt x="f37" y="f38"/>
                </a:lnTo>
                <a:lnTo>
                  <a:pt x="f39" y="f40"/>
                </a:lnTo>
                <a:lnTo>
                  <a:pt x="f39" y="f41"/>
                </a:lnTo>
                <a:lnTo>
                  <a:pt x="f42" y="f41"/>
                </a:lnTo>
                <a:lnTo>
                  <a:pt x="f42" y="f40"/>
                </a:lnTo>
                <a:lnTo>
                  <a:pt x="f43" y="f38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id="{EF1739ED-6ED6-7283-3710-31850D86D956}"/>
              </a:ext>
            </a:extLst>
          </p:cNvPr>
          <p:cNvSpPr/>
          <p:nvPr/>
        </p:nvSpPr>
        <p:spPr>
          <a:xfrm>
            <a:off x="3954990" y="1172013"/>
            <a:ext cx="392359" cy="287715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2375905"/>
              <a:gd name="f5" fmla="val 1974640"/>
              <a:gd name="f6" fmla="val 1379575"/>
              <a:gd name="f7" fmla="val 1"/>
              <a:gd name="f8" fmla="val 1269863"/>
              <a:gd name="f9" fmla="val 1399042"/>
              <a:gd name="f10" fmla="val 1610574"/>
              <a:gd name="f11" fmla="val 1745545"/>
              <a:gd name="f12" fmla="val 126952"/>
              <a:gd name="f13" fmla="val 2258912"/>
              <a:gd name="f14" fmla="val 2032457"/>
              <a:gd name="f15" fmla="val 1334195"/>
              <a:gd name="f16" fmla="val 117525"/>
              <a:gd name="f17" fmla="val 1207545"/>
              <a:gd name="f18" fmla="val 1324768"/>
              <a:gd name="f19" fmla="val 2249485"/>
              <a:gd name="f20" fmla="val 3240000"/>
              <a:gd name="f21" fmla="val 1610572"/>
              <a:gd name="f22" fmla="val 1620513"/>
              <a:gd name="f23" fmla="*/ f0 1 3240001"/>
              <a:gd name="f24" fmla="*/ f1 1 2375905"/>
              <a:gd name="f25" fmla="val f2"/>
              <a:gd name="f26" fmla="val f3"/>
              <a:gd name="f27" fmla="val f4"/>
              <a:gd name="f28" fmla="+- f27 0 f25"/>
              <a:gd name="f29" fmla="+- f26 0 f25"/>
              <a:gd name="f30" fmla="*/ f29 1 3240001"/>
              <a:gd name="f31" fmla="*/ f28 1 2375905"/>
              <a:gd name="f32" fmla="*/ f25 1 f30"/>
              <a:gd name="f33" fmla="*/ f26 1 f30"/>
              <a:gd name="f34" fmla="*/ f25 1 f31"/>
              <a:gd name="f35" fmla="*/ f27 1 f31"/>
              <a:gd name="f36" fmla="*/ f32 f23 1"/>
              <a:gd name="f37" fmla="*/ f33 f23 1"/>
              <a:gd name="f38" fmla="*/ f35 f24 1"/>
              <a:gd name="f39" fmla="*/ f34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9" r="f37" b="f38"/>
            <a:pathLst>
              <a:path w="3240001" h="2375905">
                <a:moveTo>
                  <a:pt x="f5" y="f6"/>
                </a:moveTo>
                <a:lnTo>
                  <a:pt x="f3" y="f4"/>
                </a:lnTo>
                <a:lnTo>
                  <a:pt x="f7" y="f4"/>
                </a:lnTo>
                <a:lnTo>
                  <a:pt x="f8" y="f9"/>
                </a:lnTo>
                <a:lnTo>
                  <a:pt x="f10" y="f11"/>
                </a:lnTo>
                <a:close/>
                <a:moveTo>
                  <a:pt x="f3" y="f12"/>
                </a:moveTo>
                <a:lnTo>
                  <a:pt x="f3" y="f13"/>
                </a:lnTo>
                <a:lnTo>
                  <a:pt x="f14" y="f15"/>
                </a:lnTo>
                <a:close/>
                <a:moveTo>
                  <a:pt x="f2" y="f16"/>
                </a:moveTo>
                <a:lnTo>
                  <a:pt x="f17" y="f18"/>
                </a:lnTo>
                <a:lnTo>
                  <a:pt x="f2" y="f19"/>
                </a:lnTo>
                <a:close/>
                <a:moveTo>
                  <a:pt x="f2" y="f2"/>
                </a:moveTo>
                <a:lnTo>
                  <a:pt x="f20" y="f2"/>
                </a:lnTo>
                <a:lnTo>
                  <a:pt x="f21" y="f22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id="{573FE62F-BC37-7D18-56CB-6055872DCBD9}"/>
              </a:ext>
            </a:extLst>
          </p:cNvPr>
          <p:cNvSpPr/>
          <p:nvPr/>
        </p:nvSpPr>
        <p:spPr>
          <a:xfrm>
            <a:off x="4585615" y="3390156"/>
            <a:ext cx="234854" cy="5309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6449"/>
              <a:gd name="f7" fmla="val 3166775"/>
              <a:gd name="f8" fmla="val 1148449"/>
              <a:gd name="f9" fmla="val 2374775"/>
              <a:gd name="f10" fmla="val 198001"/>
              <a:gd name="f11" fmla="val 1"/>
              <a:gd name="f12" fmla="val 755186"/>
              <a:gd name="f13" fmla="val 438198"/>
              <a:gd name="f14" fmla="val 734449"/>
              <a:gd name="f15" fmla="val 793446"/>
              <a:gd name="f16" fmla="val 1231644"/>
              <a:gd name="f17" fmla="val 803843"/>
              <a:gd name="f18" fmla="val 1256124"/>
              <a:gd name="f19" fmla="val 853246"/>
              <a:gd name="f20" fmla="val 1322425"/>
              <a:gd name="f21" fmla="val 1400264"/>
              <a:gd name="f22" fmla="val 1499686"/>
              <a:gd name="f23" fmla="val 772648"/>
              <a:gd name="f24" fmla="val 1580284"/>
              <a:gd name="f25" fmla="val 673226"/>
              <a:gd name="f26" fmla="val 573804"/>
              <a:gd name="f27" fmla="val 493206"/>
              <a:gd name="f28" fmla="val 1322426"/>
              <a:gd name="f29" fmla="val 542608"/>
              <a:gd name="f30" fmla="val 1256126"/>
              <a:gd name="f31" fmla="val 612000"/>
              <a:gd name="f32" fmla="val 1231645"/>
              <a:gd name="f33" fmla="val 591263"/>
              <a:gd name="f34" fmla="val 10368"/>
              <a:gd name="f35" fmla="val 2939"/>
              <a:gd name="f36" fmla="val 1491744"/>
              <a:gd name="f37" fmla="val 2009"/>
              <a:gd name="f38" fmla="val 1494147"/>
              <a:gd name="f39" fmla="val 1499342"/>
              <a:gd name="f40" fmla="val 6353"/>
              <a:gd name="f41" fmla="val 274151"/>
              <a:gd name="f42" fmla="val 1797289"/>
              <a:gd name="f43" fmla="val 320153"/>
              <a:gd name="f44" fmla="val 2031319"/>
              <a:gd name="f45" fmla="val 273414"/>
              <a:gd name="f46" fmla="val 2293171"/>
              <a:gd name="f47" fmla="val 1091887"/>
              <a:gd name="f48" fmla="val 2283744"/>
              <a:gd name="f49" fmla="val 1035756"/>
              <a:gd name="f50" fmla="val 1984266"/>
              <a:gd name="f51" fmla="val 1081794"/>
              <a:gd name="f52" fmla="val 1833397"/>
              <a:gd name="f53" fmla="val 1340768"/>
              <a:gd name="f54" fmla="val 1344512"/>
              <a:gd name="f55" fmla="val 1494334"/>
              <a:gd name="f56" fmla="val 1345124"/>
              <a:gd name="f57" fmla="val 1493447"/>
              <a:gd name="f58" fmla="val 1345785"/>
              <a:gd name="f59" fmla="val 1492596"/>
              <a:gd name="f60" fmla="val 1346448"/>
              <a:gd name="f61" fmla="val 1343510"/>
              <a:gd name="f62" fmla="val 1140490"/>
              <a:gd name="f63" fmla="val 966846"/>
              <a:gd name="f64" fmla="val 958206"/>
              <a:gd name="f65" fmla="val 524898"/>
              <a:gd name="f66" fmla="+- 0 0 -90"/>
              <a:gd name="f67" fmla="*/ f3 1 1346449"/>
              <a:gd name="f68" fmla="*/ f4 1 3166775"/>
              <a:gd name="f69" fmla="val f5"/>
              <a:gd name="f70" fmla="val f6"/>
              <a:gd name="f71" fmla="val f7"/>
              <a:gd name="f72" fmla="*/ f66 f0 1"/>
              <a:gd name="f73" fmla="+- f71 0 f69"/>
              <a:gd name="f74" fmla="+- f70 0 f69"/>
              <a:gd name="f75" fmla="*/ f72 1 f2"/>
              <a:gd name="f76" fmla="*/ f74 1 1346449"/>
              <a:gd name="f77" fmla="*/ f73 1 3166775"/>
              <a:gd name="f78" fmla="*/ 1148449 f74 1"/>
              <a:gd name="f79" fmla="*/ 2374775 f73 1"/>
              <a:gd name="f80" fmla="*/ 198001 f74 1"/>
              <a:gd name="f81" fmla="*/ 1 f74 1"/>
              <a:gd name="f82" fmla="*/ 3166775 f73 1"/>
              <a:gd name="f83" fmla="*/ 1346449 f74 1"/>
              <a:gd name="f84" fmla="*/ 755186 f74 1"/>
              <a:gd name="f85" fmla="*/ 0 f73 1"/>
              <a:gd name="f86" fmla="*/ 734449 f74 1"/>
              <a:gd name="f87" fmla="*/ 1231644 f73 1"/>
              <a:gd name="f88" fmla="*/ 853246 f74 1"/>
              <a:gd name="f89" fmla="*/ 1400264 f73 1"/>
              <a:gd name="f90" fmla="*/ 673226 f74 1"/>
              <a:gd name="f91" fmla="*/ 1580284 f73 1"/>
              <a:gd name="f92" fmla="*/ 493206 f74 1"/>
              <a:gd name="f93" fmla="*/ 612000 f74 1"/>
              <a:gd name="f94" fmla="*/ 1231645 f73 1"/>
              <a:gd name="f95" fmla="*/ 591263 f74 1"/>
              <a:gd name="f96" fmla="*/ 10368 f73 1"/>
              <a:gd name="f97" fmla="*/ 2939 f74 1"/>
              <a:gd name="f98" fmla="*/ 1491744 f73 1"/>
              <a:gd name="f99" fmla="*/ 0 f74 1"/>
              <a:gd name="f100" fmla="*/ 2009 f74 1"/>
              <a:gd name="f101" fmla="*/ 1494147 f73 1"/>
              <a:gd name="f102" fmla="*/ 1499342 f73 1"/>
              <a:gd name="f103" fmla="*/ 6353 f74 1"/>
              <a:gd name="f104" fmla="*/ 273414 f74 1"/>
              <a:gd name="f105" fmla="*/ 2293171 f73 1"/>
              <a:gd name="f106" fmla="*/ 1091887 f74 1"/>
              <a:gd name="f107" fmla="*/ 2283744 f73 1"/>
              <a:gd name="f108" fmla="*/ 1340768 f74 1"/>
              <a:gd name="f109" fmla="*/ 1344512 f74 1"/>
              <a:gd name="f110" fmla="*/ 1494334 f73 1"/>
              <a:gd name="f111" fmla="*/ 1346448 f74 1"/>
              <a:gd name="f112" fmla="*/ 1343510 f74 1"/>
              <a:gd name="f113" fmla="+- f75 0 f1"/>
              <a:gd name="f114" fmla="*/ f78 1 1346449"/>
              <a:gd name="f115" fmla="*/ f79 1 3166775"/>
              <a:gd name="f116" fmla="*/ f80 1 1346449"/>
              <a:gd name="f117" fmla="*/ f81 1 1346449"/>
              <a:gd name="f118" fmla="*/ f82 1 3166775"/>
              <a:gd name="f119" fmla="*/ f83 1 1346449"/>
              <a:gd name="f120" fmla="*/ f84 1 1346449"/>
              <a:gd name="f121" fmla="*/ f85 1 3166775"/>
              <a:gd name="f122" fmla="*/ f86 1 1346449"/>
              <a:gd name="f123" fmla="*/ f87 1 3166775"/>
              <a:gd name="f124" fmla="*/ f88 1 1346449"/>
              <a:gd name="f125" fmla="*/ f89 1 3166775"/>
              <a:gd name="f126" fmla="*/ f90 1 1346449"/>
              <a:gd name="f127" fmla="*/ f91 1 3166775"/>
              <a:gd name="f128" fmla="*/ f92 1 1346449"/>
              <a:gd name="f129" fmla="*/ f93 1 1346449"/>
              <a:gd name="f130" fmla="*/ f94 1 3166775"/>
              <a:gd name="f131" fmla="*/ f95 1 1346449"/>
              <a:gd name="f132" fmla="*/ f96 1 3166775"/>
              <a:gd name="f133" fmla="*/ f97 1 1346449"/>
              <a:gd name="f134" fmla="*/ f98 1 3166775"/>
              <a:gd name="f135" fmla="*/ f99 1 1346449"/>
              <a:gd name="f136" fmla="*/ f100 1 1346449"/>
              <a:gd name="f137" fmla="*/ f101 1 3166775"/>
              <a:gd name="f138" fmla="*/ f102 1 3166775"/>
              <a:gd name="f139" fmla="*/ f103 1 1346449"/>
              <a:gd name="f140" fmla="*/ f104 1 1346449"/>
              <a:gd name="f141" fmla="*/ f105 1 3166775"/>
              <a:gd name="f142" fmla="*/ f106 1 1346449"/>
              <a:gd name="f143" fmla="*/ f107 1 3166775"/>
              <a:gd name="f144" fmla="*/ f108 1 1346449"/>
              <a:gd name="f145" fmla="*/ f109 1 1346449"/>
              <a:gd name="f146" fmla="*/ f110 1 3166775"/>
              <a:gd name="f147" fmla="*/ f111 1 1346449"/>
              <a:gd name="f148" fmla="*/ f112 1 1346449"/>
              <a:gd name="f149" fmla="*/ f69 1 f76"/>
              <a:gd name="f150" fmla="*/ f70 1 f76"/>
              <a:gd name="f151" fmla="*/ f69 1 f77"/>
              <a:gd name="f152" fmla="*/ f71 1 f77"/>
              <a:gd name="f153" fmla="*/ f114 1 f76"/>
              <a:gd name="f154" fmla="*/ f115 1 f77"/>
              <a:gd name="f155" fmla="*/ f116 1 f76"/>
              <a:gd name="f156" fmla="*/ f117 1 f76"/>
              <a:gd name="f157" fmla="*/ f118 1 f77"/>
              <a:gd name="f158" fmla="*/ f119 1 f76"/>
              <a:gd name="f159" fmla="*/ f120 1 f76"/>
              <a:gd name="f160" fmla="*/ f121 1 f77"/>
              <a:gd name="f161" fmla="*/ f122 1 f76"/>
              <a:gd name="f162" fmla="*/ f123 1 f77"/>
              <a:gd name="f163" fmla="*/ f124 1 f76"/>
              <a:gd name="f164" fmla="*/ f125 1 f77"/>
              <a:gd name="f165" fmla="*/ f126 1 f76"/>
              <a:gd name="f166" fmla="*/ f127 1 f77"/>
              <a:gd name="f167" fmla="*/ f128 1 f76"/>
              <a:gd name="f168" fmla="*/ f129 1 f76"/>
              <a:gd name="f169" fmla="*/ f130 1 f77"/>
              <a:gd name="f170" fmla="*/ f131 1 f76"/>
              <a:gd name="f171" fmla="*/ f132 1 f77"/>
              <a:gd name="f172" fmla="*/ f133 1 f76"/>
              <a:gd name="f173" fmla="*/ f134 1 f77"/>
              <a:gd name="f174" fmla="*/ f135 1 f76"/>
              <a:gd name="f175" fmla="*/ f136 1 f76"/>
              <a:gd name="f176" fmla="*/ f137 1 f77"/>
              <a:gd name="f177" fmla="*/ f138 1 f77"/>
              <a:gd name="f178" fmla="*/ f139 1 f76"/>
              <a:gd name="f179" fmla="*/ f140 1 f76"/>
              <a:gd name="f180" fmla="*/ f141 1 f77"/>
              <a:gd name="f181" fmla="*/ f142 1 f76"/>
              <a:gd name="f182" fmla="*/ f143 1 f77"/>
              <a:gd name="f183" fmla="*/ f144 1 f76"/>
              <a:gd name="f184" fmla="*/ f145 1 f76"/>
              <a:gd name="f185" fmla="*/ f146 1 f77"/>
              <a:gd name="f186" fmla="*/ f147 1 f76"/>
              <a:gd name="f187" fmla="*/ f148 1 f76"/>
              <a:gd name="f188" fmla="*/ f149 f67 1"/>
              <a:gd name="f189" fmla="*/ f150 f67 1"/>
              <a:gd name="f190" fmla="*/ f152 f68 1"/>
              <a:gd name="f191" fmla="*/ f151 f68 1"/>
              <a:gd name="f192" fmla="*/ f153 f67 1"/>
              <a:gd name="f193" fmla="*/ f154 f68 1"/>
              <a:gd name="f194" fmla="*/ f155 f67 1"/>
              <a:gd name="f195" fmla="*/ f156 f67 1"/>
              <a:gd name="f196" fmla="*/ f157 f68 1"/>
              <a:gd name="f197" fmla="*/ f158 f67 1"/>
              <a:gd name="f198" fmla="*/ f159 f67 1"/>
              <a:gd name="f199" fmla="*/ f160 f68 1"/>
              <a:gd name="f200" fmla="*/ f161 f67 1"/>
              <a:gd name="f201" fmla="*/ f162 f68 1"/>
              <a:gd name="f202" fmla="*/ f163 f67 1"/>
              <a:gd name="f203" fmla="*/ f164 f68 1"/>
              <a:gd name="f204" fmla="*/ f165 f67 1"/>
              <a:gd name="f205" fmla="*/ f166 f68 1"/>
              <a:gd name="f206" fmla="*/ f167 f67 1"/>
              <a:gd name="f207" fmla="*/ f168 f67 1"/>
              <a:gd name="f208" fmla="*/ f169 f68 1"/>
              <a:gd name="f209" fmla="*/ f170 f67 1"/>
              <a:gd name="f210" fmla="*/ f171 f68 1"/>
              <a:gd name="f211" fmla="*/ f172 f67 1"/>
              <a:gd name="f212" fmla="*/ f173 f68 1"/>
              <a:gd name="f213" fmla="*/ f174 f67 1"/>
              <a:gd name="f214" fmla="*/ f175 f67 1"/>
              <a:gd name="f215" fmla="*/ f176 f68 1"/>
              <a:gd name="f216" fmla="*/ f177 f68 1"/>
              <a:gd name="f217" fmla="*/ f178 f67 1"/>
              <a:gd name="f218" fmla="*/ f179 f67 1"/>
              <a:gd name="f219" fmla="*/ f180 f68 1"/>
              <a:gd name="f220" fmla="*/ f181 f67 1"/>
              <a:gd name="f221" fmla="*/ f182 f68 1"/>
              <a:gd name="f222" fmla="*/ f183 f67 1"/>
              <a:gd name="f223" fmla="*/ f184 f67 1"/>
              <a:gd name="f224" fmla="*/ f185 f68 1"/>
              <a:gd name="f225" fmla="*/ f186 f67 1"/>
              <a:gd name="f226" fmla="*/ f18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3">
                <a:pos x="f192" y="f193"/>
              </a:cxn>
              <a:cxn ang="f113">
                <a:pos x="f194" y="f193"/>
              </a:cxn>
              <a:cxn ang="f113">
                <a:pos x="f195" y="f196"/>
              </a:cxn>
              <a:cxn ang="f113">
                <a:pos x="f197" y="f196"/>
              </a:cxn>
              <a:cxn ang="f113">
                <a:pos x="f192" y="f193"/>
              </a:cxn>
              <a:cxn ang="f113">
                <a:pos x="f198" y="f199"/>
              </a:cxn>
              <a:cxn ang="f113">
                <a:pos x="f200" y="f201"/>
              </a:cxn>
              <a:cxn ang="f113">
                <a:pos x="f202" y="f203"/>
              </a:cxn>
              <a:cxn ang="f113">
                <a:pos x="f204" y="f205"/>
              </a:cxn>
              <a:cxn ang="f113">
                <a:pos x="f206" y="f203"/>
              </a:cxn>
              <a:cxn ang="f113">
                <a:pos x="f207" y="f208"/>
              </a:cxn>
              <a:cxn ang="f113">
                <a:pos x="f209" y="f210"/>
              </a:cxn>
              <a:cxn ang="f113">
                <a:pos x="f211" y="f212"/>
              </a:cxn>
              <a:cxn ang="f113">
                <a:pos x="f213" y="f212"/>
              </a:cxn>
              <a:cxn ang="f113">
                <a:pos x="f214" y="f215"/>
              </a:cxn>
              <a:cxn ang="f113">
                <a:pos x="f213" y="f216"/>
              </a:cxn>
              <a:cxn ang="f113">
                <a:pos x="f217" y="f216"/>
              </a:cxn>
              <a:cxn ang="f113">
                <a:pos x="f218" y="f219"/>
              </a:cxn>
              <a:cxn ang="f113">
                <a:pos x="f220" y="f221"/>
              </a:cxn>
              <a:cxn ang="f113">
                <a:pos x="f222" y="f216"/>
              </a:cxn>
              <a:cxn ang="f113">
                <a:pos x="f197" y="f216"/>
              </a:cxn>
              <a:cxn ang="f113">
                <a:pos x="f223" y="f224"/>
              </a:cxn>
              <a:cxn ang="f113">
                <a:pos x="f225" y="f212"/>
              </a:cxn>
              <a:cxn ang="f113">
                <a:pos x="f226" y="f212"/>
              </a:cxn>
              <a:cxn ang="f113">
                <a:pos x="f198" y="f199"/>
              </a:cxn>
            </a:cxnLst>
            <a:rect l="f188" t="f191" r="f189" b="f190"/>
            <a:pathLst>
              <a:path w="1346449" h="3166775">
                <a:moveTo>
                  <a:pt x="f8" y="f9"/>
                </a:moveTo>
                <a:lnTo>
                  <a:pt x="f10" y="f9"/>
                </a:lnTo>
                <a:lnTo>
                  <a:pt x="f11" y="f7"/>
                </a:lnTo>
                <a:lnTo>
                  <a:pt x="f6" y="f7"/>
                </a:lnTo>
                <a:lnTo>
                  <a:pt x="f8" y="f9"/>
                </a:lnTo>
                <a:close/>
                <a:moveTo>
                  <a:pt x="f12" y="f5"/>
                </a:moveTo>
                <a:cubicBezTo>
                  <a:pt x="f12" y="f13"/>
                  <a:pt x="f14" y="f15"/>
                  <a:pt x="f14" y="f16"/>
                </a:cubicBezTo>
                <a:cubicBezTo>
                  <a:pt x="f17" y="f18"/>
                  <a:pt x="f19" y="f20"/>
                  <a:pt x="f19" y="f21"/>
                </a:cubicBezTo>
                <a:cubicBezTo>
                  <a:pt x="f19" y="f22"/>
                  <a:pt x="f23" y="f24"/>
                  <a:pt x="f25" y="f24"/>
                </a:cubicBezTo>
                <a:cubicBezTo>
                  <a:pt x="f26" y="f24"/>
                  <a:pt x="f27" y="f22"/>
                  <a:pt x="f27" y="f21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lnTo>
                  <a:pt x="f35" y="f36"/>
                </a:lnTo>
                <a:lnTo>
                  <a:pt x="f5" y="f36"/>
                </a:lnTo>
                <a:lnTo>
                  <a:pt x="f37" y="f38"/>
                </a:lnTo>
                <a:lnTo>
                  <a:pt x="f5" y="f39"/>
                </a:lnTo>
                <a:lnTo>
                  <a:pt x="f40" y="f39"/>
                </a:lnTo>
                <a:cubicBezTo>
                  <a:pt x="f41" y="f42"/>
                  <a:pt x="f43" y="f44"/>
                  <a:pt x="f45" y="f46"/>
                </a:cubicBezTo>
                <a:lnTo>
                  <a:pt x="f47" y="f48"/>
                </a:lnTo>
                <a:cubicBezTo>
                  <a:pt x="f49" y="f50"/>
                  <a:pt x="f51" y="f52"/>
                  <a:pt x="f53" y="f39"/>
                </a:cubicBezTo>
                <a:lnTo>
                  <a:pt x="f6" y="f39"/>
                </a:lnTo>
                <a:lnTo>
                  <a:pt x="f54" y="f55"/>
                </a:lnTo>
                <a:cubicBezTo>
                  <a:pt x="f56" y="f57"/>
                  <a:pt x="f58" y="f59"/>
                  <a:pt x="f60" y="f36"/>
                </a:cubicBezTo>
                <a:lnTo>
                  <a:pt x="f61" y="f36"/>
                </a:lnTo>
                <a:cubicBezTo>
                  <a:pt x="f62" y="f63"/>
                  <a:pt x="f64" y="f65"/>
                  <a:pt x="f12" y="f5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EDBA6946-13D9-F790-3657-66E78F4A9D3C}"/>
              </a:ext>
            </a:extLst>
          </p:cNvPr>
          <p:cNvSpPr/>
          <p:nvPr/>
        </p:nvSpPr>
        <p:spPr>
          <a:xfrm rot="18900010">
            <a:off x="7189300" y="2740924"/>
            <a:ext cx="169246" cy="377052"/>
          </a:xfrm>
          <a:custGeom>
            <a:avLst/>
            <a:gdLst>
              <a:gd name="f0" fmla="val w"/>
              <a:gd name="f1" fmla="val h"/>
              <a:gd name="f2" fmla="val 0"/>
              <a:gd name="f3" fmla="val 154109"/>
              <a:gd name="f4" fmla="val 343323"/>
              <a:gd name="f5" fmla="val 102909"/>
              <a:gd name="f6" fmla="val 313772"/>
              <a:gd name="f7" fmla="val 328547"/>
              <a:gd name="f8" fmla="val 336708"/>
              <a:gd name="f9" fmla="val 96294"/>
              <a:gd name="f10" fmla="val 343322"/>
              <a:gd name="f11" fmla="val 88133"/>
              <a:gd name="f12" fmla="val 65975"/>
              <a:gd name="f13" fmla="val 57814"/>
              <a:gd name="f14" fmla="val 51199"/>
              <a:gd name="f15" fmla="val 323622"/>
              <a:gd name="f16" fmla="val 51200"/>
              <a:gd name="f17" fmla="val 318696"/>
              <a:gd name="f18" fmla="val 313771"/>
              <a:gd name="f19" fmla="val 123327"/>
              <a:gd name="f20" fmla="val 15459"/>
              <a:gd name="f21" fmla="val 141678"/>
              <a:gd name="f22" fmla="val 29245"/>
              <a:gd name="f23" fmla="val 152926"/>
              <a:gd name="f24" fmla="val 50497"/>
              <a:gd name="f25" fmla="val 154008"/>
              <a:gd name="f26" fmla="val 73425"/>
              <a:gd name="f27" fmla="val 155089"/>
              <a:gd name="f28" fmla="val 96353"/>
              <a:gd name="f29" fmla="val 145890"/>
              <a:gd name="f30" fmla="val 118568"/>
              <a:gd name="f31" fmla="val 128916"/>
              <a:gd name="f32" fmla="val 134021"/>
              <a:gd name="f33" fmla="val 119294"/>
              <a:gd name="f34" fmla="val 123450"/>
              <a:gd name="f35" fmla="val 133118"/>
              <a:gd name="f36" fmla="val 110865"/>
              <a:gd name="f37" fmla="val 140611"/>
              <a:gd name="f38" fmla="val 92772"/>
              <a:gd name="f39" fmla="val 139730"/>
              <a:gd name="f40" fmla="val 74098"/>
              <a:gd name="f41" fmla="val 138850"/>
              <a:gd name="f42" fmla="val 55424"/>
              <a:gd name="f43" fmla="val 129689"/>
              <a:gd name="f44" fmla="val 38115"/>
              <a:gd name="f45" fmla="val 114743"/>
              <a:gd name="f46" fmla="val 26887"/>
              <a:gd name="f47" fmla="val 136698"/>
              <a:gd name="f48" fmla="val 17411"/>
              <a:gd name="f49" fmla="val 103758"/>
              <a:gd name="f50" fmla="val -15529"/>
              <a:gd name="f51" fmla="val 50351"/>
              <a:gd name="f52" fmla="val 17412"/>
              <a:gd name="f53" fmla="val -15528"/>
              <a:gd name="f54" fmla="val 103757"/>
              <a:gd name="f55" fmla="val 136697"/>
              <a:gd name="f56" fmla="val 169637"/>
              <a:gd name="f57" fmla="val 196665"/>
              <a:gd name="f58" fmla="val 42556"/>
              <a:gd name="f59" fmla="val 111552"/>
              <a:gd name="f60" fmla="val 154108"/>
              <a:gd name="f61" fmla="val 139576"/>
              <a:gd name="f62" fmla="val 168641"/>
              <a:gd name="f63" fmla="val 121959"/>
              <a:gd name="f64" fmla="val 178211"/>
              <a:gd name="f65" fmla="val 102912"/>
              <a:gd name="f66" fmla="val 180994"/>
              <a:gd name="f67" fmla="val 308310"/>
              <a:gd name="f68" fmla="val 51197"/>
              <a:gd name="f69" fmla="val 32150"/>
              <a:gd name="f70" fmla="val 14534"/>
              <a:gd name="f71" fmla="val -42555"/>
              <a:gd name="f72" fmla="val -42556"/>
              <a:gd name="f73" fmla="val 111553"/>
              <a:gd name="f74" fmla="*/ f0 1 154109"/>
              <a:gd name="f75" fmla="*/ f1 1 343323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54109"/>
              <a:gd name="f82" fmla="*/ f79 1 343323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54109" h="34332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4"/>
                </a:cubicBezTo>
                <a:lnTo>
                  <a:pt x="f12" y="f10"/>
                </a:lnTo>
                <a:cubicBezTo>
                  <a:pt x="f13" y="f10"/>
                  <a:pt x="f14" y="f8"/>
                  <a:pt x="f14" y="f7"/>
                </a:cubicBezTo>
                <a:cubicBezTo>
                  <a:pt x="f14" y="f15"/>
                  <a:pt x="f16" y="f17"/>
                  <a:pt x="f16" y="f18"/>
                </a:cubicBezTo>
                <a:close/>
                <a:moveTo>
                  <a:pt x="f19" y="f20"/>
                </a:move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lose/>
                <a:moveTo>
                  <a:pt x="f47" y="f48"/>
                </a:moveTo>
                <a:cubicBezTo>
                  <a:pt x="f49" y="f50"/>
                  <a:pt x="f51" y="f50"/>
                  <a:pt x="f52" y="f48"/>
                </a:cubicBezTo>
                <a:cubicBezTo>
                  <a:pt x="f53" y="f51"/>
                  <a:pt x="f53" y="f54"/>
                  <a:pt x="f52" y="f55"/>
                </a:cubicBezTo>
                <a:cubicBezTo>
                  <a:pt x="f51" y="f56"/>
                  <a:pt x="f49" y="f56"/>
                  <a:pt x="f47" y="f55"/>
                </a:cubicBezTo>
                <a:cubicBezTo>
                  <a:pt x="f56" y="f54"/>
                  <a:pt x="f56" y="f51"/>
                  <a:pt x="f47" y="f48"/>
                </a:cubicBezTo>
                <a:close/>
                <a:moveTo>
                  <a:pt x="f3" y="f2"/>
                </a:moveTo>
                <a:cubicBezTo>
                  <a:pt x="f57" y="f58"/>
                  <a:pt x="f57" y="f59"/>
                  <a:pt x="f3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6"/>
                </a:lnTo>
                <a:cubicBezTo>
                  <a:pt x="f69" y="f64"/>
                  <a:pt x="f70" y="f62"/>
                  <a:pt x="f2" y="f60"/>
                </a:cubicBezTo>
                <a:cubicBezTo>
                  <a:pt x="f71" y="f59"/>
                  <a:pt x="f71" y="f58"/>
                  <a:pt x="f2" y="f2"/>
                </a:cubicBezTo>
                <a:cubicBezTo>
                  <a:pt x="f58" y="f72"/>
                  <a:pt x="f73" y="f72"/>
                  <a:pt x="f3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id="{89D7B12D-432A-C50D-E992-1853CFDE5039}"/>
              </a:ext>
            </a:extLst>
          </p:cNvPr>
          <p:cNvSpPr/>
          <p:nvPr/>
        </p:nvSpPr>
        <p:spPr>
          <a:xfrm flipH="1">
            <a:off x="3950272" y="3481431"/>
            <a:ext cx="348368" cy="348368"/>
          </a:xfrm>
          <a:custGeom>
            <a:avLst/>
            <a:gdLst>
              <a:gd name="f0" fmla="val w"/>
              <a:gd name="f1" fmla="val h"/>
              <a:gd name="f2" fmla="val 0"/>
              <a:gd name="f3" fmla="val 3242753"/>
              <a:gd name="f4" fmla="val 3227814"/>
              <a:gd name="f5" fmla="val 1621376"/>
              <a:gd name="f6" fmla="val 1043635"/>
              <a:gd name="f7" fmla="val 1557188"/>
              <a:gd name="f8" fmla="val 1505154"/>
              <a:gd name="f9" fmla="val 1095669"/>
              <a:gd name="f10" fmla="val 1159857"/>
              <a:gd name="f11" fmla="val 1625483"/>
              <a:gd name="f12" fmla="val 1033577"/>
              <a:gd name="f13" fmla="val 969389"/>
              <a:gd name="f14" fmla="val 917355"/>
              <a:gd name="f15" fmla="val 1677517"/>
              <a:gd name="f16" fmla="val 1741705"/>
              <a:gd name="f17" fmla="val 1805893"/>
              <a:gd name="f18" fmla="val 1857927"/>
              <a:gd name="f19" fmla="val 1614688"/>
              <a:gd name="f20" fmla="val 1619859"/>
              <a:gd name="f21" fmla="val 1856884"/>
              <a:gd name="f22" fmla="val 1620361"/>
              <a:gd name="f23" fmla="val 1857187"/>
              <a:gd name="f24" fmla="val 1620868"/>
              <a:gd name="f25" fmla="val 1857190"/>
              <a:gd name="f26" fmla="val 1685564"/>
              <a:gd name="f27" fmla="val 1737598"/>
              <a:gd name="f28" fmla="val 1805156"/>
              <a:gd name="f29" fmla="val 1740968"/>
              <a:gd name="f30" fmla="val 628818"/>
              <a:gd name="f31" fmla="val 2206882"/>
              <a:gd name="f32" fmla="val 2681529"/>
              <a:gd name="f33" fmla="val 1103464"/>
              <a:gd name="f34" fmla="val 1688970"/>
              <a:gd name="f35" fmla="val 2274476"/>
              <a:gd name="f36" fmla="val 2749122"/>
              <a:gd name="f37" fmla="val 1035870"/>
              <a:gd name="f38" fmla="val 561223"/>
              <a:gd name="f39" fmla="val 424596"/>
              <a:gd name="f40" fmla="val 923081"/>
              <a:gd name="f41" fmla="val 357001"/>
              <a:gd name="f42" fmla="val 990676"/>
              <a:gd name="f43" fmla="val 2128645"/>
              <a:gd name="f44" fmla="val 581423"/>
              <a:gd name="f45" fmla="val 2515905"/>
              <a:gd name="f46" fmla="val 922189"/>
              <a:gd name="f47" fmla="val 2742109"/>
              <a:gd name="f48" fmla="val 652992"/>
              <a:gd name="f49" fmla="val 911997"/>
              <a:gd name="f50" fmla="val 1121304"/>
              <a:gd name="f51" fmla="val 2850168"/>
              <a:gd name="f52" fmla="val 1274563"/>
              <a:gd name="f53" fmla="val 2916691"/>
              <a:gd name="f54" fmla="val 1443689"/>
              <a:gd name="f55" fmla="val 2953344"/>
              <a:gd name="f56" fmla="val 1799063"/>
              <a:gd name="f57" fmla="val 1968189"/>
              <a:gd name="f58" fmla="val 2121449"/>
              <a:gd name="f59" fmla="val 2330755"/>
              <a:gd name="f60" fmla="val 2589760"/>
              <a:gd name="f61" fmla="val 2320563"/>
              <a:gd name="f62" fmla="val 2661329"/>
              <a:gd name="f63" fmla="val 2885751"/>
              <a:gd name="f64" fmla="val 2319671"/>
              <a:gd name="f65" fmla="val 2599800"/>
              <a:gd name="f66" fmla="val 123238"/>
              <a:gd name="f67" fmla="val 2434609"/>
              <a:gd name="f68" fmla="val 120698"/>
              <a:gd name="f69" fmla="val 2268460"/>
              <a:gd name="f70" fmla="val 180476"/>
              <a:gd name="f71" fmla="val 2139563"/>
              <a:gd name="f72" fmla="val 303161"/>
              <a:gd name="f73" fmla="val 3057258"/>
              <a:gd name="f74" fmla="val 1232053"/>
              <a:gd name="f75" fmla="val 3305736"/>
              <a:gd name="f76" fmla="val 977255"/>
              <a:gd name="f77" fmla="val 3304415"/>
              <a:gd name="f78" fmla="val 570405"/>
              <a:gd name="f79" fmla="val 3054287"/>
              <a:gd name="f80" fmla="val 317226"/>
              <a:gd name="f81" fmla="val 2929224"/>
              <a:gd name="f82" fmla="val 190636"/>
              <a:gd name="f83" fmla="val 2764991"/>
              <a:gd name="f84" fmla="val 125778"/>
              <a:gd name="f85" fmla="val 642953"/>
              <a:gd name="f86" fmla="val 477762"/>
              <a:gd name="f87" fmla="val 313529"/>
              <a:gd name="f88" fmla="val 188466"/>
              <a:gd name="f89" fmla="val -61662"/>
              <a:gd name="f90" fmla="val -62983"/>
              <a:gd name="f91" fmla="val 185495"/>
              <a:gd name="f92" fmla="val 1103190"/>
              <a:gd name="f93" fmla="val 974294"/>
              <a:gd name="f94" fmla="val 808144"/>
              <a:gd name="f95" fmla="val 1722692"/>
              <a:gd name="f96" fmla="val 1520061"/>
              <a:gd name="f97" fmla="val 1440152"/>
              <a:gd name="f98" fmla="val 1375373"/>
              <a:gd name="f99" fmla="val 64779"/>
              <a:gd name="f100" fmla="val 144688"/>
              <a:gd name="f101" fmla="val 289376"/>
              <a:gd name="f102" fmla="val 1867380"/>
              <a:gd name="f103" fmla="val 1802601"/>
              <a:gd name="f104" fmla="*/ f0 1 3242753"/>
              <a:gd name="f105" fmla="*/ f1 1 3227814"/>
              <a:gd name="f106" fmla="val f2"/>
              <a:gd name="f107" fmla="val f3"/>
              <a:gd name="f108" fmla="val f4"/>
              <a:gd name="f109" fmla="+- f108 0 f106"/>
              <a:gd name="f110" fmla="+- f107 0 f106"/>
              <a:gd name="f111" fmla="*/ f110 1 3242753"/>
              <a:gd name="f112" fmla="*/ f109 1 3227814"/>
              <a:gd name="f113" fmla="*/ f106 1 f111"/>
              <a:gd name="f114" fmla="*/ f107 1 f111"/>
              <a:gd name="f115" fmla="*/ f106 1 f112"/>
              <a:gd name="f116" fmla="*/ f108 1 f112"/>
              <a:gd name="f117" fmla="*/ f113 f104 1"/>
              <a:gd name="f118" fmla="*/ f114 f104 1"/>
              <a:gd name="f119" fmla="*/ f116 f105 1"/>
              <a:gd name="f120" fmla="*/ f115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7" t="f120" r="f118" b="f119"/>
            <a:pathLst>
              <a:path w="3242753" h="3227814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lnTo>
                  <a:pt x="f12" y="f11"/>
                </a:lnTo>
                <a:cubicBezTo>
                  <a:pt x="f13" y="f11"/>
                  <a:pt x="f14" y="f15"/>
                  <a:pt x="f14" y="f16"/>
                </a:cubicBezTo>
                <a:cubicBezTo>
                  <a:pt x="f14" y="f17"/>
                  <a:pt x="f13" y="f18"/>
                  <a:pt x="f12" y="f18"/>
                </a:cubicBezTo>
                <a:lnTo>
                  <a:pt x="f19" y="f18"/>
                </a:lnTo>
                <a:lnTo>
                  <a:pt x="f20" y="f21"/>
                </a:lnTo>
                <a:cubicBezTo>
                  <a:pt x="f22" y="f23"/>
                  <a:pt x="f24" y="f25"/>
                  <a:pt x="f5" y="f25"/>
                </a:cubicBezTo>
                <a:cubicBezTo>
                  <a:pt x="f26" y="f25"/>
                  <a:pt x="f27" y="f28"/>
                  <a:pt x="f27" y="f29"/>
                </a:cubicBezTo>
                <a:lnTo>
                  <a:pt x="f27" y="f10"/>
                </a:lnTo>
                <a:cubicBezTo>
                  <a:pt x="f27" y="f9"/>
                  <a:pt x="f26" y="f6"/>
                  <a:pt x="f5" y="f6"/>
                </a:cubicBezTo>
                <a:close/>
                <a:moveTo>
                  <a:pt x="f5" y="f30"/>
                </a:moveTo>
                <a:cubicBezTo>
                  <a:pt x="f31" y="f30"/>
                  <a:pt x="f32" y="f33"/>
                  <a:pt x="f32" y="f34"/>
                </a:cubicBezTo>
                <a:cubicBezTo>
                  <a:pt x="f32" y="f35"/>
                  <a:pt x="f31" y="f36"/>
                  <a:pt x="f5" y="f36"/>
                </a:cubicBezTo>
                <a:cubicBezTo>
                  <a:pt x="f37" y="f36"/>
                  <a:pt x="f38" y="f35"/>
                  <a:pt x="f38" y="f34"/>
                </a:cubicBezTo>
                <a:cubicBezTo>
                  <a:pt x="f38" y="f33"/>
                  <a:pt x="f37" y="f30"/>
                  <a:pt x="f5" y="f30"/>
                </a:cubicBezTo>
                <a:close/>
                <a:moveTo>
                  <a:pt x="f5" y="f39"/>
                </a:moveTo>
                <a:cubicBezTo>
                  <a:pt x="f40" y="f39"/>
                  <a:pt x="f41" y="f42"/>
                  <a:pt x="f41" y="f34"/>
                </a:cubicBezTo>
                <a:cubicBezTo>
                  <a:pt x="f41" y="f43"/>
                  <a:pt x="f44" y="f45"/>
                  <a:pt x="f46" y="f47"/>
                </a:cubicBezTo>
                <a:lnTo>
                  <a:pt x="f48" y="f4"/>
                </a:lnTo>
                <a:lnTo>
                  <a:pt x="f49" y="f4"/>
                </a:lnTo>
                <a:lnTo>
                  <a:pt x="f50" y="f51"/>
                </a:lnTo>
                <a:cubicBezTo>
                  <a:pt x="f52" y="f53"/>
                  <a:pt x="f54" y="f55"/>
                  <a:pt x="f5" y="f55"/>
                </a:cubicBezTo>
                <a:cubicBezTo>
                  <a:pt x="f56" y="f55"/>
                  <a:pt x="f57" y="f53"/>
                  <a:pt x="f58" y="f51"/>
                </a:cubicBezTo>
                <a:lnTo>
                  <a:pt x="f59" y="f4"/>
                </a:lnTo>
                <a:lnTo>
                  <a:pt x="f60" y="f4"/>
                </a:lnTo>
                <a:lnTo>
                  <a:pt x="f61" y="f47"/>
                </a:lnTo>
                <a:cubicBezTo>
                  <a:pt x="f62" y="f45"/>
                  <a:pt x="f63" y="f43"/>
                  <a:pt x="f63" y="f34"/>
                </a:cubicBezTo>
                <a:cubicBezTo>
                  <a:pt x="f63" y="f42"/>
                  <a:pt x="f64" y="f39"/>
                  <a:pt x="f5" y="f39"/>
                </a:cubicBezTo>
                <a:close/>
                <a:moveTo>
                  <a:pt x="f65" y="f66"/>
                </a:move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5" y="f66"/>
                </a:cubicBezTo>
                <a:close/>
                <a:moveTo>
                  <a:pt x="f85" y="f66"/>
                </a:moveTo>
                <a:cubicBezTo>
                  <a:pt x="f86" y="f84"/>
                  <a:pt x="f87" y="f82"/>
                  <a:pt x="f88" y="f80"/>
                </a:cubicBezTo>
                <a:cubicBezTo>
                  <a:pt x="f89" y="f78"/>
                  <a:pt x="f90" y="f76"/>
                  <a:pt x="f91" y="f74"/>
                </a:cubicBezTo>
                <a:lnTo>
                  <a:pt x="f92" y="f72"/>
                </a:lnTo>
                <a:cubicBezTo>
                  <a:pt x="f93" y="f70"/>
                  <a:pt x="f94" y="f68"/>
                  <a:pt x="f85" y="f66"/>
                </a:cubicBezTo>
                <a:close/>
                <a:moveTo>
                  <a:pt x="f95" y="f2"/>
                </a:moveTo>
                <a:lnTo>
                  <a:pt x="f96" y="f2"/>
                </a:lnTo>
                <a:cubicBezTo>
                  <a:pt x="f97" y="f2"/>
                  <a:pt x="f98" y="f99"/>
                  <a:pt x="f98" y="f100"/>
                </a:cubicBezTo>
                <a:lnTo>
                  <a:pt x="f98" y="f101"/>
                </a:lnTo>
                <a:lnTo>
                  <a:pt x="f102" y="f101"/>
                </a:lnTo>
                <a:lnTo>
                  <a:pt x="f102" y="f100"/>
                </a:lnTo>
                <a:cubicBezTo>
                  <a:pt x="f102" y="f99"/>
                  <a:pt x="f103" y="f2"/>
                  <a:pt x="f95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834FCE6E-2737-2C01-5604-2EDF5C8D570B}"/>
              </a:ext>
            </a:extLst>
          </p:cNvPr>
          <p:cNvSpPr/>
          <p:nvPr/>
        </p:nvSpPr>
        <p:spPr>
          <a:xfrm>
            <a:off x="5809055" y="2731879"/>
            <a:ext cx="345588" cy="340037"/>
          </a:xfrm>
          <a:custGeom>
            <a:avLst/>
            <a:gdLst>
              <a:gd name="f0" fmla="val w"/>
              <a:gd name="f1" fmla="val h"/>
              <a:gd name="f2" fmla="val 0"/>
              <a:gd name="f3" fmla="val 3214097"/>
              <a:gd name="f4" fmla="val 3162551"/>
              <a:gd name="f5" fmla="val 1014592"/>
              <a:gd name="f6" fmla="val 2306036"/>
              <a:gd name="f7" fmla="val 854868"/>
              <a:gd name="f8" fmla="val 725386"/>
              <a:gd name="f9" fmla="val 2435518"/>
              <a:gd name="f10" fmla="val 2595242"/>
              <a:gd name="f11" fmla="val 2754966"/>
              <a:gd name="f12" fmla="val 2884448"/>
              <a:gd name="f13" fmla="val 1174316"/>
              <a:gd name="f14" fmla="val 1303798"/>
              <a:gd name="f15" fmla="val 481275"/>
              <a:gd name="f16" fmla="val 1691816"/>
              <a:gd name="f17" fmla="val 321551"/>
              <a:gd name="f18" fmla="val 192069"/>
              <a:gd name="f19" fmla="val 1821298"/>
              <a:gd name="f20" fmla="val 1981022"/>
              <a:gd name="f21" fmla="val 2140746"/>
              <a:gd name="f22" fmla="val 2270228"/>
              <a:gd name="f23" fmla="val 640999"/>
              <a:gd name="f24" fmla="val 770481"/>
              <a:gd name="f25" fmla="val 2764751"/>
              <a:gd name="f26" fmla="val 1113404"/>
              <a:gd name="f27" fmla="val 2605027"/>
              <a:gd name="f28" fmla="val 2475545"/>
              <a:gd name="f29" fmla="val 1242886"/>
              <a:gd name="f30" fmla="val 1402610"/>
              <a:gd name="f31" fmla="val 1562334"/>
              <a:gd name="f32" fmla="val 2924475"/>
              <a:gd name="f33" fmla="val 3053957"/>
              <a:gd name="f34" fmla="val 532503"/>
              <a:gd name="f35" fmla="val 881964"/>
              <a:gd name="f36" fmla="val 372779"/>
              <a:gd name="f37" fmla="val 243297"/>
              <a:gd name="f38" fmla="val 1011446"/>
              <a:gd name="f39" fmla="val 1171170"/>
              <a:gd name="f40" fmla="val 1330894"/>
              <a:gd name="f41" fmla="val 1460376"/>
              <a:gd name="f42" fmla="val 692227"/>
              <a:gd name="f43" fmla="val 821709"/>
              <a:gd name="f44" fmla="val 1162143"/>
              <a:gd name="f45" fmla="val 321316"/>
              <a:gd name="f46" fmla="val 1002419"/>
              <a:gd name="f47" fmla="val 872937"/>
              <a:gd name="f48" fmla="val 450798"/>
              <a:gd name="f49" fmla="val 610522"/>
              <a:gd name="f50" fmla="val 770246"/>
              <a:gd name="f51" fmla="val 899728"/>
              <a:gd name="f52" fmla="val 1321867"/>
              <a:gd name="f53" fmla="val 1451349"/>
              <a:gd name="f54" fmla="val 1963447"/>
              <a:gd name="f55" fmla="val 177300"/>
              <a:gd name="f56" fmla="val 1803723"/>
              <a:gd name="f57" fmla="val 1674241"/>
              <a:gd name="f58" fmla="val 306782"/>
              <a:gd name="f59" fmla="val 466506"/>
              <a:gd name="f60" fmla="val 626230"/>
              <a:gd name="f61" fmla="val 755712"/>
              <a:gd name="f62" fmla="val 2123171"/>
              <a:gd name="f63" fmla="val 2252653"/>
              <a:gd name="f64" fmla="val 1752672"/>
              <a:gd name="f65" fmla="val 312"/>
              <a:gd name="f66" fmla="val 1817888"/>
              <a:gd name="f67" fmla="val -690"/>
              <a:gd name="f68" fmla="val 1885249"/>
              <a:gd name="f69" fmla="val 703"/>
              <a:gd name="f70" fmla="val 1954799"/>
              <a:gd name="f71" fmla="val 4657"/>
              <a:gd name="f72" fmla="val 2504015"/>
              <a:gd name="f73" fmla="val 53541"/>
              <a:gd name="f74" fmla="val 2975590"/>
              <a:gd name="f75" fmla="val 412975"/>
              <a:gd name="f76" fmla="val 3145244"/>
              <a:gd name="f77" fmla="val 944937"/>
              <a:gd name="f78" fmla="val 3412664"/>
              <a:gd name="f79" fmla="val 2126757"/>
              <a:gd name="f80" fmla="val 2837568"/>
              <a:gd name="f81" fmla="val 2017487"/>
              <a:gd name="f82" fmla="val 2506889"/>
              <a:gd name="f83" fmla="val 1867964"/>
              <a:gd name="f84" fmla="val 1580987"/>
              <a:gd name="f85" fmla="val 1673869"/>
              <a:gd name="f86" fmla="val 2725425"/>
              <a:gd name="f87" fmla="val 3197869"/>
              <a:gd name="f88" fmla="val 1014520"/>
              <a:gd name="f89" fmla="val 3161925"/>
              <a:gd name="f90" fmla="val -14898"/>
              <a:gd name="f91" fmla="val 3061283"/>
              <a:gd name="f92" fmla="val -138545"/>
              <a:gd name="f93" fmla="val 1873713"/>
              <a:gd name="f94" fmla="val 108747"/>
              <a:gd name="f95" fmla="val 1100212"/>
              <a:gd name="f96" fmla="val 278579"/>
              <a:gd name="f97" fmla="val 569148"/>
              <a:gd name="f98" fmla="val 774429"/>
              <a:gd name="f99" fmla="val 15339"/>
              <a:gd name="f100" fmla="*/ f0 1 3214097"/>
              <a:gd name="f101" fmla="*/ f1 1 3162551"/>
              <a:gd name="f102" fmla="val f2"/>
              <a:gd name="f103" fmla="val f3"/>
              <a:gd name="f104" fmla="val f4"/>
              <a:gd name="f105" fmla="+- f104 0 f102"/>
              <a:gd name="f106" fmla="+- f103 0 f102"/>
              <a:gd name="f107" fmla="*/ f106 1 3214097"/>
              <a:gd name="f108" fmla="*/ f105 1 3162551"/>
              <a:gd name="f109" fmla="*/ f102 1 f107"/>
              <a:gd name="f110" fmla="*/ f103 1 f107"/>
              <a:gd name="f111" fmla="*/ f102 1 f108"/>
              <a:gd name="f112" fmla="*/ f104 1 f108"/>
              <a:gd name="f113" fmla="*/ f109 f100 1"/>
              <a:gd name="f114" fmla="*/ f110 f100 1"/>
              <a:gd name="f115" fmla="*/ f112 f101 1"/>
              <a:gd name="f116" fmla="*/ f111 f1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3" t="f116" r="f114" b="f115"/>
            <a:pathLst>
              <a:path w="3214097" h="316255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6"/>
                  <a:pt x="f28" y="f29"/>
                  <a:pt x="f28" y="f30"/>
                </a:cubicBezTo>
                <a:cubicBezTo>
                  <a:pt x="f28" y="f31"/>
                  <a:pt x="f27" y="f16"/>
                  <a:pt x="f25" y="f16"/>
                </a:cubicBezTo>
                <a:cubicBezTo>
                  <a:pt x="f32" y="f16"/>
                  <a:pt x="f33" y="f31"/>
                  <a:pt x="f33" y="f30"/>
                </a:cubicBezTo>
                <a:cubicBezTo>
                  <a:pt x="f33" y="f29"/>
                  <a:pt x="f32" y="f26"/>
                  <a:pt x="f25" y="f26"/>
                </a:cubicBezTo>
                <a:close/>
                <a:moveTo>
                  <a:pt x="f34" y="f35"/>
                </a:moveTo>
                <a:cubicBezTo>
                  <a:pt x="f36" y="f35"/>
                  <a:pt x="f37" y="f38"/>
                  <a:pt x="f37" y="f39"/>
                </a:cubicBezTo>
                <a:cubicBezTo>
                  <a:pt x="f37" y="f40"/>
                  <a:pt x="f36" y="f41"/>
                  <a:pt x="f34" y="f41"/>
                </a:cubicBezTo>
                <a:cubicBezTo>
                  <a:pt x="f42" y="f41"/>
                  <a:pt x="f43" y="f40"/>
                  <a:pt x="f43" y="f39"/>
                </a:cubicBezTo>
                <a:cubicBezTo>
                  <a:pt x="f43" y="f38"/>
                  <a:pt x="f42" y="f35"/>
                  <a:pt x="f34" y="f35"/>
                </a:cubicBezTo>
                <a:close/>
                <a:moveTo>
                  <a:pt x="f44" y="f45"/>
                </a:moveTo>
                <a:cubicBezTo>
                  <a:pt x="f46" y="f45"/>
                  <a:pt x="f47" y="f48"/>
                  <a:pt x="f47" y="f49"/>
                </a:cubicBezTo>
                <a:cubicBezTo>
                  <a:pt x="f47" y="f50"/>
                  <a:pt x="f46" y="f51"/>
                  <a:pt x="f44" y="f51"/>
                </a:cubicBezTo>
                <a:cubicBezTo>
                  <a:pt x="f52" y="f51"/>
                  <a:pt x="f53" y="f50"/>
                  <a:pt x="f53" y="f49"/>
                </a:cubicBezTo>
                <a:cubicBezTo>
                  <a:pt x="f53" y="f48"/>
                  <a:pt x="f52" y="f45"/>
                  <a:pt x="f44" y="f45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7" y="f59"/>
                </a:cubicBezTo>
                <a:cubicBezTo>
                  <a:pt x="f57" y="f60"/>
                  <a:pt x="f56" y="f61"/>
                  <a:pt x="f54" y="f61"/>
                </a:cubicBezTo>
                <a:cubicBezTo>
                  <a:pt x="f62" y="f61"/>
                  <a:pt x="f63" y="f60"/>
                  <a:pt x="f63" y="f59"/>
                </a:cubicBezTo>
                <a:cubicBezTo>
                  <a:pt x="f63" y="f58"/>
                  <a:pt x="f62" y="f55"/>
                  <a:pt x="f54" y="f55"/>
                </a:cubicBezTo>
                <a:close/>
                <a:moveTo>
                  <a:pt x="f64" y="f65"/>
                </a:move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64" y="f65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98185E45-0130-00BA-2E5C-E7D82DE31D02}"/>
              </a:ext>
            </a:extLst>
          </p:cNvPr>
          <p:cNvSpPr/>
          <p:nvPr/>
        </p:nvSpPr>
        <p:spPr>
          <a:xfrm>
            <a:off x="8297777" y="2700424"/>
            <a:ext cx="348368" cy="347353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3230531"/>
              <a:gd name="f5" fmla="val 720000"/>
              <a:gd name="f6" fmla="val 2697973"/>
              <a:gd name="f7" fmla="val 680235"/>
              <a:gd name="f8" fmla="val 648000"/>
              <a:gd name="f9" fmla="val 2730208"/>
              <a:gd name="f10" fmla="val 2769973"/>
              <a:gd name="f11" fmla="val 2809738"/>
              <a:gd name="f12" fmla="val 2841973"/>
              <a:gd name="f13" fmla="val 2520000"/>
              <a:gd name="f14" fmla="val 2559765"/>
              <a:gd name="f15" fmla="val 2592000"/>
              <a:gd name="f16" fmla="val 2366733"/>
              <a:gd name="f17" fmla="val 2398968"/>
              <a:gd name="f18" fmla="val 2438733"/>
              <a:gd name="f19" fmla="val 2478498"/>
              <a:gd name="f20" fmla="val 2510733"/>
              <a:gd name="f21" fmla="val 2035493"/>
              <a:gd name="f22" fmla="val 2067728"/>
              <a:gd name="f23" fmla="val 2107493"/>
              <a:gd name="f24" fmla="val 2147258"/>
              <a:gd name="f25" fmla="val 2179493"/>
              <a:gd name="f26" fmla="val 1704253"/>
              <a:gd name="f27" fmla="val 1736488"/>
              <a:gd name="f28" fmla="val 1776253"/>
              <a:gd name="f29" fmla="val 1816018"/>
              <a:gd name="f30" fmla="val 1848253"/>
              <a:gd name="f31" fmla="val 1373013"/>
              <a:gd name="f32" fmla="val 1405248"/>
              <a:gd name="f33" fmla="val 1445013"/>
              <a:gd name="f34" fmla="val 1484778"/>
              <a:gd name="f35" fmla="val 1517013"/>
              <a:gd name="f36" fmla="val 1041773"/>
              <a:gd name="f37" fmla="val 1074008"/>
              <a:gd name="f38" fmla="val 1113773"/>
              <a:gd name="f39" fmla="val 1153538"/>
              <a:gd name="f40" fmla="val 1185773"/>
              <a:gd name="f41" fmla="val 305988"/>
              <a:gd name="f42" fmla="val 181957"/>
              <a:gd name="f43" fmla="val 470032"/>
              <a:gd name="f44" fmla="val 599267"/>
              <a:gd name="f45" fmla="val 286722"/>
              <a:gd name="f46" fmla="val 704032"/>
              <a:gd name="f47" fmla="val 415957"/>
              <a:gd name="f48" fmla="val 545192"/>
              <a:gd name="f49" fmla="val 649957"/>
              <a:gd name="f50" fmla="val 802357"/>
              <a:gd name="f51" fmla="val 470031"/>
              <a:gd name="f52" fmla="val 599266"/>
              <a:gd name="f53" fmla="val 907122"/>
              <a:gd name="f54" fmla="val 704031"/>
              <a:gd name="f55" fmla="val 1036357"/>
              <a:gd name="f56" fmla="val 1165592"/>
              <a:gd name="f57" fmla="val 1270357"/>
              <a:gd name="f58" fmla="val 1422757"/>
              <a:gd name="f59" fmla="val 470030"/>
              <a:gd name="f60" fmla="val 599265"/>
              <a:gd name="f61" fmla="val 1527522"/>
              <a:gd name="f62" fmla="val 704030"/>
              <a:gd name="f63" fmla="val 1656757"/>
              <a:gd name="f64" fmla="val 1785992"/>
              <a:gd name="f65" fmla="val 1890757"/>
              <a:gd name="f66" fmla="val 2043157"/>
              <a:gd name="f67" fmla="val 470029"/>
              <a:gd name="f68" fmla="val 599264"/>
              <a:gd name="f69" fmla="val 2147922"/>
              <a:gd name="f70" fmla="val 704029"/>
              <a:gd name="f71" fmla="val 2277157"/>
              <a:gd name="f72" fmla="val 2406392"/>
              <a:gd name="f73" fmla="val 2511157"/>
              <a:gd name="f74" fmla="val 2663557"/>
              <a:gd name="f75" fmla="val 470028"/>
              <a:gd name="f76" fmla="val 599263"/>
              <a:gd name="f77" fmla="val 2768322"/>
              <a:gd name="f78" fmla="val 704028"/>
              <a:gd name="f79" fmla="val 2897557"/>
              <a:gd name="f80" fmla="val 3026792"/>
              <a:gd name="f81" fmla="val 3131557"/>
              <a:gd name="f82" fmla="val 4"/>
              <a:gd name="f83" fmla="val 485545"/>
              <a:gd name="f84" fmla="val 541957"/>
              <a:gd name="f85" fmla="val 56416"/>
              <a:gd name="f86" fmla="val 126004"/>
              <a:gd name="f87" fmla="val 485972"/>
              <a:gd name="f88" fmla="val 555560"/>
              <a:gd name="f89" fmla="val 611972"/>
              <a:gd name="f90" fmla="val 346369"/>
              <a:gd name="f91" fmla="val 289957"/>
              <a:gd name="f92" fmla="val 3"/>
              <a:gd name="f93" fmla="val 1105945"/>
              <a:gd name="f94" fmla="val 1162357"/>
              <a:gd name="f95" fmla="val 56415"/>
              <a:gd name="f96" fmla="val 126003"/>
              <a:gd name="f97" fmla="val 485971"/>
              <a:gd name="f98" fmla="val 555559"/>
              <a:gd name="f99" fmla="val 611971"/>
              <a:gd name="f100" fmla="val 966769"/>
              <a:gd name="f101" fmla="val 910357"/>
              <a:gd name="f102" fmla="val 2"/>
              <a:gd name="f103" fmla="val 1726345"/>
              <a:gd name="f104" fmla="val 1782757"/>
              <a:gd name="f105" fmla="val 56414"/>
              <a:gd name="f106" fmla="val 126002"/>
              <a:gd name="f107" fmla="val 485970"/>
              <a:gd name="f108" fmla="val 555558"/>
              <a:gd name="f109" fmla="val 611970"/>
              <a:gd name="f110" fmla="val 1587169"/>
              <a:gd name="f111" fmla="val 1530757"/>
              <a:gd name="f112" fmla="val 1"/>
              <a:gd name="f113" fmla="val 2346745"/>
              <a:gd name="f114" fmla="val 2403157"/>
              <a:gd name="f115" fmla="val 56413"/>
              <a:gd name="f116" fmla="val 126001"/>
              <a:gd name="f117" fmla="val 485969"/>
              <a:gd name="f118" fmla="val 555557"/>
              <a:gd name="f119" fmla="val 611969"/>
              <a:gd name="f120" fmla="val 2207569"/>
              <a:gd name="f121" fmla="val 2151157"/>
              <a:gd name="f122" fmla="val 2967145"/>
              <a:gd name="f123" fmla="val 3023557"/>
              <a:gd name="f124" fmla="val 56412"/>
              <a:gd name="f125" fmla="val 126000"/>
              <a:gd name="f126" fmla="val 485968"/>
              <a:gd name="f127" fmla="val 555556"/>
              <a:gd name="f128" fmla="val 611968"/>
              <a:gd name="f129" fmla="val 2827969"/>
              <a:gd name="f130" fmla="val 2771557"/>
              <a:gd name="f131" fmla="*/ f0 1 3240000"/>
              <a:gd name="f132" fmla="*/ f1 1 3230531"/>
              <a:gd name="f133" fmla="val f2"/>
              <a:gd name="f134" fmla="val f3"/>
              <a:gd name="f135" fmla="val f4"/>
              <a:gd name="f136" fmla="+- f135 0 f133"/>
              <a:gd name="f137" fmla="+- f134 0 f133"/>
              <a:gd name="f138" fmla="*/ f137 1 3240000"/>
              <a:gd name="f139" fmla="*/ f136 1 3230531"/>
              <a:gd name="f140" fmla="*/ f133 1 f138"/>
              <a:gd name="f141" fmla="*/ f134 1 f138"/>
              <a:gd name="f142" fmla="*/ f133 1 f139"/>
              <a:gd name="f143" fmla="*/ f135 1 f139"/>
              <a:gd name="f144" fmla="*/ f140 f131 1"/>
              <a:gd name="f145" fmla="*/ f141 f131 1"/>
              <a:gd name="f146" fmla="*/ f143 f132 1"/>
              <a:gd name="f147" fmla="*/ f142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4" t="f147" r="f145" b="f146"/>
            <a:pathLst>
              <a:path w="3240000" h="323053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lnTo>
                  <a:pt x="f13" y="f12"/>
                </a:lnTo>
                <a:cubicBezTo>
                  <a:pt x="f14" y="f12"/>
                  <a:pt x="f15" y="f11"/>
                  <a:pt x="f15" y="f10"/>
                </a:cubicBezTo>
                <a:cubicBezTo>
                  <a:pt x="f15" y="f9"/>
                  <a:pt x="f14" y="f6"/>
                  <a:pt x="f13" y="f6"/>
                </a:cubicBezTo>
                <a:close/>
                <a:moveTo>
                  <a:pt x="f5" y="f16"/>
                </a:moveTo>
                <a:cubicBezTo>
                  <a:pt x="f7" y="f16"/>
                  <a:pt x="f8" y="f17"/>
                  <a:pt x="f8" y="f18"/>
                </a:cubicBezTo>
                <a:cubicBezTo>
                  <a:pt x="f8" y="f19"/>
                  <a:pt x="f7" y="f20"/>
                  <a:pt x="f5" y="f20"/>
                </a:cubicBezTo>
                <a:lnTo>
                  <a:pt x="f13" y="f20"/>
                </a:lnTo>
                <a:cubicBezTo>
                  <a:pt x="f14" y="f20"/>
                  <a:pt x="f15" y="f19"/>
                  <a:pt x="f15" y="f18"/>
                </a:cubicBezTo>
                <a:cubicBezTo>
                  <a:pt x="f15" y="f17"/>
                  <a:pt x="f14" y="f16"/>
                  <a:pt x="f13" y="f16"/>
                </a:cubicBezTo>
                <a:close/>
                <a:moveTo>
                  <a:pt x="f5" y="f21"/>
                </a:moveTo>
                <a:cubicBezTo>
                  <a:pt x="f7" y="f21"/>
                  <a:pt x="f8" y="f22"/>
                  <a:pt x="f8" y="f23"/>
                </a:cubicBezTo>
                <a:cubicBezTo>
                  <a:pt x="f8" y="f24"/>
                  <a:pt x="f7" y="f25"/>
                  <a:pt x="f5" y="f25"/>
                </a:cubicBezTo>
                <a:lnTo>
                  <a:pt x="f13" y="f25"/>
                </a:lnTo>
                <a:cubicBezTo>
                  <a:pt x="f14" y="f25"/>
                  <a:pt x="f15" y="f24"/>
                  <a:pt x="f15" y="f23"/>
                </a:cubicBezTo>
                <a:cubicBezTo>
                  <a:pt x="f15" y="f22"/>
                  <a:pt x="f14" y="f21"/>
                  <a:pt x="f13" y="f21"/>
                </a:cubicBezTo>
                <a:close/>
                <a:moveTo>
                  <a:pt x="f5" y="f26"/>
                </a:moveTo>
                <a:cubicBezTo>
                  <a:pt x="f7" y="f26"/>
                  <a:pt x="f8" y="f27"/>
                  <a:pt x="f8" y="f28"/>
                </a:cubicBezTo>
                <a:cubicBezTo>
                  <a:pt x="f8" y="f29"/>
                  <a:pt x="f7" y="f30"/>
                  <a:pt x="f5" y="f30"/>
                </a:cubicBezTo>
                <a:lnTo>
                  <a:pt x="f13" y="f30"/>
                </a:lnTo>
                <a:cubicBezTo>
                  <a:pt x="f14" y="f30"/>
                  <a:pt x="f15" y="f29"/>
                  <a:pt x="f15" y="f28"/>
                </a:cubicBezTo>
                <a:cubicBezTo>
                  <a:pt x="f15" y="f27"/>
                  <a:pt x="f14" y="f26"/>
                  <a:pt x="f13" y="f26"/>
                </a:cubicBezTo>
                <a:close/>
                <a:moveTo>
                  <a:pt x="f5" y="f31"/>
                </a:moveTo>
                <a:cubicBezTo>
                  <a:pt x="f7" y="f31"/>
                  <a:pt x="f8" y="f32"/>
                  <a:pt x="f8" y="f33"/>
                </a:cubicBezTo>
                <a:cubicBezTo>
                  <a:pt x="f8" y="f34"/>
                  <a:pt x="f7" y="f35"/>
                  <a:pt x="f5" y="f35"/>
                </a:cubicBezTo>
                <a:lnTo>
                  <a:pt x="f13" y="f35"/>
                </a:lnTo>
                <a:cubicBezTo>
                  <a:pt x="f14" y="f35"/>
                  <a:pt x="f15" y="f34"/>
                  <a:pt x="f15" y="f33"/>
                </a:cubicBezTo>
                <a:cubicBezTo>
                  <a:pt x="f15" y="f32"/>
                  <a:pt x="f14" y="f31"/>
                  <a:pt x="f13" y="f31"/>
                </a:cubicBezTo>
                <a:close/>
                <a:moveTo>
                  <a:pt x="f5" y="f36"/>
                </a:moveTo>
                <a:cubicBezTo>
                  <a:pt x="f7" y="f36"/>
                  <a:pt x="f8" y="f37"/>
                  <a:pt x="f8" y="f38"/>
                </a:cubicBezTo>
                <a:cubicBezTo>
                  <a:pt x="f8" y="f39"/>
                  <a:pt x="f7" y="f40"/>
                  <a:pt x="f5" y="f40"/>
                </a:cubicBezTo>
                <a:lnTo>
                  <a:pt x="f13" y="f40"/>
                </a:lnTo>
                <a:cubicBezTo>
                  <a:pt x="f14" y="f40"/>
                  <a:pt x="f15" y="f39"/>
                  <a:pt x="f15" y="f38"/>
                </a:cubicBezTo>
                <a:cubicBezTo>
                  <a:pt x="f15" y="f37"/>
                  <a:pt x="f14" y="f36"/>
                  <a:pt x="f13" y="f36"/>
                </a:cubicBezTo>
                <a:close/>
                <a:moveTo>
                  <a:pt x="f2" y="f41"/>
                </a:moveTo>
                <a:lnTo>
                  <a:pt x="f42" y="f41"/>
                </a:lnTo>
                <a:lnTo>
                  <a:pt x="f42" y="f43"/>
                </a:lnTo>
                <a:cubicBezTo>
                  <a:pt x="f42" y="f44"/>
                  <a:pt x="f45" y="f46"/>
                  <a:pt x="f47" y="f46"/>
                </a:cubicBezTo>
                <a:cubicBezTo>
                  <a:pt x="f48" y="f46"/>
                  <a:pt x="f49" y="f44"/>
                  <a:pt x="f49" y="f43"/>
                </a:cubicBezTo>
                <a:lnTo>
                  <a:pt x="f49" y="f41"/>
                </a:lnTo>
                <a:lnTo>
                  <a:pt x="f50" y="f41"/>
                </a:lnTo>
                <a:lnTo>
                  <a:pt x="f50" y="f51"/>
                </a:lnTo>
                <a:cubicBezTo>
                  <a:pt x="f50" y="f52"/>
                  <a:pt x="f53" y="f54"/>
                  <a:pt x="f55" y="f54"/>
                </a:cubicBezTo>
                <a:cubicBezTo>
                  <a:pt x="f56" y="f54"/>
                  <a:pt x="f57" y="f52"/>
                  <a:pt x="f57" y="f51"/>
                </a:cubicBezTo>
                <a:lnTo>
                  <a:pt x="f57" y="f41"/>
                </a:lnTo>
                <a:lnTo>
                  <a:pt x="f58" y="f41"/>
                </a:lnTo>
                <a:lnTo>
                  <a:pt x="f58" y="f59"/>
                </a:lnTo>
                <a:cubicBezTo>
                  <a:pt x="f58" y="f60"/>
                  <a:pt x="f61" y="f62"/>
                  <a:pt x="f63" y="f62"/>
                </a:cubicBezTo>
                <a:cubicBezTo>
                  <a:pt x="f64" y="f62"/>
                  <a:pt x="f65" y="f60"/>
                  <a:pt x="f65" y="f59"/>
                </a:cubicBezTo>
                <a:lnTo>
                  <a:pt x="f65" y="f41"/>
                </a:lnTo>
                <a:lnTo>
                  <a:pt x="f66" y="f41"/>
                </a:lnTo>
                <a:lnTo>
                  <a:pt x="f66" y="f67"/>
                </a:lnTo>
                <a:cubicBezTo>
                  <a:pt x="f66" y="f68"/>
                  <a:pt x="f69" y="f70"/>
                  <a:pt x="f71" y="f70"/>
                </a:cubicBezTo>
                <a:cubicBezTo>
                  <a:pt x="f72" y="f70"/>
                  <a:pt x="f73" y="f68"/>
                  <a:pt x="f73" y="f67"/>
                </a:cubicBezTo>
                <a:lnTo>
                  <a:pt x="f73" y="f41"/>
                </a:lnTo>
                <a:lnTo>
                  <a:pt x="f74" y="f41"/>
                </a:lnTo>
                <a:lnTo>
                  <a:pt x="f74" y="f75"/>
                </a:lnTo>
                <a:cubicBezTo>
                  <a:pt x="f74" y="f76"/>
                  <a:pt x="f77" y="f78"/>
                  <a:pt x="f79" y="f78"/>
                </a:cubicBezTo>
                <a:cubicBezTo>
                  <a:pt x="f80" y="f78"/>
                  <a:pt x="f81" y="f76"/>
                  <a:pt x="f81" y="f75"/>
                </a:cubicBezTo>
                <a:lnTo>
                  <a:pt x="f81" y="f41"/>
                </a:lnTo>
                <a:lnTo>
                  <a:pt x="f3" y="f41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47" y="f82"/>
                </a:moveTo>
                <a:cubicBezTo>
                  <a:pt x="f83" y="f82"/>
                  <a:pt x="f84" y="f85"/>
                  <a:pt x="f84" y="f86"/>
                </a:cubicBezTo>
                <a:lnTo>
                  <a:pt x="f84" y="f87"/>
                </a:lnTo>
                <a:cubicBezTo>
                  <a:pt x="f84" y="f88"/>
                  <a:pt x="f83" y="f89"/>
                  <a:pt x="f47" y="f89"/>
                </a:cubicBezTo>
                <a:cubicBezTo>
                  <a:pt x="f90" y="f89"/>
                  <a:pt x="f91" y="f88"/>
                  <a:pt x="f91" y="f87"/>
                </a:cubicBezTo>
                <a:lnTo>
                  <a:pt x="f91" y="f86"/>
                </a:lnTo>
                <a:cubicBezTo>
                  <a:pt x="f91" y="f85"/>
                  <a:pt x="f90" y="f82"/>
                  <a:pt x="f47" y="f82"/>
                </a:cubicBezTo>
                <a:close/>
                <a:moveTo>
                  <a:pt x="f55" y="f92"/>
                </a:moveTo>
                <a:cubicBezTo>
                  <a:pt x="f93" y="f92"/>
                  <a:pt x="f94" y="f95"/>
                  <a:pt x="f94" y="f96"/>
                </a:cubicBezTo>
                <a:lnTo>
                  <a:pt x="f94" y="f97"/>
                </a:lnTo>
                <a:cubicBezTo>
                  <a:pt x="f94" y="f98"/>
                  <a:pt x="f93" y="f99"/>
                  <a:pt x="f55" y="f99"/>
                </a:cubicBezTo>
                <a:cubicBezTo>
                  <a:pt x="f100" y="f99"/>
                  <a:pt x="f101" y="f98"/>
                  <a:pt x="f101" y="f97"/>
                </a:cubicBezTo>
                <a:lnTo>
                  <a:pt x="f101" y="f96"/>
                </a:lnTo>
                <a:cubicBezTo>
                  <a:pt x="f101" y="f95"/>
                  <a:pt x="f100" y="f92"/>
                  <a:pt x="f55" y="f92"/>
                </a:cubicBezTo>
                <a:close/>
                <a:moveTo>
                  <a:pt x="f63" y="f102"/>
                </a:moveTo>
                <a:cubicBezTo>
                  <a:pt x="f103" y="f102"/>
                  <a:pt x="f104" y="f105"/>
                  <a:pt x="f104" y="f106"/>
                </a:cubicBezTo>
                <a:lnTo>
                  <a:pt x="f104" y="f107"/>
                </a:lnTo>
                <a:cubicBezTo>
                  <a:pt x="f104" y="f108"/>
                  <a:pt x="f103" y="f109"/>
                  <a:pt x="f63" y="f109"/>
                </a:cubicBezTo>
                <a:cubicBezTo>
                  <a:pt x="f110" y="f109"/>
                  <a:pt x="f111" y="f108"/>
                  <a:pt x="f111" y="f107"/>
                </a:cubicBezTo>
                <a:lnTo>
                  <a:pt x="f111" y="f106"/>
                </a:lnTo>
                <a:cubicBezTo>
                  <a:pt x="f111" y="f105"/>
                  <a:pt x="f110" y="f102"/>
                  <a:pt x="f63" y="f102"/>
                </a:cubicBezTo>
                <a:close/>
                <a:moveTo>
                  <a:pt x="f71" y="f112"/>
                </a:moveTo>
                <a:cubicBezTo>
                  <a:pt x="f113" y="f112"/>
                  <a:pt x="f114" y="f115"/>
                  <a:pt x="f114" y="f116"/>
                </a:cubicBezTo>
                <a:lnTo>
                  <a:pt x="f114" y="f117"/>
                </a:lnTo>
                <a:cubicBezTo>
                  <a:pt x="f114" y="f118"/>
                  <a:pt x="f113" y="f119"/>
                  <a:pt x="f71" y="f119"/>
                </a:cubicBezTo>
                <a:cubicBezTo>
                  <a:pt x="f120" y="f119"/>
                  <a:pt x="f121" y="f118"/>
                  <a:pt x="f121" y="f117"/>
                </a:cubicBezTo>
                <a:lnTo>
                  <a:pt x="f121" y="f116"/>
                </a:lnTo>
                <a:cubicBezTo>
                  <a:pt x="f121" y="f115"/>
                  <a:pt x="f120" y="f112"/>
                  <a:pt x="f71" y="f112"/>
                </a:cubicBezTo>
                <a:close/>
                <a:moveTo>
                  <a:pt x="f79" y="f2"/>
                </a:moveTo>
                <a:cubicBezTo>
                  <a:pt x="f122" y="f2"/>
                  <a:pt x="f123" y="f124"/>
                  <a:pt x="f123" y="f125"/>
                </a:cubicBezTo>
                <a:lnTo>
                  <a:pt x="f123" y="f126"/>
                </a:lnTo>
                <a:cubicBezTo>
                  <a:pt x="f123" y="f127"/>
                  <a:pt x="f122" y="f128"/>
                  <a:pt x="f79" y="f128"/>
                </a:cubicBezTo>
                <a:cubicBezTo>
                  <a:pt x="f129" y="f128"/>
                  <a:pt x="f130" y="f127"/>
                  <a:pt x="f130" y="f126"/>
                </a:cubicBezTo>
                <a:lnTo>
                  <a:pt x="f130" y="f125"/>
                </a:lnTo>
                <a:cubicBezTo>
                  <a:pt x="f130" y="f124"/>
                  <a:pt x="f129" y="f2"/>
                  <a:pt x="f79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91FF0C9E-2C43-7264-CF86-26A03700CFA1}"/>
              </a:ext>
            </a:extLst>
          </p:cNvPr>
          <p:cNvSpPr/>
          <p:nvPr/>
        </p:nvSpPr>
        <p:spPr>
          <a:xfrm>
            <a:off x="5213122" y="1139040"/>
            <a:ext cx="353671" cy="353671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01869"/>
              <a:gd name="f5" fmla="val 2055482"/>
              <a:gd name="f6" fmla="val 869869"/>
              <a:gd name="f7" fmla="val 2919482"/>
              <a:gd name="f8" fmla="val 1121949"/>
              <a:gd name="f9" fmla="val 1695482"/>
              <a:gd name="f10" fmla="val 1589949"/>
              <a:gd name="f11" fmla="val 1842029"/>
              <a:gd name="f12" fmla="val 1335482"/>
              <a:gd name="f13" fmla="val 2310029"/>
              <a:gd name="f14" fmla="val 2562109"/>
              <a:gd name="f15" fmla="val 975482"/>
              <a:gd name="f16" fmla="val 3030109"/>
              <a:gd name="f17" fmla="val 2321888"/>
              <a:gd name="f18" fmla="val 224805"/>
              <a:gd name="f19" fmla="val 2880631"/>
              <a:gd name="f20" fmla="val 247420"/>
              <a:gd name="f21" fmla="val 2620844"/>
              <a:gd name="f22" fmla="val 742612"/>
              <a:gd name="f23" fmla="val 2546105"/>
              <a:gd name="f24" fmla="val 613161"/>
              <a:gd name="f25" fmla="val 541555"/>
              <a:gd name="f26" fmla="val 1770488"/>
              <a:gd name="f27" fmla="val 392077"/>
              <a:gd name="f28" fmla="val 1511585"/>
              <a:gd name="f29" fmla="val 2396627"/>
              <a:gd name="f30" fmla="val 354257"/>
              <a:gd name="f31" fmla="val 180000"/>
              <a:gd name="f32" fmla="val 3059999"/>
              <a:gd name="f33" fmla="val 3239999"/>
              <a:gd name="f34" fmla="*/ f0 1 3240000"/>
              <a:gd name="f35" fmla="*/ f1 1 3240000"/>
              <a:gd name="f36" fmla="val f2"/>
              <a:gd name="f37" fmla="val f3"/>
              <a:gd name="f38" fmla="+- f37 0 f36"/>
              <a:gd name="f39" fmla="*/ f38 1 3240000"/>
              <a:gd name="f40" fmla="*/ f36 1 f39"/>
              <a:gd name="f41" fmla="*/ f37 1 f39"/>
              <a:gd name="f42" fmla="*/ f40 f34 1"/>
              <a:gd name="f43" fmla="*/ f41 f34 1"/>
              <a:gd name="f44" fmla="*/ f41 f35 1"/>
              <a:gd name="f45" fmla="*/ f40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2" t="f45" r="f43" b="f44"/>
            <a:pathLst>
              <a:path w="3240000" h="3240000">
                <a:moveTo>
                  <a:pt x="f4" y="f5"/>
                </a:moveTo>
                <a:lnTo>
                  <a:pt x="f6" y="f5"/>
                </a:lnTo>
                <a:lnTo>
                  <a:pt x="f6" y="f7"/>
                </a:lnTo>
                <a:lnTo>
                  <a:pt x="f4" y="f7"/>
                </a:lnTo>
                <a:close/>
                <a:moveTo>
                  <a:pt x="f8" y="f9"/>
                </a:moveTo>
                <a:lnTo>
                  <a:pt x="f10" y="f9"/>
                </a:lnTo>
                <a:lnTo>
                  <a:pt x="f10" y="f7"/>
                </a:lnTo>
                <a:lnTo>
                  <a:pt x="f8" y="f7"/>
                </a:lnTo>
                <a:close/>
                <a:moveTo>
                  <a:pt x="f11" y="f12"/>
                </a:moveTo>
                <a:lnTo>
                  <a:pt x="f13" y="f12"/>
                </a:lnTo>
                <a:lnTo>
                  <a:pt x="f13" y="f7"/>
                </a:lnTo>
                <a:lnTo>
                  <a:pt x="f11" y="f7"/>
                </a:lnTo>
                <a:close/>
                <a:moveTo>
                  <a:pt x="f14" y="f15"/>
                </a:moveTo>
                <a:lnTo>
                  <a:pt x="f16" y="f15"/>
                </a:lnTo>
                <a:lnTo>
                  <a:pt x="f16" y="f7"/>
                </a:lnTo>
                <a:lnTo>
                  <a:pt x="f14" y="f7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close/>
                <a:moveTo>
                  <a:pt x="f2" y="f2"/>
                </a:moveTo>
                <a:lnTo>
                  <a:pt x="f31" y="f2"/>
                </a:ln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1" y="f33"/>
                </a:lnTo>
                <a:lnTo>
                  <a:pt x="f31" y="f3"/>
                </a:lnTo>
                <a:lnTo>
                  <a:pt x="f2" y="f3"/>
                </a:lnTo>
                <a:lnTo>
                  <a:pt x="f2" y="f33"/>
                </a:lnTo>
                <a:lnTo>
                  <a:pt x="f2" y="f32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5E4A4DB7-3061-7D94-FCA3-CE708589214D}"/>
              </a:ext>
            </a:extLst>
          </p:cNvPr>
          <p:cNvSpPr/>
          <p:nvPr/>
        </p:nvSpPr>
        <p:spPr>
          <a:xfrm rot="5400013">
            <a:off x="5803266" y="1139041"/>
            <a:ext cx="354147" cy="353671"/>
          </a:xfrm>
          <a:custGeom>
            <a:avLst/>
            <a:gdLst>
              <a:gd name="f0" fmla="val w"/>
              <a:gd name="f1" fmla="val h"/>
              <a:gd name="f2" fmla="val 0"/>
              <a:gd name="f3" fmla="val 3244313"/>
              <a:gd name="f4" fmla="val 3240000"/>
              <a:gd name="f5" fmla="val 2055482"/>
              <a:gd name="f6" fmla="val 677891"/>
              <a:gd name="f7" fmla="val 209891"/>
              <a:gd name="f8" fmla="val 2919482"/>
              <a:gd name="f9" fmla="val 1695482"/>
              <a:gd name="f10" fmla="val 1397971"/>
              <a:gd name="f11" fmla="val 929971"/>
              <a:gd name="f12" fmla="val 1335482"/>
              <a:gd name="f13" fmla="val 2118051"/>
              <a:gd name="f14" fmla="val 1650051"/>
              <a:gd name="f15" fmla="val 975482"/>
              <a:gd name="f16" fmla="val 2838131"/>
              <a:gd name="f17" fmla="val 2370131"/>
              <a:gd name="f18" fmla="val 10788"/>
              <a:gd name="f19" fmla="val 2651034"/>
              <a:gd name="f20" fmla="val 1168116"/>
              <a:gd name="f21" fmla="val 646484"/>
              <a:gd name="f22" fmla="val 1038664"/>
              <a:gd name="f23" fmla="val 571745"/>
              <a:gd name="f24" fmla="val 1533856"/>
              <a:gd name="f25" fmla="val 311959"/>
              <a:gd name="f26" fmla="val 1556471"/>
              <a:gd name="f27" fmla="val 870701"/>
              <a:gd name="f28" fmla="val 1427019"/>
              <a:gd name="f29" fmla="val 795962"/>
              <a:gd name="f30" fmla="val 269691"/>
              <a:gd name="f31" fmla="val 2800512"/>
              <a:gd name="f32" fmla="val 3060000"/>
              <a:gd name="f33" fmla="val 3064313"/>
              <a:gd name="f34" fmla="*/ f0 1 3244313"/>
              <a:gd name="f35" fmla="*/ f1 1 3240000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3244313"/>
              <a:gd name="f42" fmla="*/ f39 1 3240000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3244313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lnTo>
                  <a:pt x="f9" y="f11"/>
                </a:lnTo>
                <a:lnTo>
                  <a:pt x="f8" y="f11"/>
                </a:lnTo>
                <a:lnTo>
                  <a:pt x="f8" y="f10"/>
                </a:lnTo>
                <a:close/>
                <a:moveTo>
                  <a:pt x="f12" y="f13"/>
                </a:moveTo>
                <a:lnTo>
                  <a:pt x="f12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15" y="f16"/>
                </a:moveTo>
                <a:lnTo>
                  <a:pt x="f15" y="f17"/>
                </a:lnTo>
                <a:lnTo>
                  <a:pt x="f8" y="f17"/>
                </a:lnTo>
                <a:lnTo>
                  <a:pt x="f8" y="f16"/>
                </a:lnTo>
                <a:close/>
                <a:moveTo>
                  <a:pt x="f18" y="f19"/>
                </a:move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close/>
                <a:moveTo>
                  <a:pt x="f2" y="f4"/>
                </a:moveTo>
                <a:lnTo>
                  <a:pt x="f2" y="f32"/>
                </a:lnTo>
                <a:lnTo>
                  <a:pt x="f33" y="f32"/>
                </a:lnTo>
                <a:lnTo>
                  <a:pt x="f33" y="f2"/>
                </a:lnTo>
                <a:lnTo>
                  <a:pt x="f3" y="f2"/>
                </a:lnTo>
                <a:lnTo>
                  <a:pt x="f3" y="f4"/>
                </a:lnTo>
                <a:lnTo>
                  <a:pt x="f4" y="f4"/>
                </a:lnTo>
                <a:lnTo>
                  <a:pt x="f33" y="f4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id="{D69AAB7D-8960-F8CC-97CC-30C986FFA768}"/>
              </a:ext>
            </a:extLst>
          </p:cNvPr>
          <p:cNvSpPr/>
          <p:nvPr/>
        </p:nvSpPr>
        <p:spPr>
          <a:xfrm>
            <a:off x="5107445" y="3464240"/>
            <a:ext cx="384889" cy="382758"/>
          </a:xfrm>
          <a:custGeom>
            <a:avLst/>
            <a:gdLst>
              <a:gd name="f0" fmla="val w"/>
              <a:gd name="f1" fmla="val h"/>
              <a:gd name="f2" fmla="val 0"/>
              <a:gd name="f3" fmla="val 3228711"/>
              <a:gd name="f4" fmla="val 3210836"/>
              <a:gd name="f5" fmla="val 351626"/>
              <a:gd name="f6" fmla="val 695968"/>
              <a:gd name="f7" fmla="val 1548007"/>
              <a:gd name="f8" fmla="val 1678300"/>
              <a:gd name="f9" fmla="val 236194"/>
              <a:gd name="f10" fmla="val 2500159"/>
              <a:gd name="f11" fmla="val -116985"/>
              <a:gd name="f12" fmla="val 1936431"/>
              <a:gd name="f13" fmla="val -70514"/>
              <a:gd name="f14" fmla="val 1210092"/>
              <a:gd name="f15" fmla="val 1957429"/>
              <a:gd name="f16" fmla="val 262366"/>
              <a:gd name="f17" fmla="val 2634256"/>
              <a:gd name="f18" fmla="val 359480"/>
              <a:gd name="f19" fmla="val 3156733"/>
              <a:gd name="f20" fmla="val 907132"/>
              <a:gd name="f21" fmla="val 3221913"/>
              <a:gd name="f22" fmla="val 1587776"/>
              <a:gd name="f23" fmla="val 3287093"/>
              <a:gd name="f24" fmla="val 2268421"/>
              <a:gd name="f25" fmla="val 2878048"/>
              <a:gd name="f26" fmla="val 2905277"/>
              <a:gd name="f27" fmla="val 2231953"/>
              <a:gd name="f28" fmla="val 3129078"/>
              <a:gd name="f29" fmla="val 1585858"/>
              <a:gd name="f30" fmla="val 3352879"/>
              <a:gd name="f31" fmla="val 870522"/>
              <a:gd name="f32" fmla="val 3105497"/>
              <a:gd name="f33" fmla="val 500715"/>
              <a:gd name="f34" fmla="val 2530372"/>
              <a:gd name="f35" fmla="val 1746987"/>
              <a:gd name="f36" fmla="val 1729019"/>
              <a:gd name="f37" fmla="val 1604447"/>
              <a:gd name="f38" fmla="val 200"/>
              <a:gd name="f39" fmla="val 1665125"/>
              <a:gd name="f40" fmla="val -778"/>
              <a:gd name="f41" fmla="val 1726175"/>
              <a:gd name="f42" fmla="val 1809"/>
              <a:gd name="f43" fmla="val 1787307"/>
              <a:gd name="f44" fmla="val 8072"/>
              <a:gd name="f45" fmla="val 1629532"/>
              <a:gd name="f46" fmla="val 1548011"/>
              <a:gd name="f47" fmla="val 483856"/>
              <a:gd name="f48" fmla="val 506987"/>
              <a:gd name="f49" fmla="val 773141"/>
              <a:gd name="f50" fmla="val 188622"/>
              <a:gd name="f51" fmla="val 1179697"/>
              <a:gd name="f52" fmla="val 7051"/>
              <a:gd name="f53" fmla="*/ f0 1 3228711"/>
              <a:gd name="f54" fmla="*/ f1 1 3210836"/>
              <a:gd name="f55" fmla="val f2"/>
              <a:gd name="f56" fmla="val f3"/>
              <a:gd name="f57" fmla="val f4"/>
              <a:gd name="f58" fmla="+- f57 0 f55"/>
              <a:gd name="f59" fmla="+- f56 0 f55"/>
              <a:gd name="f60" fmla="*/ f59 1 3228711"/>
              <a:gd name="f61" fmla="*/ f58 1 3210836"/>
              <a:gd name="f62" fmla="*/ f55 1 f60"/>
              <a:gd name="f63" fmla="*/ f56 1 f60"/>
              <a:gd name="f64" fmla="*/ f55 1 f61"/>
              <a:gd name="f65" fmla="*/ f57 1 f61"/>
              <a:gd name="f66" fmla="*/ f62 f53 1"/>
              <a:gd name="f67" fmla="*/ f63 f53 1"/>
              <a:gd name="f68" fmla="*/ f65 f54 1"/>
              <a:gd name="f69" fmla="*/ f64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6" t="f69" r="f67" b="f68"/>
            <a:pathLst>
              <a:path w="3228711" h="3210836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cubicBezTo>
                  <a:pt x="f11" y="f12"/>
                  <a:pt x="f13" y="f14"/>
                  <a:pt x="f5" y="f6"/>
                </a:cubicBezTo>
                <a:close/>
                <a:moveTo>
                  <a:pt x="f15" y="f16"/>
                </a:move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close/>
                <a:moveTo>
                  <a:pt x="f37" y="f38"/>
                </a:move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lnTo>
                  <a:pt x="f47" y="f48"/>
                </a:lnTo>
                <a:cubicBezTo>
                  <a:pt x="f49" y="f50"/>
                  <a:pt x="f51" y="f52"/>
                  <a:pt x="f37" y="f38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3" name="Block Arc 14">
            <a:extLst>
              <a:ext uri="{FF2B5EF4-FFF2-40B4-BE49-F238E27FC236}">
                <a16:creationId xmlns:a16="http://schemas.microsoft.com/office/drawing/2014/main" id="{EFB9CFCD-CE14-C7D2-B832-B06B369D4C1C}"/>
              </a:ext>
            </a:extLst>
          </p:cNvPr>
          <p:cNvSpPr/>
          <p:nvPr/>
        </p:nvSpPr>
        <p:spPr>
          <a:xfrm rot="16200004">
            <a:off x="6394015" y="1102958"/>
            <a:ext cx="425552" cy="425826"/>
          </a:xfrm>
          <a:custGeom>
            <a:avLst/>
            <a:gdLst>
              <a:gd name="f0" fmla="val w"/>
              <a:gd name="f1" fmla="val h"/>
              <a:gd name="f2" fmla="val 0"/>
              <a:gd name="f3" fmla="val 3185463"/>
              <a:gd name="f4" fmla="val 3187558"/>
              <a:gd name="f5" fmla="val 764000"/>
              <a:gd name="f6" fmla="val 2343999"/>
              <a:gd name="f7" fmla="val 566798"/>
              <a:gd name="f8" fmla="val 2256389"/>
              <a:gd name="f9" fmla="val 385374"/>
              <a:gd name="f10" fmla="val 2134753"/>
              <a:gd name="f11" fmla="val 230072"/>
              <a:gd name="f12" fmla="val 1981662"/>
              <a:gd name="f13" fmla="val 297001"/>
              <a:gd name="f14" fmla="val 2223876"/>
              <a:gd name="f15" fmla="val 428049"/>
              <a:gd name="f16" fmla="val 2439341"/>
              <a:gd name="f17" fmla="val 603989"/>
              <a:gd name="f18" fmla="val 2608945"/>
              <a:gd name="f19" fmla="val 667739"/>
              <a:gd name="f20" fmla="val 2525681"/>
              <a:gd name="f21" fmla="val 720588"/>
              <a:gd name="f22" fmla="val 2436567"/>
              <a:gd name="f23" fmla="val 783530"/>
              <a:gd name="f24" fmla="val 862903"/>
              <a:gd name="f25" fmla="val 737619"/>
              <a:gd name="f26" fmla="val 760936"/>
              <a:gd name="f27" fmla="val 681240"/>
              <a:gd name="f28" fmla="val 662513"/>
              <a:gd name="f29" fmla="val 611676"/>
              <a:gd name="f30" fmla="val 571152"/>
              <a:gd name="f31" fmla="val 419218"/>
              <a:gd name="f32" fmla="val 754019"/>
              <a:gd name="f33" fmla="val 279227"/>
              <a:gd name="f34" fmla="val 991173"/>
              <a:gd name="f35" fmla="val 215545"/>
              <a:gd name="f36" fmla="val 1258034"/>
              <a:gd name="f37" fmla="val 378729"/>
              <a:gd name="f38" fmla="val 1090139"/>
              <a:gd name="f39" fmla="val 571934"/>
              <a:gd name="f40" fmla="val 956907"/>
              <a:gd name="f41" fmla="val 935657"/>
              <a:gd name="f42" fmla="val 1673146"/>
              <a:gd name="f43" fmla="val 227023"/>
              <a:gd name="f44" fmla="val 393068"/>
              <a:gd name="f45" fmla="val 1882941"/>
              <a:gd name="f46" fmla="val 605618"/>
              <a:gd name="f47" fmla="val 2045968"/>
              <a:gd name="f48" fmla="val 844267"/>
              <a:gd name="f49" fmla="val 2153109"/>
              <a:gd name="f50" fmla="val 897907"/>
              <a:gd name="f51" fmla="val 1997390"/>
              <a:gd name="f52" fmla="val 928862"/>
              <a:gd name="f53" fmla="val 1835739"/>
              <a:gd name="f54" fmla="val 935928"/>
              <a:gd name="f55" fmla="val 1493146"/>
              <a:gd name="f56" fmla="val 928922"/>
              <a:gd name="f57" fmla="val 1345638"/>
              <a:gd name="f58" fmla="val 902278"/>
              <a:gd name="f59" fmla="val 1198995"/>
              <a:gd name="f60" fmla="val 856775"/>
              <a:gd name="f61" fmla="val 1056956"/>
              <a:gd name="f62" fmla="val 636768"/>
              <a:gd name="f63" fmla="val 1156959"/>
              <a:gd name="f64" fmla="val 439487"/>
              <a:gd name="f65" fmla="val 1304654"/>
              <a:gd name="f66" fmla="val 281464"/>
              <a:gd name="f67" fmla="val 1469785"/>
              <a:gd name="f68" fmla="val 2515107"/>
              <a:gd name="f69" fmla="val 1283000"/>
              <a:gd name="f70" fmla="val 2508124"/>
              <a:gd name="f71" fmla="val 1100523"/>
              <a:gd name="f72" fmla="val 2472287"/>
              <a:gd name="f73" fmla="val 927628"/>
              <a:gd name="f74" fmla="val 2411229"/>
              <a:gd name="f75" fmla="val 876831"/>
              <a:gd name="f76" fmla="val 2520843"/>
              <a:gd name="f77" fmla="val 814172"/>
              <a:gd name="f78" fmla="val 2626182"/>
              <a:gd name="f79" fmla="val 738220"/>
              <a:gd name="f80" fmla="val 2724387"/>
              <a:gd name="f81" fmla="val 944637"/>
              <a:gd name="f82" fmla="val 2881665"/>
              <a:gd name="f83" fmla="val 1196120"/>
              <a:gd name="f84" fmla="val 2982471"/>
              <a:gd name="f85" fmla="val 3005418"/>
              <a:gd name="f86" fmla="val 1112275"/>
              <a:gd name="f87" fmla="val 1105327"/>
              <a:gd name="f88" fmla="val 1858153"/>
              <a:gd name="f89" fmla="val 1070032"/>
              <a:gd name="f90" fmla="val 2042144"/>
              <a:gd name="f91" fmla="val 1008001"/>
              <a:gd name="f92" fmla="val 2219039"/>
              <a:gd name="f93" fmla="val 1155519"/>
              <a:gd name="f94" fmla="val 2270408"/>
              <a:gd name="f95" fmla="val 1310845"/>
              <a:gd name="f96" fmla="val 2300826"/>
              <a:gd name="f97" fmla="val 2307834"/>
              <a:gd name="f98" fmla="val 898989"/>
              <a:gd name="f99" fmla="val 1315103"/>
              <a:gd name="f100" fmla="val 907762"/>
              <a:gd name="f101" fmla="val 1164166"/>
              <a:gd name="f102" fmla="val 938783"/>
              <a:gd name="f103" fmla="val 1020939"/>
              <a:gd name="f104" fmla="val 990066"/>
              <a:gd name="f105" fmla="val 1074574"/>
              <a:gd name="f106" fmla="val 1153655"/>
              <a:gd name="f107" fmla="val 1105461"/>
              <a:gd name="f108" fmla="val 1322925"/>
              <a:gd name="f109" fmla="val 1112368"/>
              <a:gd name="f110" fmla="val 182141"/>
              <a:gd name="f111" fmla="val 1199839"/>
              <a:gd name="f112" fmla="val 204777"/>
              <a:gd name="f113" fmla="val 951477"/>
              <a:gd name="f114" fmla="val 303168"/>
              <a:gd name="f115" fmla="val 746615"/>
              <a:gd name="f116" fmla="val 456764"/>
              <a:gd name="f117" fmla="val 828296"/>
              <a:gd name="f118" fmla="val 562801"/>
              <a:gd name="f119" fmla="val 894225"/>
              <a:gd name="f120" fmla="val 677310"/>
              <a:gd name="f121" fmla="val 947434"/>
              <a:gd name="f122" fmla="val 796072"/>
              <a:gd name="f123" fmla="val 1113886"/>
              <a:gd name="f124" fmla="val 736067"/>
              <a:gd name="f125" fmla="val 1289644"/>
              <a:gd name="f126" fmla="val 700323"/>
              <a:gd name="f127" fmla="val 691530"/>
              <a:gd name="f128" fmla="val 2150063"/>
              <a:gd name="f129" fmla="val 992171"/>
              <a:gd name="f130" fmla="val 1990712"/>
              <a:gd name="f131" fmla="val 935501"/>
              <a:gd name="f132" fmla="val 1822242"/>
              <a:gd name="f133" fmla="val 902595"/>
              <a:gd name="f134" fmla="val 1649785"/>
              <a:gd name="f135" fmla="val 897224"/>
              <a:gd name="f136" fmla="val 2063712"/>
              <a:gd name="f137" fmla="val 2069089"/>
              <a:gd name="f138" fmla="val 1323887"/>
              <a:gd name="f139" fmla="val 2098366"/>
              <a:gd name="f140" fmla="val 1155330"/>
              <a:gd name="f141" fmla="val 2168848"/>
              <a:gd name="f142" fmla="val 2199110"/>
              <a:gd name="f143" fmla="val 2108555"/>
              <a:gd name="f144" fmla="val 2028681"/>
              <a:gd name="f145" fmla="val 2073581"/>
              <a:gd name="f146" fmla="val 1851532"/>
              <a:gd name="f147" fmla="val 2065295"/>
              <a:gd name="f148" fmla="val 2307299"/>
              <a:gd name="f149" fmla="val 1829404"/>
              <a:gd name="f150" fmla="val 2299517"/>
              <a:gd name="f151" fmla="val 2004315"/>
              <a:gd name="f152" fmla="val 2261965"/>
              <a:gd name="f153" fmla="val 2422394"/>
              <a:gd name="f154" fmla="val 446879"/>
              <a:gd name="f155" fmla="val 2204309"/>
              <a:gd name="f156" fmla="val 287209"/>
              <a:gd name="f157" fmla="val 1938140"/>
              <a:gd name="f158" fmla="val 189883"/>
              <a:gd name="f159" fmla="val 178919"/>
              <a:gd name="f160" fmla="val 689876"/>
              <a:gd name="f161" fmla="val 1846998"/>
              <a:gd name="f162" fmla="val 695154"/>
              <a:gd name="f163" fmla="val 2039668"/>
              <a:gd name="f164" fmla="val 732502"/>
              <a:gd name="f165" fmla="val 2221721"/>
              <a:gd name="f166" fmla="val 797410"/>
              <a:gd name="f167" fmla="val 2275056"/>
              <a:gd name="f168" fmla="val 675360"/>
              <a:gd name="f169" fmla="val 2341760"/>
              <a:gd name="f170" fmla="val 557662"/>
              <a:gd name="f171" fmla="val 2447278"/>
              <a:gd name="f172" fmla="val 2722123"/>
              <a:gd name="f173" fmla="val 2366121"/>
              <a:gd name="f174" fmla="val 2618714"/>
              <a:gd name="f175" fmla="val 2299534"/>
              <a:gd name="f176" fmla="val 2507403"/>
              <a:gd name="f177" fmla="val 2246145"/>
              <a:gd name="f178" fmla="val 2391362"/>
              <a:gd name="f179" fmla="val 2057375"/>
              <a:gd name="f180" fmla="val 2464119"/>
              <a:gd name="f181" fmla="val 1856285"/>
              <a:gd name="f182" fmla="val 2506958"/>
              <a:gd name="f183" fmla="val 2514779"/>
              <a:gd name="f184" fmla="val 3008639"/>
              <a:gd name="f185" fmla="val 1949198"/>
              <a:gd name="f186" fmla="val 2997255"/>
              <a:gd name="f187" fmla="val 2224691"/>
              <a:gd name="f188" fmla="val 2892757"/>
              <a:gd name="f189" fmla="val 2878934"/>
              <a:gd name="f190" fmla="val 2723190"/>
              <a:gd name="f191" fmla="val 1307255"/>
              <a:gd name="f192" fmla="val 2529440"/>
              <a:gd name="f193" fmla="val 1161128"/>
              <a:gd name="f194" fmla="val 2313862"/>
              <a:gd name="f195" fmla="val 1060620"/>
              <a:gd name="f196" fmla="val 2270535"/>
              <a:gd name="f197" fmla="val 1201714"/>
              <a:gd name="f198" fmla="val 2245604"/>
              <a:gd name="f199" fmla="val 1347104"/>
              <a:gd name="f200" fmla="val 2240109"/>
              <a:gd name="f201" fmla="val 2890636"/>
              <a:gd name="f202" fmla="val 2241814"/>
              <a:gd name="f203" fmla="val 2249736"/>
              <a:gd name="f204" fmla="val 1827102"/>
              <a:gd name="f205" fmla="val 2279520"/>
              <a:gd name="f206" fmla="val 1979973"/>
              <a:gd name="f207" fmla="val 2329964"/>
              <a:gd name="f208" fmla="val 2127513"/>
              <a:gd name="f209" fmla="val 2545677"/>
              <a:gd name="f210" fmla="val 2019923"/>
              <a:gd name="f211" fmla="val 2738160"/>
              <a:gd name="f212" fmla="val 1866413"/>
              <a:gd name="f213" fmla="val 2973035"/>
              <a:gd name="f214" fmla="val 1284386"/>
              <a:gd name="f215" fmla="val 2912066"/>
              <a:gd name="f216" fmla="val 1001840"/>
              <a:gd name="f217" fmla="val 2765308"/>
              <a:gd name="f218" fmla="val 751379"/>
              <a:gd name="f219" fmla="val 2561381"/>
              <a:gd name="f220" fmla="val 561108"/>
              <a:gd name="f221" fmla="val 2489321"/>
              <a:gd name="f222" fmla="val 656437"/>
              <a:gd name="f223" fmla="val 2431363"/>
              <a:gd name="f224" fmla="val 759225"/>
              <a:gd name="f225" fmla="val 2384553"/>
              <a:gd name="f226" fmla="val 865647"/>
              <a:gd name="f227" fmla="val 2604520"/>
              <a:gd name="f228" fmla="val 964977"/>
              <a:gd name="f229" fmla="val 2804622"/>
              <a:gd name="f230" fmla="val 1106677"/>
              <a:gd name="f231" fmla="val 2974277"/>
              <a:gd name="f232" fmla="val 1897328"/>
              <a:gd name="f233" fmla="val 2812488"/>
              <a:gd name="f234" fmla="val 2073933"/>
              <a:gd name="f235" fmla="val 2619878"/>
              <a:gd name="f236" fmla="val 2216690"/>
              <a:gd name="f237" fmla="val 2407486"/>
              <a:gd name="f238" fmla="val 2319665"/>
              <a:gd name="f239" fmla="val 2454169"/>
              <a:gd name="f240" fmla="val 2420503"/>
              <a:gd name="f241" fmla="val 2511856"/>
              <a:gd name="f242" fmla="val 2517376"/>
              <a:gd name="f243" fmla="val 2582047"/>
              <a:gd name="f244" fmla="val 2607468"/>
              <a:gd name="f245" fmla="val 2776399"/>
              <a:gd name="f246" fmla="val 2417974"/>
              <a:gd name="f247" fmla="val 2916061"/>
              <a:gd name="f248" fmla="val 2172750"/>
              <a:gd name="f249" fmla="val 1593779"/>
              <a:gd name="f250" fmla="val 2473999"/>
              <a:gd name="f251" fmla="val 2471904"/>
              <a:gd name="f252" fmla="val 1591684"/>
              <a:gd name="f253" fmla="val 738111"/>
              <a:gd name="f254" fmla="val 41261"/>
              <a:gd name="f255" fmla="val 2516549"/>
              <a:gd name="f256" fmla="val 1913"/>
              <a:gd name="f257" fmla="val 2750"/>
              <a:gd name="f258" fmla="val 50490"/>
              <a:gd name="f259" fmla="val 700174"/>
              <a:gd name="f260" fmla="val 679654"/>
              <a:gd name="f261" fmla="val 64473"/>
              <a:gd name="f262" fmla="val 6156"/>
              <a:gd name="f263" fmla="val 2934"/>
              <a:gd name="f264" fmla="val 2503127"/>
              <a:gd name="f265" fmla="val 31654"/>
              <a:gd name="f266" fmla="val 733032"/>
              <a:gd name="f267" fmla="*/ f0 1 3185463"/>
              <a:gd name="f268" fmla="*/ f1 1 3187558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3185463"/>
              <a:gd name="f275" fmla="*/ f272 1 3187558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3185463" h="3187558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23" y="f24"/>
                </a:cubicBezTo>
                <a:close/>
                <a:moveTo>
                  <a:pt x="f41" y="f42"/>
                </a:moveTo>
                <a:lnTo>
                  <a:pt x="f43" y="f42"/>
                </a:ln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41" y="f42"/>
                </a:cubicBezTo>
                <a:close/>
                <a:moveTo>
                  <a:pt x="f54" y="f55"/>
                </a:move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55"/>
                </a:cubicBezTo>
                <a:close/>
                <a:moveTo>
                  <a:pt x="f67" y="f68"/>
                </a:move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7" y="f85"/>
                </a:cubicBezTo>
                <a:close/>
                <a:moveTo>
                  <a:pt x="f67" y="f42"/>
                </a:moveTo>
                <a:lnTo>
                  <a:pt x="f86" y="f42"/>
                </a:ln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67" y="f97"/>
                </a:cubicBezTo>
                <a:close/>
                <a:moveTo>
                  <a:pt x="f67" y="f98"/>
                </a:move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55"/>
                </a:cubicBezTo>
                <a:lnTo>
                  <a:pt x="f67" y="f55"/>
                </a:lnTo>
                <a:close/>
                <a:moveTo>
                  <a:pt x="f67" y="f110"/>
                </a:move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67" y="f127"/>
                </a:cubicBezTo>
                <a:close/>
                <a:moveTo>
                  <a:pt x="f128" y="f129"/>
                </a:moveTo>
                <a:cubicBezTo>
                  <a:pt x="f130" y="f131"/>
                  <a:pt x="f132" y="f133"/>
                  <a:pt x="f134" y="f135"/>
                </a:cubicBezTo>
                <a:lnTo>
                  <a:pt x="f134" y="f55"/>
                </a:lnTo>
                <a:lnTo>
                  <a:pt x="f136" y="f55"/>
                </a:lnTo>
                <a:cubicBezTo>
                  <a:pt x="f137" y="f138"/>
                  <a:pt x="f139" y="f140"/>
                  <a:pt x="f128" y="f129"/>
                </a:cubicBezTo>
                <a:close/>
                <a:moveTo>
                  <a:pt x="f141" y="f142"/>
                </a:moveTo>
                <a:cubicBezTo>
                  <a:pt x="f143" y="f144"/>
                  <a:pt x="f145" y="f146"/>
                  <a:pt x="f147" y="f42"/>
                </a:cubicBezTo>
                <a:lnTo>
                  <a:pt x="f134" y="f42"/>
                </a:lnTo>
                <a:lnTo>
                  <a:pt x="f134" y="f148"/>
                </a:lnTo>
                <a:cubicBezTo>
                  <a:pt x="f149" y="f150"/>
                  <a:pt x="f151" y="f152"/>
                  <a:pt x="f141" y="f142"/>
                </a:cubicBezTo>
                <a:close/>
                <a:moveTo>
                  <a:pt x="f153" y="f154"/>
                </a:moveTo>
                <a:cubicBezTo>
                  <a:pt x="f155" y="f156"/>
                  <a:pt x="f157" y="f158"/>
                  <a:pt x="f134" y="f159"/>
                </a:cubicBezTo>
                <a:lnTo>
                  <a:pt x="f134" y="f160"/>
                </a:ln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53" y="f154"/>
                </a:cubicBezTo>
                <a:close/>
                <a:moveTo>
                  <a:pt x="f171" y="f172"/>
                </a:move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34" y="f183"/>
                </a:cubicBezTo>
                <a:lnTo>
                  <a:pt x="f134" y="f184"/>
                </a:lnTo>
                <a:cubicBezTo>
                  <a:pt x="f185" y="f186"/>
                  <a:pt x="f187" y="f188"/>
                  <a:pt x="f171" y="f172"/>
                </a:cubicBezTo>
                <a:close/>
                <a:moveTo>
                  <a:pt x="f189" y="f55"/>
                </a:moveTo>
                <a:cubicBezTo>
                  <a:pt x="f190" y="f191"/>
                  <a:pt x="f192" y="f193"/>
                  <a:pt x="f194" y="f195"/>
                </a:cubicBezTo>
                <a:cubicBezTo>
                  <a:pt x="f196" y="f197"/>
                  <a:pt x="f198" y="f199"/>
                  <a:pt x="f200" y="f55"/>
                </a:cubicBezTo>
                <a:close/>
                <a:moveTo>
                  <a:pt x="f201" y="f42"/>
                </a:moveTo>
                <a:lnTo>
                  <a:pt x="f202" y="f42"/>
                </a:ln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01" y="f42"/>
                </a:cubicBezTo>
                <a:close/>
                <a:moveTo>
                  <a:pt x="f213" y="f214"/>
                </a:moveTo>
                <a:cubicBezTo>
                  <a:pt x="f215" y="f216"/>
                  <a:pt x="f217" y="f218"/>
                  <a:pt x="f219" y="f220"/>
                </a:cubicBezTo>
                <a:cubicBezTo>
                  <a:pt x="f221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213" y="f214"/>
                </a:cubicBezTo>
                <a:close/>
                <a:moveTo>
                  <a:pt x="f231" y="f232"/>
                </a:moveTo>
                <a:cubicBezTo>
                  <a:pt x="f233" y="f234"/>
                  <a:pt x="f235" y="f236"/>
                  <a:pt x="f237" y="f238"/>
                </a:cubicBezTo>
                <a:cubicBezTo>
                  <a:pt x="f239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31" y="f232"/>
                </a:cubicBezTo>
                <a:close/>
                <a:moveTo>
                  <a:pt x="f3" y="f249"/>
                </a:moveTo>
                <a:cubicBezTo>
                  <a:pt x="f3" y="f250"/>
                  <a:pt x="f251" y="f4"/>
                  <a:pt x="f252" y="f4"/>
                </a:cubicBezTo>
                <a:cubicBezTo>
                  <a:pt x="f253" y="f4"/>
                  <a:pt x="f254" y="f255"/>
                  <a:pt x="f256" y="f42"/>
                </a:cubicBezTo>
                <a:lnTo>
                  <a:pt x="f2" y="f42"/>
                </a:lnTo>
                <a:lnTo>
                  <a:pt x="f2" y="f55"/>
                </a:lnTo>
                <a:lnTo>
                  <a:pt x="f257" y="f55"/>
                </a:lnTo>
                <a:cubicBezTo>
                  <a:pt x="f258" y="f259"/>
                  <a:pt x="f260" y="f261"/>
                  <a:pt x="f67" y="f262"/>
                </a:cubicBezTo>
                <a:lnTo>
                  <a:pt x="f67" y="f2"/>
                </a:lnTo>
                <a:lnTo>
                  <a:pt x="f252" y="f2"/>
                </a:lnTo>
                <a:lnTo>
                  <a:pt x="f134" y="f2"/>
                </a:lnTo>
                <a:lnTo>
                  <a:pt x="f134" y="f263"/>
                </a:lnTo>
                <a:cubicBezTo>
                  <a:pt x="f264" y="f265"/>
                  <a:pt x="f3" y="f266"/>
                  <a:pt x="f3" y="f249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4" name="Block Arc 41">
            <a:extLst>
              <a:ext uri="{FF2B5EF4-FFF2-40B4-BE49-F238E27FC236}">
                <a16:creationId xmlns:a16="http://schemas.microsoft.com/office/drawing/2014/main" id="{10B99E58-615C-E26E-FEB4-96B6142E8DF3}"/>
              </a:ext>
            </a:extLst>
          </p:cNvPr>
          <p:cNvSpPr/>
          <p:nvPr/>
        </p:nvSpPr>
        <p:spPr>
          <a:xfrm>
            <a:off x="7056415" y="1068229"/>
            <a:ext cx="354979" cy="495293"/>
          </a:xfrm>
          <a:custGeom>
            <a:avLst/>
            <a:gdLst>
              <a:gd name="f0" fmla="val w"/>
              <a:gd name="f1" fmla="val h"/>
              <a:gd name="f2" fmla="val 0"/>
              <a:gd name="f3" fmla="val 2512265"/>
              <a:gd name="f4" fmla="val 3505352"/>
              <a:gd name="f5" fmla="val 1276582"/>
              <a:gd name="f6" fmla="val 2106401"/>
              <a:gd name="f7" fmla="val 1154832"/>
              <a:gd name="f8" fmla="val 2195007"/>
              <a:gd name="f9" fmla="val 1018024"/>
              <a:gd name="f10" fmla="val 2262207"/>
              <a:gd name="f11" fmla="val 871321"/>
              <a:gd name="f12" fmla="val 2302645"/>
              <a:gd name="f13" fmla="val 1041049"/>
              <a:gd name="f14" fmla="val 2346709"/>
              <a:gd name="f15" fmla="val 1216984"/>
              <a:gd name="f16" fmla="val 2342691"/>
              <a:gd name="f17" fmla="val 1380867"/>
              <a:gd name="f18" fmla="val 2295542"/>
              <a:gd name="f19" fmla="val 1352791"/>
              <a:gd name="f20" fmla="val 2227964"/>
              <a:gd name="f21" fmla="val 1317377"/>
              <a:gd name="f22" fmla="val 2164934"/>
              <a:gd name="f23" fmla="val 931061"/>
              <a:gd name="f24" fmla="val 1768598"/>
              <a:gd name="f25" fmla="val 785084"/>
              <a:gd name="f26" fmla="val 2021438"/>
              <a:gd name="f27" fmla="val 684448"/>
              <a:gd name="f28" fmla="val 2196711"/>
              <a:gd name="f29" fmla="val 868931"/>
              <a:gd name="f30" fmla="val 2169533"/>
              <a:gd name="f31" fmla="val 1041385"/>
              <a:gd name="f32" fmla="val 2098006"/>
              <a:gd name="f33" fmla="val 1189228"/>
              <a:gd name="f34" fmla="val 1991290"/>
              <a:gd name="f35" fmla="val 1113839"/>
              <a:gd name="f36" fmla="val 1904543"/>
              <a:gd name="f37" fmla="val 1026949"/>
              <a:gd name="f38" fmla="val 1829435"/>
              <a:gd name="f39" fmla="val 1626242"/>
              <a:gd name="f40" fmla="val 1739577"/>
              <a:gd name="f41" fmla="val 1556851"/>
              <a:gd name="f42" fmla="val 1850020"/>
              <a:gd name="f43" fmla="val 1471526"/>
              <a:gd name="f44" fmla="val 1947792"/>
              <a:gd name="f45" fmla="val 1374302"/>
              <a:gd name="f46" fmla="val 2030973"/>
              <a:gd name="f47" fmla="val 1422822"/>
              <a:gd name="f48" fmla="val 2099916"/>
              <a:gd name="f49" fmla="val 1464618"/>
              <a:gd name="f50" fmla="val 2174537"/>
              <a:gd name="f51" fmla="val 1497466"/>
              <a:gd name="f52" fmla="val 2254701"/>
              <a:gd name="f53" fmla="val 1664534"/>
              <a:gd name="f54" fmla="val 2184833"/>
              <a:gd name="f55" fmla="val 1813198"/>
              <a:gd name="f56" fmla="val 2068027"/>
              <a:gd name="f57" fmla="val 1922549"/>
              <a:gd name="f58" fmla="val 1910651"/>
              <a:gd name="f59" fmla="val 531158"/>
              <a:gd name="f60" fmla="val 1601275"/>
              <a:gd name="f61" fmla="val 514831"/>
              <a:gd name="f62" fmla="val 1769123"/>
              <a:gd name="f63" fmla="val 535254"/>
              <a:gd name="f64" fmla="val 1939877"/>
              <a:gd name="f65" fmla="val 594029"/>
              <a:gd name="f66" fmla="val 2101141"/>
              <a:gd name="f67" fmla="val 822377"/>
              <a:gd name="f68" fmla="val 1705631"/>
              <a:gd name="f69" fmla="val 730789"/>
              <a:gd name="f70" fmla="val 1658398"/>
              <a:gd name="f71" fmla="val 632873"/>
              <a:gd name="f72" fmla="val 1623335"/>
              <a:gd name="f73" fmla="val 270885"/>
              <a:gd name="f74" fmla="val 1572115"/>
              <a:gd name="f75" fmla="val 231457"/>
              <a:gd name="f76" fmla="val 1572339"/>
              <a:gd name="f77" fmla="val 191799"/>
              <a:gd name="f78" fmla="val 1574812"/>
              <a:gd name="f79" fmla="val 152057"/>
              <a:gd name="f80" fmla="val 1579894"/>
              <a:gd name="f81" fmla="val 195418"/>
              <a:gd name="f82" fmla="val 1760005"/>
              <a:gd name="f83" fmla="val 289893"/>
              <a:gd name="f84" fmla="val 1927350"/>
              <a:gd name="f85" fmla="val 428945"/>
              <a:gd name="f86" fmla="val 2058945"/>
              <a:gd name="f87" fmla="val 384418"/>
              <a:gd name="f88" fmla="val 1901749"/>
              <a:gd name="f89" fmla="val 371313"/>
              <a:gd name="f90" fmla="val 1738504"/>
              <a:gd name="f91" fmla="val 388331"/>
              <a:gd name="f92" fmla="val 1577832"/>
              <a:gd name="f93" fmla="val 349511"/>
              <a:gd name="f94" fmla="val 1573916"/>
              <a:gd name="f95" fmla="val 310313"/>
              <a:gd name="f96" fmla="val 1571891"/>
              <a:gd name="f97" fmla="val 1117422"/>
              <a:gd name="f98" fmla="val 1445810"/>
              <a:gd name="f99" fmla="val 992684"/>
              <a:gd name="f100" fmla="val 1661863"/>
              <a:gd name="f101" fmla="val 1102065"/>
              <a:gd name="f102" fmla="val 1730612"/>
              <a:gd name="f103" fmla="val 1200940"/>
              <a:gd name="f104" fmla="val 1816138"/>
              <a:gd name="f105" fmla="val 1286200"/>
              <a:gd name="f106" fmla="val 1915345"/>
              <a:gd name="f107" fmla="val 1368713"/>
              <a:gd name="f108" fmla="val 1844119"/>
              <a:gd name="f109" fmla="val 1441290"/>
              <a:gd name="f110" fmla="val 1760865"/>
              <a:gd name="f111" fmla="val 1500981"/>
              <a:gd name="f112" fmla="val 1667258"/>
              <a:gd name="f113" fmla="val 2092402"/>
              <a:gd name="f114" fmla="val 1221082"/>
              <a:gd name="f115" fmla="val 2001593"/>
              <a:gd name="f116" fmla="val 1234047"/>
              <a:gd name="f117" fmla="val 1911092"/>
              <a:gd name="f118" fmla="val 1235450"/>
              <a:gd name="f119" fmla="val 1822337"/>
              <a:gd name="f120" fmla="val 1227227"/>
              <a:gd name="f121" fmla="val 1800443"/>
              <a:gd name="f122" fmla="val 1366691"/>
              <a:gd name="f123" fmla="val 1756170"/>
              <a:gd name="f124" fmla="val 1503162"/>
              <a:gd name="f125" fmla="val 1688847"/>
              <a:gd name="f126" fmla="val 1630684"/>
              <a:gd name="f127" fmla="val 1987299"/>
              <a:gd name="f128" fmla="val 1802996"/>
              <a:gd name="f129" fmla="val 2084887"/>
              <a:gd name="f130" fmla="val 1618081"/>
              <a:gd name="f131" fmla="val 2117858"/>
              <a:gd name="f132" fmla="val 1415133"/>
              <a:gd name="f133" fmla="val 649579"/>
              <a:gd name="f134" fmla="val 1175701"/>
              <a:gd name="f135" fmla="val 600911"/>
              <a:gd name="f136" fmla="val 1272240"/>
              <a:gd name="f137" fmla="val 566994"/>
              <a:gd name="f138" fmla="val 1374279"/>
              <a:gd name="f139" fmla="val 548013"/>
              <a:gd name="f140" fmla="val 1478728"/>
              <a:gd name="f141" fmla="val 665588"/>
              <a:gd name="f142" fmla="val 1503392"/>
              <a:gd name="f143" fmla="val 778659"/>
              <a:gd name="f144" fmla="val 1543786"/>
              <a:gd name="f145" fmla="val 883938"/>
              <a:gd name="f146" fmla="val 1599004"/>
              <a:gd name="f147" fmla="val 1008644"/>
              <a:gd name="f148" fmla="val 1383007"/>
              <a:gd name="f149" fmla="val 1325201"/>
              <a:gd name="f150" fmla="val 1085928"/>
              <a:gd name="f151" fmla="val 1180226"/>
              <a:gd name="f152" fmla="val 1337032"/>
              <a:gd name="f153" fmla="val 1563461"/>
              <a:gd name="f154" fmla="val 1558293"/>
              <a:gd name="f155" fmla="val 1621429"/>
              <a:gd name="f156" fmla="val 1447029"/>
              <a:gd name="f157" fmla="val 1659763"/>
              <a:gd name="f158" fmla="val 1328223"/>
              <a:gd name="f159" fmla="val 1679185"/>
              <a:gd name="f160" fmla="val 1206861"/>
              <a:gd name="f161" fmla="val 1555153"/>
              <a:gd name="f162" fmla="val 1183834"/>
              <a:gd name="f163" fmla="val 1435895"/>
              <a:gd name="f164" fmla="val 1143161"/>
              <a:gd name="f165" fmla="val 216369"/>
              <a:gd name="f166" fmla="val 925587"/>
              <a:gd name="f167" fmla="val 135862"/>
              <a:gd name="f168" fmla="val 1096620"/>
              <a:gd name="f169" fmla="val 108667"/>
              <a:gd name="f170" fmla="val 1281041"/>
              <a:gd name="f171" fmla="val 130011"/>
              <a:gd name="f172" fmla="val 1458436"/>
              <a:gd name="f173" fmla="val 222591"/>
              <a:gd name="f174" fmla="val 1446071"/>
              <a:gd name="f175" fmla="val 314795"/>
              <a:gd name="f176" fmla="val 1446181"/>
              <a:gd name="f177" fmla="val 405131"/>
              <a:gd name="f178" fmla="val 1455463"/>
              <a:gd name="f179" fmla="val 426945"/>
              <a:gd name="f180" fmla="val 1333935"/>
              <a:gd name="f181" fmla="val 466667"/>
              <a:gd name="f182" fmla="val 1215249"/>
              <a:gd name="f183" fmla="val 524206"/>
              <a:gd name="f184" fmla="val 1103317"/>
              <a:gd name="f185" fmla="val 943246"/>
              <a:gd name="f186" fmla="val 797103"/>
              <a:gd name="f187" fmla="val 853400"/>
              <a:gd name="f188" fmla="val 873630"/>
              <a:gd name="f189" fmla="val 774733"/>
              <a:gd name="f190" fmla="val 963960"/>
              <a:gd name="f191" fmla="val 711316"/>
              <a:gd name="f192" fmla="val 1066306"/>
              <a:gd name="f193" fmla="val 1071447"/>
              <a:gd name="f194" fmla="val 1274228"/>
              <a:gd name="f195" fmla="val 1215869"/>
              <a:gd name="f196" fmla="val 1024081"/>
              <a:gd name="f197" fmla="val 1115458"/>
              <a:gd name="f198" fmla="val 961776"/>
              <a:gd name="f199" fmla="val 1023809"/>
              <a:gd name="f200" fmla="val 885272"/>
              <a:gd name="f201" fmla="val 1777831"/>
              <a:gd name="f202" fmla="val 614825"/>
              <a:gd name="f203" fmla="val 1828108"/>
              <a:gd name="f204" fmla="val 774217"/>
              <a:gd name="f205" fmla="val 1847177"/>
              <a:gd name="f206" fmla="val 940426"/>
              <a:gd name="f207" fmla="val 1835302"/>
              <a:gd name="f208" fmla="val 1104709"/>
              <a:gd name="f209" fmla="val 1912529"/>
              <a:gd name="f210" fmla="val 1111680"/>
              <a:gd name="f211" fmla="val 1991200"/>
              <a:gd name="f212" fmla="val 1110618"/>
              <a:gd name="f213" fmla="val 2070135"/>
              <a:gd name="f214" fmla="val 1099634"/>
              <a:gd name="f215" fmla="val 2023430"/>
              <a:gd name="f216" fmla="val 916066"/>
              <a:gd name="f217" fmla="val 1923963"/>
              <a:gd name="f218" fmla="val 746103"/>
              <a:gd name="f219" fmla="val 1613169"/>
              <a:gd name="f220" fmla="val 587153"/>
              <a:gd name="f221" fmla="val 1386789"/>
              <a:gd name="f222" fmla="val 979253"/>
              <a:gd name="f223" fmla="val 1482593"/>
              <a:gd name="f224" fmla="val 1028182"/>
              <a:gd name="f225" fmla="val 1585369"/>
              <a:gd name="f226" fmla="val 1063521"/>
              <a:gd name="f227" fmla="val 1692132"/>
              <a:gd name="f228" fmla="val 1084514"/>
              <a:gd name="f229" fmla="val 1702376"/>
              <a:gd name="f230" fmla="val 916614"/>
              <a:gd name="f231" fmla="val 1676765"/>
              <a:gd name="f232" fmla="val 746730"/>
              <a:gd name="f233" fmla="val 1500307"/>
              <a:gd name="f234" fmla="val 531421"/>
              <a:gd name="f235" fmla="val 1333628"/>
              <a:gd name="f236" fmla="val 560682"/>
              <a:gd name="f237" fmla="val 1177718"/>
              <a:gd name="f238" fmla="val 626786"/>
              <a:gd name="f239" fmla="val 1041762"/>
              <a:gd name="f240" fmla="val 721997"/>
              <a:gd name="f241" fmla="val 1111912"/>
              <a:gd name="f242" fmla="val 797410"/>
              <a:gd name="f243" fmla="val 1191076"/>
              <a:gd name="f244" fmla="val 863204"/>
              <a:gd name="f245" fmla="val 1277416"/>
              <a:gd name="f246" fmla="val 917480"/>
              <a:gd name="f247" fmla="val 708730"/>
              <a:gd name="f248" fmla="val 442269"/>
              <a:gd name="f249" fmla="val 536145"/>
              <a:gd name="f250" fmla="val 518354"/>
              <a:gd name="f251" fmla="val 384460"/>
              <a:gd name="f252" fmla="val 645249"/>
              <a:gd name="f253" fmla="val 277225"/>
              <a:gd name="f254" fmla="val 815684"/>
              <a:gd name="f255" fmla="val 586010"/>
              <a:gd name="f256" fmla="val 993961"/>
              <a:gd name="f257" fmla="val 658009"/>
              <a:gd name="f258" fmla="val 876621"/>
              <a:gd name="f259" fmla="val 747803"/>
              <a:gd name="f260" fmla="val 773217"/>
              <a:gd name="f261" fmla="val 850548"/>
              <a:gd name="f262" fmla="val 685844"/>
              <a:gd name="f263" fmla="val 795399"/>
              <a:gd name="f264" fmla="val 611028"/>
              <a:gd name="f265" fmla="val 747545"/>
              <a:gd name="f266" fmla="val 529652"/>
              <a:gd name="f267" fmla="val 1114411"/>
              <a:gd name="f268" fmla="val 355452"/>
              <a:gd name="f269" fmla="val 1016499"/>
              <a:gd name="f270" fmla="val 355167"/>
              <a:gd name="f271" fmla="val 919324"/>
              <a:gd name="f272" fmla="val 369705"/>
              <a:gd name="f273" fmla="val 826255"/>
              <a:gd name="f274" fmla="val 398131"/>
              <a:gd name="f275" fmla="val 858722"/>
              <a:gd name="f276" fmla="val 474940"/>
              <a:gd name="f277" fmla="val 900618"/>
              <a:gd name="f278" fmla="val 545829"/>
              <a:gd name="f279" fmla="val 948599"/>
              <a:gd name="f280" fmla="val 611249"/>
              <a:gd name="f281" fmla="val 1085375"/>
              <a:gd name="f282" fmla="val 512974"/>
              <a:gd name="f283" fmla="val 1240825"/>
              <a:gd name="f284" fmla="val 441488"/>
              <a:gd name="f285" fmla="val 1406980"/>
              <a:gd name="f286" fmla="val 401715"/>
              <a:gd name="f287" fmla="val 1310969"/>
              <a:gd name="f288" fmla="val 370847"/>
              <a:gd name="f289" fmla="val 1212322"/>
              <a:gd name="f290" fmla="val 355738"/>
              <a:gd name="f291" fmla="val 1776283"/>
              <a:gd name="f292" fmla="val 295101"/>
              <a:gd name="f293" fmla="val 1710896"/>
              <a:gd name="f294" fmla="val 408983"/>
              <a:gd name="f295" fmla="val 2209777"/>
              <a:gd name="f296" fmla="val 726145"/>
              <a:gd name="f297" fmla="val 2373723"/>
              <a:gd name="f298" fmla="val 1383396"/>
              <a:gd name="f299" fmla="val 2075153"/>
              <a:gd name="f300" fmla="val 1900534"/>
              <a:gd name="f301" fmla="val 1777480"/>
              <a:gd name="f302" fmla="val 2416119"/>
              <a:gd name="f303" fmla="val 1129323"/>
              <a:gd name="f304" fmla="val 2603192"/>
              <a:gd name="f305" fmla="val 606057"/>
              <a:gd name="f306" fmla="val 2333243"/>
              <a:gd name="f307" fmla="val 534769"/>
              <a:gd name="f308" fmla="val 2457402"/>
              <a:gd name="f309" fmla="val 1115347"/>
              <a:gd name="f310" fmla="val 2755664"/>
              <a:gd name="f311" fmla="val 1834151"/>
              <a:gd name="f312" fmla="val 2554240"/>
              <a:gd name="f313" fmla="val 2173557"/>
              <a:gd name="f314" fmla="val 1987198"/>
              <a:gd name="f315" fmla="val 2520801"/>
              <a:gd name="f316" fmla="val 1407062"/>
              <a:gd name="f317" fmla="val 2343129"/>
              <a:gd name="f318" fmla="val 657734"/>
              <a:gd name="f319" fmla="val 1831804"/>
              <a:gd name="f320" fmla="val 1881515"/>
              <a:gd name="f321" fmla="val 1921814"/>
              <a:gd name="f322" fmla="val 40299"/>
              <a:gd name="f323" fmla="val 90010"/>
              <a:gd name="f324" fmla="val 123853"/>
              <a:gd name="f325" fmla="val 1903137"/>
              <a:gd name="f326" fmla="val 153333"/>
              <a:gd name="f327" fmla="val 1874873"/>
              <a:gd name="f328" fmla="val 167531"/>
              <a:gd name="f329" fmla="val 2505724"/>
              <a:gd name="f330" fmla="val 579432"/>
              <a:gd name="f331" fmla="val 2701456"/>
              <a:gd name="f332" fmla="val 1419035"/>
              <a:gd name="f333" fmla="val 2311836"/>
              <a:gd name="f334" fmla="val 2069966"/>
              <a:gd name="f335" fmla="val 2067801"/>
              <a:gd name="f336" fmla="val 2477672"/>
              <a:gd name="f337" fmla="val 1650037"/>
              <a:gd name="f338" fmla="val 2717958"/>
              <a:gd name="f339" fmla="val 1209422"/>
              <a:gd name="f340" fmla="val 2750781"/>
              <a:gd name="f341" fmla="val 3191198"/>
              <a:gd name="f342" fmla="val 1228953"/>
              <a:gd name="f343" fmla="val 3190691"/>
              <a:gd name="f344" fmla="val 1248332"/>
              <a:gd name="f345" fmla="val 3191937"/>
              <a:gd name="f346" fmla="val 1267595"/>
              <a:gd name="f347" fmla="val 3193449"/>
              <a:gd name="f348" fmla="val 1660899"/>
              <a:gd name="f349" fmla="val 3224325"/>
              <a:gd name="f350" fmla="val 1926978"/>
              <a:gd name="f351" fmla="val 3358049"/>
              <a:gd name="f352" fmla="val 1884661"/>
              <a:gd name="f353" fmla="val 3503570"/>
              <a:gd name="f354" fmla="val 318693"/>
              <a:gd name="f355" fmla="val 273700"/>
              <a:gd name="f356" fmla="val 3359367"/>
              <a:gd name="f357" fmla="val 539657"/>
              <a:gd name="f358" fmla="val 3224666"/>
              <a:gd name="f359" fmla="val 934393"/>
              <a:gd name="f360" fmla="val 3193515"/>
              <a:gd name="f361" fmla="val 993398"/>
              <a:gd name="f362" fmla="val 3191208"/>
              <a:gd name="f363" fmla="val 2750894"/>
              <a:gd name="f364" fmla="val 812915"/>
              <a:gd name="f365" fmla="val 2737642"/>
              <a:gd name="f366" fmla="val 632784"/>
              <a:gd name="f367" fmla="val 2688481"/>
              <a:gd name="f368" fmla="val 463078"/>
              <a:gd name="f369" fmla="val 2601537"/>
              <a:gd name="f370" fmla="val 463677"/>
              <a:gd name="f371" fmla="val 2602537"/>
              <a:gd name="f372" fmla="val 463694"/>
              <a:gd name="f373" fmla="val 2603560"/>
              <a:gd name="f374" fmla="val 2604587"/>
              <a:gd name="f375" fmla="val 2654298"/>
              <a:gd name="f376" fmla="val 423395"/>
              <a:gd name="f377" fmla="val 2694597"/>
              <a:gd name="f378" fmla="val 373684"/>
              <a:gd name="f379" fmla="val 323973"/>
              <a:gd name="f380" fmla="val 283674"/>
              <a:gd name="f381" fmla="val 2554876"/>
              <a:gd name="f382" fmla="val 2514577"/>
              <a:gd name="f383" fmla="val 377019"/>
              <a:gd name="f384" fmla="val 2515250"/>
              <a:gd name="f385" fmla="val 511820"/>
              <a:gd name="f386" fmla="val 2280472"/>
              <a:gd name="f387" fmla="val 495824"/>
              <a:gd name="f388" fmla="val 2271237"/>
              <a:gd name="f389" fmla="val 496783"/>
              <a:gd name="f390" fmla="val 2269575"/>
              <a:gd name="f391" fmla="val 34226"/>
              <a:gd name="f392" fmla="val 1964050"/>
              <a:gd name="f393" fmla="val -130424"/>
              <a:gd name="f394" fmla="val 1362029"/>
              <a:gd name="f395" fmla="val 110016"/>
              <a:gd name="f396" fmla="val 864184"/>
              <a:gd name="f397" fmla="val 106296"/>
              <a:gd name="f398" fmla="val 862036"/>
              <a:gd name="f399" fmla="val 148828"/>
              <a:gd name="f400" fmla="val 788370"/>
              <a:gd name="f401" fmla="val 169099"/>
              <a:gd name="f402" fmla="val 753258"/>
              <a:gd name="f403" fmla="val 170873"/>
              <a:gd name="f404" fmla="val 754281"/>
              <a:gd name="f405" fmla="val 475914"/>
              <a:gd name="f406" fmla="val 264737"/>
              <a:gd name="f407" fmla="val 1106018"/>
              <a:gd name="f408" fmla="val 92008"/>
              <a:gd name="f409" fmla="val 1617242"/>
              <a:gd name="f410" fmla="val 355196"/>
              <a:gd name="f411" fmla="val 1748044"/>
              <a:gd name="f412" fmla="val 127384"/>
              <a:gd name="f413" fmla="val 1751959"/>
              <a:gd name="f414" fmla="val 129632"/>
              <a:gd name="f415" fmla="val 1745165"/>
              <a:gd name="f416" fmla="val 117975"/>
              <a:gd name="f417" fmla="val 1741794"/>
              <a:gd name="f418" fmla="val 104386"/>
              <a:gd name="f419" fmla="val 1782093"/>
              <a:gd name="f420" fmla="*/ f0 1 2512265"/>
              <a:gd name="f421" fmla="*/ f1 1 3505352"/>
              <a:gd name="f422" fmla="val f2"/>
              <a:gd name="f423" fmla="val f3"/>
              <a:gd name="f424" fmla="val f4"/>
              <a:gd name="f425" fmla="+- f424 0 f422"/>
              <a:gd name="f426" fmla="+- f423 0 f422"/>
              <a:gd name="f427" fmla="*/ f426 1 2512265"/>
              <a:gd name="f428" fmla="*/ f425 1 3505352"/>
              <a:gd name="f429" fmla="*/ f422 1 f427"/>
              <a:gd name="f430" fmla="*/ f423 1 f427"/>
              <a:gd name="f431" fmla="*/ f422 1 f428"/>
              <a:gd name="f432" fmla="*/ f424 1 f428"/>
              <a:gd name="f433" fmla="*/ f429 f420 1"/>
              <a:gd name="f434" fmla="*/ f430 f420 1"/>
              <a:gd name="f435" fmla="*/ f432 f421 1"/>
              <a:gd name="f436" fmla="*/ f431 f4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33" t="f436" r="f434" b="f435"/>
            <a:pathLst>
              <a:path w="2512265" h="350535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lnTo>
                  <a:pt x="f25" y="f26"/>
                </a:ln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23" y="f24"/>
                </a:cubicBezTo>
                <a:close/>
                <a:moveTo>
                  <a:pt x="f39" y="f40"/>
                </a:move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lose/>
                <a:moveTo>
                  <a:pt x="f59" y="f60"/>
                </a:moveTo>
                <a:cubicBezTo>
                  <a:pt x="f61" y="f62"/>
                  <a:pt x="f63" y="f64"/>
                  <a:pt x="f65" y="f66"/>
                </a:cubicBezTo>
                <a:lnTo>
                  <a:pt x="f67" y="f68"/>
                </a:lnTo>
                <a:cubicBezTo>
                  <a:pt x="f69" y="f70"/>
                  <a:pt x="f71" y="f72"/>
                  <a:pt x="f59" y="f60"/>
                </a:cubicBezTo>
                <a:close/>
                <a:moveTo>
                  <a:pt x="f73" y="f74"/>
                </a:move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73" y="f74"/>
                </a:cubicBezTo>
                <a:close/>
                <a:moveTo>
                  <a:pt x="f97" y="f98"/>
                </a:moveTo>
                <a:lnTo>
                  <a:pt x="f99" y="f100"/>
                </a:ln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lnTo>
                  <a:pt x="f127" y="f128"/>
                </a:lnTo>
                <a:cubicBezTo>
                  <a:pt x="f129" y="f130"/>
                  <a:pt x="f131" y="f132"/>
                  <a:pt x="f113" y="f114"/>
                </a:cubicBezTo>
                <a:close/>
                <a:moveTo>
                  <a:pt x="f133" y="f134"/>
                </a:move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lnTo>
                  <a:pt x="f147" y="f148"/>
                </a:lnTo>
                <a:close/>
                <a:moveTo>
                  <a:pt x="f149" y="f150"/>
                </a:moveTo>
                <a:lnTo>
                  <a:pt x="f151" y="f152"/>
                </a:ln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49" y="f150"/>
                </a:cubicBezTo>
                <a:close/>
                <a:moveTo>
                  <a:pt x="f165" y="f166"/>
                </a:moveTo>
                <a:cubicBezTo>
                  <a:pt x="f167" y="f168"/>
                  <a:pt x="f169" y="f170"/>
                  <a:pt x="f171" y="f172"/>
                </a:cubicBez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83" y="f184"/>
                </a:cubicBezTo>
                <a:close/>
                <a:moveTo>
                  <a:pt x="f185" y="f186"/>
                </a:moveTo>
                <a:cubicBezTo>
                  <a:pt x="f187" y="f188"/>
                  <a:pt x="f189" y="f190"/>
                  <a:pt x="f191" y="f192"/>
                </a:cubicBezTo>
                <a:lnTo>
                  <a:pt x="f193" y="f194"/>
                </a:lnTo>
                <a:lnTo>
                  <a:pt x="f195" y="f196"/>
                </a:lnTo>
                <a:cubicBezTo>
                  <a:pt x="f197" y="f198"/>
                  <a:pt x="f199" y="f200"/>
                  <a:pt x="f185" y="f186"/>
                </a:cubicBezTo>
                <a:close/>
                <a:moveTo>
                  <a:pt x="f201" y="f202"/>
                </a:move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01" y="f202"/>
                </a:cubicBezTo>
                <a:close/>
                <a:moveTo>
                  <a:pt x="f219" y="f220"/>
                </a:moveTo>
                <a:lnTo>
                  <a:pt x="f221" y="f222"/>
                </a:lnTo>
                <a:cubicBezTo>
                  <a:pt x="f223" y="f224"/>
                  <a:pt x="f225" y="f226"/>
                  <a:pt x="f227" y="f228"/>
                </a:cubicBezTo>
                <a:cubicBezTo>
                  <a:pt x="f229" y="f230"/>
                  <a:pt x="f231" y="f232"/>
                  <a:pt x="f219" y="f220"/>
                </a:cubicBezTo>
                <a:close/>
                <a:moveTo>
                  <a:pt x="f233" y="f234"/>
                </a:moveTo>
                <a:cubicBezTo>
                  <a:pt x="f235" y="f236"/>
                  <a:pt x="f237" y="f238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lose/>
                <a:moveTo>
                  <a:pt x="f247" y="f248"/>
                </a:moveTo>
                <a:cubicBezTo>
                  <a:pt x="f249" y="f250"/>
                  <a:pt x="f251" y="f252"/>
                  <a:pt x="f253" y="f254"/>
                </a:cubicBezTo>
                <a:lnTo>
                  <a:pt x="f255" y="f256"/>
                </a:lnTo>
                <a:cubicBezTo>
                  <a:pt x="f257" y="f258"/>
                  <a:pt x="f259" y="f260"/>
                  <a:pt x="f261" y="f262"/>
                </a:cubicBezTo>
                <a:cubicBezTo>
                  <a:pt x="f263" y="f264"/>
                  <a:pt x="f265" y="f266"/>
                  <a:pt x="f247" y="f248"/>
                </a:cubicBezTo>
                <a:close/>
                <a:moveTo>
                  <a:pt x="f267" y="f268"/>
                </a:moveTo>
                <a:cubicBezTo>
                  <a:pt x="f269" y="f270"/>
                  <a:pt x="f271" y="f272"/>
                  <a:pt x="f273" y="f274"/>
                </a:cubicBezTo>
                <a:cubicBezTo>
                  <a:pt x="f275" y="f276"/>
                  <a:pt x="f277" y="f278"/>
                  <a:pt x="f279" y="f280"/>
                </a:cubicBezTo>
                <a:cubicBezTo>
                  <a:pt x="f281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67" y="f268"/>
                </a:cubicBezTo>
                <a:close/>
                <a:moveTo>
                  <a:pt x="f291" y="f292"/>
                </a:moveTo>
                <a:lnTo>
                  <a:pt x="f293" y="f294"/>
                </a:lnTo>
                <a:cubicBezTo>
                  <a:pt x="f295" y="f296"/>
                  <a:pt x="f297" y="f298"/>
                  <a:pt x="f299" y="f300"/>
                </a:cubicBezTo>
                <a:cubicBezTo>
                  <a:pt x="f301" y="f302"/>
                  <a:pt x="f303" y="f304"/>
                  <a:pt x="f305" y="f306"/>
                </a:cubicBezTo>
                <a:lnTo>
                  <a:pt x="f307" y="f308"/>
                </a:lnTo>
                <a:cubicBezTo>
                  <a:pt x="f309" y="f310"/>
                  <a:pt x="f311" y="f312"/>
                  <a:pt x="f313" y="f314"/>
                </a:cubicBezTo>
                <a:cubicBezTo>
                  <a:pt x="f315" y="f316"/>
                  <a:pt x="f317" y="f318"/>
                  <a:pt x="f291" y="f292"/>
                </a:cubicBezTo>
                <a:close/>
                <a:moveTo>
                  <a:pt x="f319" y="f2"/>
                </a:moveTo>
                <a:cubicBezTo>
                  <a:pt x="f320" y="f2"/>
                  <a:pt x="f321" y="f322"/>
                  <a:pt x="f321" y="f323"/>
                </a:cubicBezTo>
                <a:cubicBezTo>
                  <a:pt x="f321" y="f324"/>
                  <a:pt x="f325" y="f326"/>
                  <a:pt x="f327" y="f328"/>
                </a:cubicBezTo>
                <a:cubicBezTo>
                  <a:pt x="f329" y="f330"/>
                  <a:pt x="f331" y="f332"/>
                  <a:pt x="f333" y="f334"/>
                </a:cubicBezTo>
                <a:cubicBezTo>
                  <a:pt x="f335" y="f336"/>
                  <a:pt x="f337" y="f338"/>
                  <a:pt x="f339" y="f340"/>
                </a:cubicBezTo>
                <a:lnTo>
                  <a:pt x="f339" y="f341"/>
                </a:lnTo>
                <a:cubicBezTo>
                  <a:pt x="f342" y="f343"/>
                  <a:pt x="f344" y="f345"/>
                  <a:pt x="f346" y="f347"/>
                </a:cubicBezTo>
                <a:cubicBezTo>
                  <a:pt x="f348" y="f349"/>
                  <a:pt x="f350" y="f351"/>
                  <a:pt x="f352" y="f353"/>
                </a:cubicBezTo>
                <a:lnTo>
                  <a:pt x="f354" y="f4"/>
                </a:lnTo>
                <a:cubicBezTo>
                  <a:pt x="f355" y="f356"/>
                  <a:pt x="f357" y="f358"/>
                  <a:pt x="f359" y="f360"/>
                </a:cubicBezTo>
                <a:lnTo>
                  <a:pt x="f361" y="f362"/>
                </a:lnTo>
                <a:lnTo>
                  <a:pt x="f361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2" y="f374"/>
                </a:cubicBezTo>
                <a:cubicBezTo>
                  <a:pt x="f372" y="f375"/>
                  <a:pt x="f376" y="f377"/>
                  <a:pt x="f378" y="f377"/>
                </a:cubicBezTo>
                <a:cubicBezTo>
                  <a:pt x="f379" y="f377"/>
                  <a:pt x="f380" y="f375"/>
                  <a:pt x="f380" y="f374"/>
                </a:cubicBezTo>
                <a:cubicBezTo>
                  <a:pt x="f380" y="f381"/>
                  <a:pt x="f379" y="f382"/>
                  <a:pt x="f378" y="f382"/>
                </a:cubicBezTo>
                <a:lnTo>
                  <a:pt x="f383" y="f384"/>
                </a:lnTo>
                <a:lnTo>
                  <a:pt x="f385" y="f386"/>
                </a:lnTo>
                <a:lnTo>
                  <a:pt x="f387" y="f388"/>
                </a:lnTo>
                <a:lnTo>
                  <a:pt x="f389" y="f390"/>
                </a:lnTo>
                <a:cubicBezTo>
                  <a:pt x="f391" y="f392"/>
                  <a:pt x="f393" y="f394"/>
                  <a:pt x="f395" y="f396"/>
                </a:cubicBezTo>
                <a:lnTo>
                  <a:pt x="f397" y="f398"/>
                </a:lnTo>
                <a:lnTo>
                  <a:pt x="f399" y="f400"/>
                </a:lnTo>
                <a:lnTo>
                  <a:pt x="f401" y="f402"/>
                </a:lnTo>
                <a:lnTo>
                  <a:pt x="f403" y="f404"/>
                </a:lnTo>
                <a:cubicBezTo>
                  <a:pt x="f405" y="f406"/>
                  <a:pt x="f407" y="f408"/>
                  <a:pt x="f409" y="f410"/>
                </a:cubicBezTo>
                <a:lnTo>
                  <a:pt x="f411" y="f412"/>
                </a:lnTo>
                <a:lnTo>
                  <a:pt x="f413" y="f414"/>
                </a:lnTo>
                <a:cubicBezTo>
                  <a:pt x="f415" y="f416"/>
                  <a:pt x="f417" y="f418"/>
                  <a:pt x="f417" y="f323"/>
                </a:cubicBezTo>
                <a:cubicBezTo>
                  <a:pt x="f417" y="f322"/>
                  <a:pt x="f419" y="f2"/>
                  <a:pt x="f319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5" name="Right Triangle 17">
            <a:extLst>
              <a:ext uri="{FF2B5EF4-FFF2-40B4-BE49-F238E27FC236}">
                <a16:creationId xmlns:a16="http://schemas.microsoft.com/office/drawing/2014/main" id="{0A72789B-7FC0-B17D-B8E1-7B7B1D500863}"/>
              </a:ext>
            </a:extLst>
          </p:cNvPr>
          <p:cNvSpPr/>
          <p:nvPr/>
        </p:nvSpPr>
        <p:spPr>
          <a:xfrm>
            <a:off x="5779309" y="3450717"/>
            <a:ext cx="289343" cy="409797"/>
          </a:xfrm>
          <a:custGeom>
            <a:avLst/>
            <a:gdLst>
              <a:gd name="f0" fmla="val w"/>
              <a:gd name="f1" fmla="val h"/>
              <a:gd name="f2" fmla="val 0"/>
              <a:gd name="f3" fmla="val 2387678"/>
              <a:gd name="f4" fmla="val 3240000"/>
              <a:gd name="f5" fmla="val 1645041"/>
              <a:gd name="f6" fmla="val 17032"/>
              <a:gd name="f7" fmla="val 2376264"/>
              <a:gd name="f8" fmla="val 17033"/>
              <a:gd name="f9" fmla="val 1645042"/>
              <a:gd name="f10" fmla="val 1379678"/>
              <a:gd name="f11" fmla="val 996125"/>
              <a:gd name="f12" fmla="val 1498869"/>
              <a:gd name="f13" fmla="val 888809"/>
              <a:gd name="f14" fmla="*/ f0 1 2387678"/>
              <a:gd name="f15" fmla="*/ f1 1 3240000"/>
              <a:gd name="f16" fmla="val f2"/>
              <a:gd name="f17" fmla="val f3"/>
              <a:gd name="f18" fmla="val f4"/>
              <a:gd name="f19" fmla="+- f18 0 f16"/>
              <a:gd name="f20" fmla="+- f17 0 f16"/>
              <a:gd name="f21" fmla="*/ f20 1 2387678"/>
              <a:gd name="f22" fmla="*/ f19 1 3240000"/>
              <a:gd name="f23" fmla="*/ f16 1 f21"/>
              <a:gd name="f24" fmla="*/ f17 1 f21"/>
              <a:gd name="f25" fmla="*/ f16 1 f22"/>
              <a:gd name="f26" fmla="*/ f18 1 f22"/>
              <a:gd name="f27" fmla="*/ f23 f14 1"/>
              <a:gd name="f28" fmla="*/ f24 f14 1"/>
              <a:gd name="f29" fmla="*/ f26 f15 1"/>
              <a:gd name="f30" fmla="*/ f2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0" r="f28" b="f29"/>
            <a:pathLst>
              <a:path w="2387678" h="3240000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9" y="f8"/>
                </a:lnTo>
                <a:close/>
                <a:moveTo>
                  <a:pt x="f2" y="f6"/>
                </a:moveTo>
                <a:lnTo>
                  <a:pt x="f10" y="f6"/>
                </a:lnTo>
                <a:lnTo>
                  <a:pt x="f10" y="f11"/>
                </a:lnTo>
                <a:lnTo>
                  <a:pt x="f7" y="f11"/>
                </a:lnTo>
                <a:lnTo>
                  <a:pt x="f7" y="f4"/>
                </a:lnTo>
                <a:lnTo>
                  <a:pt x="f2" y="f4"/>
                </a:lnTo>
                <a:close/>
                <a:moveTo>
                  <a:pt x="f12" y="f2"/>
                </a:moveTo>
                <a:lnTo>
                  <a:pt x="f3" y="f13"/>
                </a:lnTo>
                <a:lnTo>
                  <a:pt x="f12" y="f13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6" name="Oval 66">
            <a:extLst>
              <a:ext uri="{FF2B5EF4-FFF2-40B4-BE49-F238E27FC236}">
                <a16:creationId xmlns:a16="http://schemas.microsoft.com/office/drawing/2014/main" id="{6A3F3C41-9756-BFB4-966E-D356BE6678CF}"/>
              </a:ext>
            </a:extLst>
          </p:cNvPr>
          <p:cNvSpPr/>
          <p:nvPr/>
        </p:nvSpPr>
        <p:spPr>
          <a:xfrm rot="20700014">
            <a:off x="4603145" y="2725663"/>
            <a:ext cx="411507" cy="352492"/>
          </a:xfrm>
          <a:custGeom>
            <a:avLst/>
            <a:gdLst>
              <a:gd name="f0" fmla="val w"/>
              <a:gd name="f1" fmla="val h"/>
              <a:gd name="f2" fmla="val 0"/>
              <a:gd name="f3" fmla="val 2901316"/>
              <a:gd name="f4" fmla="val 2485205"/>
              <a:gd name="f5" fmla="val 8833"/>
              <a:gd name="f6" fmla="val 2885407"/>
              <a:gd name="f7" fmla="val 69738"/>
              <a:gd name="f8" fmla="val 2890344"/>
              <a:gd name="f9" fmla="val 71061"/>
              <a:gd name="f10" fmla="val 2331295"/>
              <a:gd name="f11" fmla="val 2157461"/>
              <a:gd name="f12" fmla="val 2322295"/>
              <a:gd name="f13" fmla="val 2155049"/>
              <a:gd name="f14" fmla="val 2311779"/>
              <a:gd name="f15" fmla="val 2339141"/>
              <a:gd name="f16" fmla="val 2127696"/>
              <a:gd name="f17" fmla="val 1902404"/>
              <a:gd name="f18" fmla="val 1669201"/>
              <a:gd name="f19" fmla="val 1480151"/>
              <a:gd name="f20" fmla="val 2328701"/>
              <a:gd name="f21" fmla="val 1480150"/>
              <a:gd name="f22" fmla="val 2135644"/>
              <a:gd name="f23" fmla="val 1942587"/>
              <a:gd name="f24" fmla="val 1669200"/>
              <a:gd name="f25" fmla="val 1786083"/>
              <a:gd name="f26" fmla="val 2026046"/>
              <a:gd name="f27" fmla="val 2137276"/>
              <a:gd name="f28" fmla="val 1830075"/>
              <a:gd name="f29" fmla="val 2213623"/>
              <a:gd name="f30" fmla="val 1901150"/>
              <a:gd name="f31" fmla="val 2586815"/>
              <a:gd name="f32" fmla="val 508378"/>
              <a:gd name="f33" fmla="val 1283297"/>
              <a:gd name="f34" fmla="val 847984"/>
              <a:gd name="f35" fmla="val 2132988"/>
              <a:gd name="f36" fmla="val 841776"/>
              <a:gd name="f37" fmla="val 2131324"/>
              <a:gd name="f38" fmla="val 829584"/>
              <a:gd name="f39" fmla="val 2314002"/>
              <a:gd name="f40" fmla="val 646295"/>
              <a:gd name="f41" fmla="val 2458448"/>
              <a:gd name="f42" fmla="val 422254"/>
              <a:gd name="f43" fmla="val 189051"/>
              <a:gd name="f44" fmla="val 1"/>
              <a:gd name="f45" fmla="val 2301944"/>
              <a:gd name="f46" fmla="val 2108887"/>
              <a:gd name="f47" fmla="val 1915830"/>
              <a:gd name="f48" fmla="val 1759326"/>
              <a:gd name="f49" fmla="val 422255"/>
              <a:gd name="f50" fmla="val 544771"/>
              <a:gd name="f51" fmla="val 655100"/>
              <a:gd name="f52" fmla="val 1802522"/>
              <a:gd name="f53" fmla="val 731465"/>
              <a:gd name="f54" fmla="val 1872378"/>
              <a:gd name="f55" fmla="val 1233167"/>
              <a:gd name="f56" fmla="val 1266129"/>
              <a:gd name="f57" fmla="*/ f0 1 2901316"/>
              <a:gd name="f58" fmla="*/ f1 1 2485205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2901316"/>
              <a:gd name="f65" fmla="*/ f62 1 2485205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2901316" h="2485205">
                <a:moveTo>
                  <a:pt x="f3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cubicBezTo>
                  <a:pt x="f14" y="f15"/>
                  <a:pt x="f16" y="f4"/>
                  <a:pt x="f17" y="f4"/>
                </a:cubicBezTo>
                <a:cubicBezTo>
                  <a:pt x="f18" y="f4"/>
                  <a:pt x="f19" y="f20"/>
                  <a:pt x="f21" y="f22"/>
                </a:cubicBezTo>
                <a:cubicBezTo>
                  <a:pt x="f21" y="f23"/>
                  <a:pt x="f24" y="f25"/>
                  <a:pt x="f17" y="f25"/>
                </a:cubicBezTo>
                <a:cubicBezTo>
                  <a:pt x="f26" y="f25"/>
                  <a:pt x="f27" y="f28"/>
                  <a:pt x="f29" y="f30"/>
                </a:cubicBezTo>
                <a:lnTo>
                  <a:pt x="f31" y="f32"/>
                </a:ln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1"/>
                </a:cubicBezTo>
                <a:cubicBezTo>
                  <a:pt x="f43" y="f41"/>
                  <a:pt x="f44" y="f45"/>
                  <a:pt x="f2" y="f46"/>
                </a:cubicBezTo>
                <a:cubicBezTo>
                  <a:pt x="f2" y="f47"/>
                  <a:pt x="f43" y="f48"/>
                  <a:pt x="f49" y="f48"/>
                </a:cubicBezTo>
                <a:cubicBezTo>
                  <a:pt x="f50" y="f48"/>
                  <a:pt x="f51" y="f52"/>
                  <a:pt x="f53" y="f54"/>
                </a:cubicBezTo>
                <a:lnTo>
                  <a:pt x="f55" y="f2"/>
                </a:lnTo>
                <a:lnTo>
                  <a:pt x="f56" y="f5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930C0565-4D36-A1B5-CA62-6987F822AE07}"/>
              </a:ext>
            </a:extLst>
          </p:cNvPr>
          <p:cNvSpPr/>
          <p:nvPr/>
        </p:nvSpPr>
        <p:spPr>
          <a:xfrm>
            <a:off x="3300883" y="2658938"/>
            <a:ext cx="395505" cy="3702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39999"/>
              <a:gd name="f7" fmla="val 3032924"/>
              <a:gd name="f8" fmla="val 1576606"/>
              <a:gd name="f9" fmla="val 2778202"/>
              <a:gd name="f10" fmla="val 2778795"/>
              <a:gd name="f11" fmla="val 1663394"/>
              <a:gd name="f12" fmla="val 2792670"/>
              <a:gd name="f13" fmla="val 2776423"/>
              <a:gd name="f14" fmla="val 2185083"/>
              <a:gd name="f15" fmla="val 2605634"/>
              <a:gd name="f16" fmla="val 2444552"/>
              <a:gd name="f17" fmla="val 2500589"/>
              <a:gd name="f18" fmla="val 2991331"/>
              <a:gd name="f19" fmla="val 2709748"/>
              <a:gd name="f20" fmla="val 3000856"/>
              <a:gd name="f21" fmla="val 526981"/>
              <a:gd name="f22" fmla="val 2855082"/>
              <a:gd name="f23" fmla="val 2857178"/>
              <a:gd name="f24" fmla="val 1175360"/>
              <a:gd name="f25" fmla="val 2859273"/>
              <a:gd name="f26" fmla="val 1823738"/>
              <a:gd name="f27" fmla="val 2861369"/>
              <a:gd name="f28" fmla="val 2472117"/>
              <a:gd name="f29" fmla="val 2483869"/>
              <a:gd name="f30" fmla="val 2318121"/>
              <a:gd name="f31" fmla="val 2052449"/>
              <a:gd name="f32" fmla="val 2439541"/>
              <a:gd name="f33" fmla="val 2765302"/>
              <a:gd name="f34" fmla="val 430441"/>
              <a:gd name="f35" fmla="val 402054"/>
              <a:gd name="f36" fmla="val 1896442"/>
              <a:gd name="f37" fmla="val 149589"/>
              <a:gd name="f38" fmla="val 2115835"/>
              <a:gd name="f39" fmla="val 2106"/>
              <a:gd name="f40" fmla="val 2406065"/>
              <a:gd name="f41" fmla="val 22"/>
              <a:gd name="f42" fmla="val 2537987"/>
              <a:gd name="f43" fmla="val -925"/>
              <a:gd name="f44" fmla="val 2684544"/>
              <a:gd name="f45" fmla="val 28169"/>
              <a:gd name="f46" fmla="val 2853673"/>
              <a:gd name="f47" fmla="val 91100"/>
              <a:gd name="f48" fmla="val 2854039"/>
              <a:gd name="f49" fmla="val 204214"/>
              <a:gd name="f50" fmla="val 2854404"/>
              <a:gd name="f51" fmla="val 317327"/>
              <a:gd name="f52" fmla="val 2854770"/>
              <a:gd name="f53" fmla="val 3120669"/>
              <a:gd name="f54" fmla="val 428517"/>
              <a:gd name="f55" fmla="val 738345"/>
              <a:gd name="f56" fmla="val 102477"/>
              <a:gd name="f57" fmla="val 385229"/>
              <a:gd name="f58" fmla="val 385595"/>
              <a:gd name="f59" fmla="val 385960"/>
              <a:gd name="f60" fmla="val 386326"/>
              <a:gd name="f61" fmla="val 555455"/>
              <a:gd name="f62" fmla="val 702013"/>
              <a:gd name="f63" fmla="val 833935"/>
              <a:gd name="f64" fmla="val 1124164"/>
              <a:gd name="f65" fmla="val 1343558"/>
              <a:gd name="f66" fmla="val 1187550"/>
              <a:gd name="f67" fmla="val 756130"/>
              <a:gd name="f68" fmla="val 378630"/>
              <a:gd name="f69" fmla="val 384918"/>
              <a:gd name="f70" fmla="val 239143"/>
              <a:gd name="f71" fmla="val 229618"/>
              <a:gd name="f72" fmla="val 2690698"/>
              <a:gd name="f73" fmla="val 773243"/>
              <a:gd name="f74" fmla="val 2466244"/>
              <a:gd name="f75" fmla="val 1081748"/>
              <a:gd name="f76" fmla="val 2626096"/>
              <a:gd name="f77" fmla="+- 0 0 -90"/>
              <a:gd name="f78" fmla="*/ f3 1 3239999"/>
              <a:gd name="f79" fmla="*/ f4 1 3032924"/>
              <a:gd name="f80" fmla="val f5"/>
              <a:gd name="f81" fmla="val f6"/>
              <a:gd name="f82" fmla="val f7"/>
              <a:gd name="f83" fmla="*/ f77 f0 1"/>
              <a:gd name="f84" fmla="+- f82 0 f80"/>
              <a:gd name="f85" fmla="+- f81 0 f80"/>
              <a:gd name="f86" fmla="*/ f83 1 f2"/>
              <a:gd name="f87" fmla="*/ f85 1 3239999"/>
              <a:gd name="f88" fmla="*/ f84 1 3032924"/>
              <a:gd name="f89" fmla="*/ 1576606 f85 1"/>
              <a:gd name="f90" fmla="*/ 2778202 f84 1"/>
              <a:gd name="f91" fmla="*/ 1663394 f85 1"/>
              <a:gd name="f92" fmla="*/ 2776423 f84 1"/>
              <a:gd name="f93" fmla="*/ 2991331 f85 1"/>
              <a:gd name="f94" fmla="*/ 2709748 f84 1"/>
              <a:gd name="f95" fmla="*/ 3000856 f85 1"/>
              <a:gd name="f96" fmla="*/ 526981 f84 1"/>
              <a:gd name="f97" fmla="*/ 2855082 f85 1"/>
              <a:gd name="f98" fmla="*/ 2861369 f85 1"/>
              <a:gd name="f99" fmla="*/ 2472117 f84 1"/>
              <a:gd name="f100" fmla="*/ 2765302 f84 1"/>
              <a:gd name="f101" fmla="*/ 430441 f84 1"/>
              <a:gd name="f102" fmla="*/ 402054 f84 1"/>
              <a:gd name="f103" fmla="*/ 2406065 f85 1"/>
              <a:gd name="f104" fmla="*/ 22 f84 1"/>
              <a:gd name="f105" fmla="*/ 2853673 f85 1"/>
              <a:gd name="f106" fmla="*/ 91100 f84 1"/>
              <a:gd name="f107" fmla="*/ 2854770 f85 1"/>
              <a:gd name="f108" fmla="*/ 3120669 f85 1"/>
              <a:gd name="f109" fmla="*/ 428517 f84 1"/>
              <a:gd name="f110" fmla="*/ 738345 f84 1"/>
              <a:gd name="f111" fmla="*/ 3239999 f85 1"/>
              <a:gd name="f112" fmla="*/ 3032924 f84 1"/>
              <a:gd name="f113" fmla="*/ 0 f85 1"/>
              <a:gd name="f114" fmla="*/ 102477 f85 1"/>
              <a:gd name="f115" fmla="*/ 385229 f85 1"/>
              <a:gd name="f116" fmla="*/ 386326 f85 1"/>
              <a:gd name="f117" fmla="*/ 833935 f85 1"/>
              <a:gd name="f118" fmla="*/ 378630 f85 1"/>
              <a:gd name="f119" fmla="*/ 384918 f85 1"/>
              <a:gd name="f120" fmla="*/ 239143 f85 1"/>
              <a:gd name="f121" fmla="*/ 229618 f85 1"/>
              <a:gd name="f122" fmla="*/ 2690698 f84 1"/>
              <a:gd name="f123" fmla="+- f86 0 f1"/>
              <a:gd name="f124" fmla="*/ f89 1 3239999"/>
              <a:gd name="f125" fmla="*/ f90 1 3032924"/>
              <a:gd name="f126" fmla="*/ f91 1 3239999"/>
              <a:gd name="f127" fmla="*/ f92 1 3032924"/>
              <a:gd name="f128" fmla="*/ f93 1 3239999"/>
              <a:gd name="f129" fmla="*/ f94 1 3032924"/>
              <a:gd name="f130" fmla="*/ f95 1 3239999"/>
              <a:gd name="f131" fmla="*/ f96 1 3032924"/>
              <a:gd name="f132" fmla="*/ f97 1 3239999"/>
              <a:gd name="f133" fmla="*/ f98 1 3239999"/>
              <a:gd name="f134" fmla="*/ f99 1 3032924"/>
              <a:gd name="f135" fmla="*/ f100 1 3032924"/>
              <a:gd name="f136" fmla="*/ f101 1 3032924"/>
              <a:gd name="f137" fmla="*/ f102 1 3032924"/>
              <a:gd name="f138" fmla="*/ f103 1 3239999"/>
              <a:gd name="f139" fmla="*/ f104 1 3032924"/>
              <a:gd name="f140" fmla="*/ f105 1 3239999"/>
              <a:gd name="f141" fmla="*/ f106 1 3032924"/>
              <a:gd name="f142" fmla="*/ f107 1 3239999"/>
              <a:gd name="f143" fmla="*/ f108 1 3239999"/>
              <a:gd name="f144" fmla="*/ f109 1 3032924"/>
              <a:gd name="f145" fmla="*/ f110 1 3032924"/>
              <a:gd name="f146" fmla="*/ f111 1 3239999"/>
              <a:gd name="f147" fmla="*/ f112 1 3032924"/>
              <a:gd name="f148" fmla="*/ f113 1 3239999"/>
              <a:gd name="f149" fmla="*/ f114 1 3239999"/>
              <a:gd name="f150" fmla="*/ f115 1 3239999"/>
              <a:gd name="f151" fmla="*/ f116 1 3239999"/>
              <a:gd name="f152" fmla="*/ f117 1 3239999"/>
              <a:gd name="f153" fmla="*/ f118 1 3239999"/>
              <a:gd name="f154" fmla="*/ f119 1 3239999"/>
              <a:gd name="f155" fmla="*/ f120 1 3239999"/>
              <a:gd name="f156" fmla="*/ f121 1 3239999"/>
              <a:gd name="f157" fmla="*/ f122 1 3032924"/>
              <a:gd name="f158" fmla="*/ f80 1 f87"/>
              <a:gd name="f159" fmla="*/ f81 1 f87"/>
              <a:gd name="f160" fmla="*/ f80 1 f88"/>
              <a:gd name="f161" fmla="*/ f82 1 f88"/>
              <a:gd name="f162" fmla="*/ f124 1 f87"/>
              <a:gd name="f163" fmla="*/ f125 1 f88"/>
              <a:gd name="f164" fmla="*/ f126 1 f87"/>
              <a:gd name="f165" fmla="*/ f127 1 f88"/>
              <a:gd name="f166" fmla="*/ f128 1 f87"/>
              <a:gd name="f167" fmla="*/ f129 1 f88"/>
              <a:gd name="f168" fmla="*/ f130 1 f87"/>
              <a:gd name="f169" fmla="*/ f131 1 f88"/>
              <a:gd name="f170" fmla="*/ f132 1 f87"/>
              <a:gd name="f171" fmla="*/ f133 1 f87"/>
              <a:gd name="f172" fmla="*/ f134 1 f88"/>
              <a:gd name="f173" fmla="*/ f135 1 f88"/>
              <a:gd name="f174" fmla="*/ f136 1 f88"/>
              <a:gd name="f175" fmla="*/ f137 1 f88"/>
              <a:gd name="f176" fmla="*/ f138 1 f87"/>
              <a:gd name="f177" fmla="*/ f139 1 f88"/>
              <a:gd name="f178" fmla="*/ f140 1 f87"/>
              <a:gd name="f179" fmla="*/ f141 1 f88"/>
              <a:gd name="f180" fmla="*/ f142 1 f87"/>
              <a:gd name="f181" fmla="*/ f143 1 f87"/>
              <a:gd name="f182" fmla="*/ f144 1 f88"/>
              <a:gd name="f183" fmla="*/ f145 1 f88"/>
              <a:gd name="f184" fmla="*/ f146 1 f87"/>
              <a:gd name="f185" fmla="*/ f147 1 f88"/>
              <a:gd name="f186" fmla="*/ f148 1 f87"/>
              <a:gd name="f187" fmla="*/ f149 1 f87"/>
              <a:gd name="f188" fmla="*/ f150 1 f87"/>
              <a:gd name="f189" fmla="*/ f151 1 f87"/>
              <a:gd name="f190" fmla="*/ f152 1 f87"/>
              <a:gd name="f191" fmla="*/ f153 1 f87"/>
              <a:gd name="f192" fmla="*/ f154 1 f87"/>
              <a:gd name="f193" fmla="*/ f155 1 f87"/>
              <a:gd name="f194" fmla="*/ f156 1 f87"/>
              <a:gd name="f195" fmla="*/ f157 1 f88"/>
              <a:gd name="f196" fmla="*/ f158 f78 1"/>
              <a:gd name="f197" fmla="*/ f159 f78 1"/>
              <a:gd name="f198" fmla="*/ f161 f79 1"/>
              <a:gd name="f199" fmla="*/ f160 f79 1"/>
              <a:gd name="f200" fmla="*/ f162 f78 1"/>
              <a:gd name="f201" fmla="*/ f163 f79 1"/>
              <a:gd name="f202" fmla="*/ f164 f78 1"/>
              <a:gd name="f203" fmla="*/ f165 f79 1"/>
              <a:gd name="f204" fmla="*/ f166 f78 1"/>
              <a:gd name="f205" fmla="*/ f167 f79 1"/>
              <a:gd name="f206" fmla="*/ f168 f78 1"/>
              <a:gd name="f207" fmla="*/ f169 f79 1"/>
              <a:gd name="f208" fmla="*/ f170 f78 1"/>
              <a:gd name="f209" fmla="*/ f171 f78 1"/>
              <a:gd name="f210" fmla="*/ f172 f79 1"/>
              <a:gd name="f211" fmla="*/ f173 f79 1"/>
              <a:gd name="f212" fmla="*/ f174 f79 1"/>
              <a:gd name="f213" fmla="*/ f175 f79 1"/>
              <a:gd name="f214" fmla="*/ f176 f78 1"/>
              <a:gd name="f215" fmla="*/ f177 f79 1"/>
              <a:gd name="f216" fmla="*/ f178 f78 1"/>
              <a:gd name="f217" fmla="*/ f179 f79 1"/>
              <a:gd name="f218" fmla="*/ f180 f78 1"/>
              <a:gd name="f219" fmla="*/ f181 f78 1"/>
              <a:gd name="f220" fmla="*/ f182 f79 1"/>
              <a:gd name="f221" fmla="*/ f183 f79 1"/>
              <a:gd name="f222" fmla="*/ f184 f78 1"/>
              <a:gd name="f223" fmla="*/ f185 f79 1"/>
              <a:gd name="f224" fmla="*/ f186 f78 1"/>
              <a:gd name="f225" fmla="*/ f187 f78 1"/>
              <a:gd name="f226" fmla="*/ f188 f78 1"/>
              <a:gd name="f227" fmla="*/ f189 f78 1"/>
              <a:gd name="f228" fmla="*/ f190 f78 1"/>
              <a:gd name="f229" fmla="*/ f191 f78 1"/>
              <a:gd name="f230" fmla="*/ f192 f78 1"/>
              <a:gd name="f231" fmla="*/ f193 f78 1"/>
              <a:gd name="f232" fmla="*/ f194 f78 1"/>
              <a:gd name="f233" fmla="*/ f195 f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3">
                <a:pos x="f200" y="f201"/>
              </a:cxn>
              <a:cxn ang="f123">
                <a:pos x="f202" y="f201"/>
              </a:cxn>
              <a:cxn ang="f123">
                <a:pos x="f202" y="f203"/>
              </a:cxn>
              <a:cxn ang="f123">
                <a:pos x="f204" y="f205"/>
              </a:cxn>
              <a:cxn ang="f123">
                <a:pos x="f206" y="f207"/>
              </a:cxn>
              <a:cxn ang="f123">
                <a:pos x="f208" y="f207"/>
              </a:cxn>
              <a:cxn ang="f123">
                <a:pos x="f209" y="f210"/>
              </a:cxn>
              <a:cxn ang="f123">
                <a:pos x="f202" y="f211"/>
              </a:cxn>
              <a:cxn ang="f123">
                <a:pos x="f202" y="f207"/>
              </a:cxn>
              <a:cxn ang="f123">
                <a:pos x="f202" y="f212"/>
              </a:cxn>
              <a:cxn ang="f123">
                <a:pos x="f202" y="f213"/>
              </a:cxn>
              <a:cxn ang="f123">
                <a:pos x="f214" y="f215"/>
              </a:cxn>
              <a:cxn ang="f123">
                <a:pos x="f216" y="f217"/>
              </a:cxn>
              <a:cxn ang="f123">
                <a:pos x="f218" y="f212"/>
              </a:cxn>
              <a:cxn ang="f123">
                <a:pos x="f219" y="f220"/>
              </a:cxn>
              <a:cxn ang="f123">
                <a:pos x="f219" y="f221"/>
              </a:cxn>
              <a:cxn ang="f123">
                <a:pos x="f222" y="f221"/>
              </a:cxn>
              <a:cxn ang="f123">
                <a:pos x="f222" y="f223"/>
              </a:cxn>
              <a:cxn ang="f123">
                <a:pos x="f224" y="f223"/>
              </a:cxn>
              <a:cxn ang="f123">
                <a:pos x="f224" y="f221"/>
              </a:cxn>
              <a:cxn ang="f123">
                <a:pos x="f225" y="f221"/>
              </a:cxn>
              <a:cxn ang="f123">
                <a:pos x="f225" y="f220"/>
              </a:cxn>
              <a:cxn ang="f123">
                <a:pos x="f226" y="f212"/>
              </a:cxn>
              <a:cxn ang="f123">
                <a:pos x="f227" y="f217"/>
              </a:cxn>
              <a:cxn ang="f123">
                <a:pos x="f228" y="f215"/>
              </a:cxn>
              <a:cxn ang="f123">
                <a:pos x="f200" y="f213"/>
              </a:cxn>
              <a:cxn ang="f123">
                <a:pos x="f200" y="f212"/>
              </a:cxn>
              <a:cxn ang="f123">
                <a:pos x="f200" y="f207"/>
              </a:cxn>
              <a:cxn ang="f123">
                <a:pos x="f200" y="f211"/>
              </a:cxn>
              <a:cxn ang="f123">
                <a:pos x="f229" y="f210"/>
              </a:cxn>
              <a:cxn ang="f123">
                <a:pos x="f230" y="f207"/>
              </a:cxn>
              <a:cxn ang="f123">
                <a:pos x="f231" y="f207"/>
              </a:cxn>
              <a:cxn ang="f123">
                <a:pos x="f232" y="f233"/>
              </a:cxn>
              <a:cxn ang="f123">
                <a:pos x="f200" y="f203"/>
              </a:cxn>
            </a:cxnLst>
            <a:rect l="f196" t="f199" r="f197" b="f198"/>
            <a:pathLst>
              <a:path w="3239999" h="3032924">
                <a:moveTo>
                  <a:pt x="f8" y="f9"/>
                </a:moveTo>
                <a:cubicBezTo>
                  <a:pt x="f8" y="f10"/>
                  <a:pt x="f11" y="f12"/>
                  <a:pt x="f11" y="f9"/>
                </a:cubicBezTo>
                <a:lnTo>
                  <a:pt x="f11" y="f13"/>
                </a:lnTo>
                <a:cubicBezTo>
                  <a:pt x="f14" y="f15"/>
                  <a:pt x="f16" y="f17"/>
                  <a:pt x="f18" y="f19"/>
                </a:cubicBezTo>
                <a:lnTo>
                  <a:pt x="f20" y="f21"/>
                </a:lnTo>
                <a:lnTo>
                  <a:pt x="f22" y="f21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11" y="f33"/>
                </a:cubicBezTo>
                <a:lnTo>
                  <a:pt x="f11" y="f21"/>
                </a:lnTo>
                <a:lnTo>
                  <a:pt x="f11" y="f34"/>
                </a:lnTo>
                <a:lnTo>
                  <a:pt x="f11" y="f35"/>
                </a:ln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34"/>
                </a:cubicBezTo>
                <a:lnTo>
                  <a:pt x="f53" y="f54"/>
                </a:lnTo>
                <a:lnTo>
                  <a:pt x="f53" y="f55"/>
                </a:lnTo>
                <a:lnTo>
                  <a:pt x="f6" y="f55"/>
                </a:lnTo>
                <a:lnTo>
                  <a:pt x="f6" y="f7"/>
                </a:lnTo>
                <a:lnTo>
                  <a:pt x="f5" y="f7"/>
                </a:lnTo>
                <a:lnTo>
                  <a:pt x="f5" y="f55"/>
                </a:lnTo>
                <a:lnTo>
                  <a:pt x="f56" y="f55"/>
                </a:lnTo>
                <a:lnTo>
                  <a:pt x="f56" y="f54"/>
                </a:lnTo>
                <a:lnTo>
                  <a:pt x="f57" y="f34"/>
                </a:lnTo>
                <a:cubicBezTo>
                  <a:pt x="f58" y="f51"/>
                  <a:pt x="f59" y="f49"/>
                  <a:pt x="f60" y="f47"/>
                </a:cubicBezTo>
                <a:cubicBezTo>
                  <a:pt x="f61" y="f45"/>
                  <a:pt x="f62" y="f43"/>
                  <a:pt x="f63" y="f41"/>
                </a:cubicBezTo>
                <a:cubicBezTo>
                  <a:pt x="f64" y="f39"/>
                  <a:pt x="f65" y="f37"/>
                  <a:pt x="f8" y="f35"/>
                </a:cubicBezTo>
                <a:lnTo>
                  <a:pt x="f8" y="f34"/>
                </a:lnTo>
                <a:lnTo>
                  <a:pt x="f8" y="f21"/>
                </a:lnTo>
                <a:lnTo>
                  <a:pt x="f8" y="f33"/>
                </a:lnTo>
                <a:cubicBezTo>
                  <a:pt x="f66" y="f32"/>
                  <a:pt x="f67" y="f30"/>
                  <a:pt x="f68" y="f28"/>
                </a:cubicBezTo>
                <a:lnTo>
                  <a:pt x="f69" y="f21"/>
                </a:lnTo>
                <a:lnTo>
                  <a:pt x="f70" y="f21"/>
                </a:lnTo>
                <a:lnTo>
                  <a:pt x="f71" y="f72"/>
                </a:lnTo>
                <a:cubicBezTo>
                  <a:pt x="f73" y="f74"/>
                  <a:pt x="f75" y="f76"/>
                  <a:pt x="f8" y="f13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B6ADAEBC-1839-FCEF-1633-76340EB64942}"/>
              </a:ext>
            </a:extLst>
          </p:cNvPr>
          <p:cNvSpPr/>
          <p:nvPr/>
        </p:nvSpPr>
        <p:spPr>
          <a:xfrm>
            <a:off x="3282174" y="3460062"/>
            <a:ext cx="381112" cy="381112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15456"/>
              <a:gd name="f5" fmla="val 380544"/>
              <a:gd name="f6" fmla="val 385333"/>
              <a:gd name="f7" fmla="val 2854667"/>
              <a:gd name="f8" fmla="val 1529120"/>
              <a:gd name="f9" fmla="val 1267123"/>
              <a:gd name="f10" fmla="val 2430711"/>
              <a:gd name="f11" fmla="val 997530"/>
              <a:gd name="f12" fmla="val 1721825"/>
              <a:gd name="f13" fmla="val 436017"/>
              <a:gd name="f14" fmla="val 1672600"/>
              <a:gd name="f15" fmla="val 600235"/>
              <a:gd name="f16" fmla="val 1185112"/>
              <a:gd name="f17" fmla="val 1132790"/>
              <a:gd name="f18" fmla="val 1359573"/>
              <a:gd name="f19" fmla="val 1278822"/>
              <a:gd name="f20" fmla="val 1550851"/>
              <a:gd name="f21" fmla="val 1544730"/>
              <a:gd name="f22" fmla="val 1923929"/>
              <a:gd name="f23" fmla="val 1789452"/>
              <a:gd name="f24" fmla="val 1379400"/>
              <a:gd name="f25" fmla="val 1927092"/>
              <a:gd name="f26" fmla="val 1088696"/>
              <a:gd name="f27" fmla="val 2233403"/>
              <a:gd name="f28" fmla="val 596568"/>
              <a:gd name="f29" fmla="val 2770666"/>
              <a:gd name="f30" fmla="val 2331495"/>
              <a:gd name="f31" fmla="val 1220469"/>
              <a:gd name="f32" fmla="val 1907612"/>
              <a:gd name="f33" fmla="val 2113878"/>
              <a:gd name="f34" fmla="val 1578489"/>
              <a:gd name="f35" fmla="val 2858395"/>
              <a:gd name="f36" fmla="*/ f0 1 3240000"/>
              <a:gd name="f37" fmla="*/ f1 1 3240000"/>
              <a:gd name="f38" fmla="val f2"/>
              <a:gd name="f39" fmla="val f3"/>
              <a:gd name="f40" fmla="+- f39 0 f38"/>
              <a:gd name="f41" fmla="*/ f40 1 3240000"/>
              <a:gd name="f42" fmla="*/ f38 1 f41"/>
              <a:gd name="f43" fmla="*/ f39 1 f41"/>
              <a:gd name="f44" fmla="*/ f42 f36 1"/>
              <a:gd name="f45" fmla="*/ f43 f36 1"/>
              <a:gd name="f46" fmla="*/ f43 f37 1"/>
              <a:gd name="f47" fmla="*/ f42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4" t="f47" r="f45" b="f46"/>
            <a:pathLst>
              <a:path w="3240000" h="3240000">
                <a:moveTo>
                  <a:pt x="f4" y="f5"/>
                </a:moveTo>
                <a:lnTo>
                  <a:pt x="f4" y="f6"/>
                </a:lnTo>
                <a:lnTo>
                  <a:pt x="f6" y="f6"/>
                </a:lnTo>
                <a:lnTo>
                  <a:pt x="f6" y="f7"/>
                </a:lnTo>
                <a:lnTo>
                  <a:pt x="f8" y="f7"/>
                </a:ln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lnTo>
                  <a:pt x="f29" y="f28"/>
                </a:lnTo>
                <a:cubicBezTo>
                  <a:pt x="f30" y="f31"/>
                  <a:pt x="f32" y="f33"/>
                  <a:pt x="f34" y="f7"/>
                </a:cubicBezTo>
                <a:lnTo>
                  <a:pt x="f7" y="f7"/>
                </a:lnTo>
                <a:lnTo>
                  <a:pt x="f7" y="f28"/>
                </a:lnTo>
                <a:lnTo>
                  <a:pt x="f35" y="f28"/>
                </a:lnTo>
                <a:lnTo>
                  <a:pt x="f35" y="f5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5EA28746-3303-40C2-E437-230B853949BF}"/>
              </a:ext>
            </a:extLst>
          </p:cNvPr>
          <p:cNvSpPr/>
          <p:nvPr/>
        </p:nvSpPr>
        <p:spPr>
          <a:xfrm rot="18805987">
            <a:off x="7595027" y="1154508"/>
            <a:ext cx="413884" cy="409568"/>
          </a:xfrm>
          <a:custGeom>
            <a:avLst/>
            <a:gdLst>
              <a:gd name="f0" fmla="val w"/>
              <a:gd name="f1" fmla="val h"/>
              <a:gd name="f2" fmla="val 0"/>
              <a:gd name="f3" fmla="val 1807240"/>
              <a:gd name="f4" fmla="val 1788383"/>
              <a:gd name="f5" fmla="val 712876"/>
              <a:gd name="f6" fmla="val 1117592"/>
              <a:gd name="f7" fmla="val 771173"/>
              <a:gd name="f8" fmla="val 1181828"/>
              <a:gd name="f9" fmla="val 811089"/>
              <a:gd name="f10" fmla="val 1255910"/>
              <a:gd name="f11" fmla="val 847925"/>
              <a:gd name="f12" fmla="val 1348018"/>
              <a:gd name="f13" fmla="val 814544"/>
              <a:gd name="f14" fmla="val 1418896"/>
              <a:gd name="f15" fmla="val 753893"/>
              <a:gd name="f16" fmla="val 1474052"/>
              <a:gd name="f17" fmla="val 679064"/>
              <a:gd name="f18" fmla="val 1498332"/>
              <a:gd name="f19" fmla="val 308226"/>
              <a:gd name="f20" fmla="val 1106637"/>
              <a:gd name="f21" fmla="val 336560"/>
              <a:gd name="f22" fmla="val 1033247"/>
              <a:gd name="f23" fmla="val 394949"/>
              <a:gd name="f24" fmla="val 975701"/>
              <a:gd name="f25" fmla="val 467546"/>
              <a:gd name="f26" fmla="val 946245"/>
              <a:gd name="f27" fmla="val 577903"/>
              <a:gd name="f28" fmla="val 998968"/>
              <a:gd name="f29" fmla="val 654580"/>
              <a:gd name="f30" fmla="val 1053357"/>
              <a:gd name="f31" fmla="val 1038527"/>
              <a:gd name="f32" fmla="val 398886"/>
              <a:gd name="f33" fmla="val 1405560"/>
              <a:gd name="f34" fmla="val 786562"/>
              <a:gd name="f35" fmla="val 1374476"/>
              <a:gd name="f36" fmla="val 799049"/>
              <a:gd name="f37" fmla="val 1340402"/>
              <a:gd name="f38" fmla="val 804299"/>
              <a:gd name="f39" fmla="val 1305054"/>
              <a:gd name="f40" fmla="val 803332"/>
              <a:gd name="f41" fmla="val 1008167"/>
              <a:gd name="f42" fmla="val 795212"/>
              <a:gd name="f43" fmla="val 1016288"/>
              <a:gd name="f44" fmla="val 498325"/>
              <a:gd name="f45" fmla="val 1017255"/>
              <a:gd name="f46" fmla="val 462976"/>
              <a:gd name="f47" fmla="val 1024360"/>
              <a:gd name="f48" fmla="val 429240"/>
              <a:gd name="f49" fmla="val 1097925"/>
              <a:gd name="f50" fmla="val 218888"/>
              <a:gd name="f51" fmla="val 992582"/>
              <a:gd name="f52" fmla="val 279303"/>
              <a:gd name="f53" fmla="val 921871"/>
              <a:gd name="f54" fmla="val 392886"/>
              <a:gd name="f55" fmla="val 921053"/>
              <a:gd name="f56" fmla="val 523256"/>
              <a:gd name="f57" fmla="val 919136"/>
              <a:gd name="f58" fmla="val 828763"/>
              <a:gd name="f59" fmla="val 830924"/>
              <a:gd name="f60" fmla="val 915875"/>
              <a:gd name="f61" fmla="val 525417"/>
              <a:gd name="f62" fmla="val 913958"/>
              <a:gd name="f63" fmla="val 403891"/>
              <a:gd name="f64" fmla="val 913196"/>
              <a:gd name="f65" fmla="val 296188"/>
              <a:gd name="f66" fmla="val 973343"/>
              <a:gd name="f67" fmla="val 234366"/>
              <a:gd name="f68" fmla="val 1067831"/>
              <a:gd name="f69" fmla="val 710285"/>
              <a:gd name="f70" fmla="val 1570519"/>
              <a:gd name="f71" fmla="val 811872"/>
              <a:gd name="f72" fmla="val 1510375"/>
              <a:gd name="f73" fmla="val 878808"/>
              <a:gd name="f74" fmla="val 1399439"/>
              <a:gd name="f75" fmla="val 879603"/>
              <a:gd name="f76" fmla="val 1272618"/>
              <a:gd name="f77" fmla="val 881520"/>
              <a:gd name="f78" fmla="val 967111"/>
              <a:gd name="f79" fmla="val 969732"/>
              <a:gd name="f80" fmla="val 879999"/>
              <a:gd name="f81" fmla="val 1275239"/>
              <a:gd name="f82" fmla="val 881916"/>
              <a:gd name="f83" fmla="val 1400271"/>
              <a:gd name="f84" fmla="val 882701"/>
              <a:gd name="f85" fmla="val 1510670"/>
              <a:gd name="f86" fmla="val 819011"/>
              <a:gd name="f87" fmla="val 1573529"/>
              <a:gd name="f88" fmla="val 721242"/>
              <a:gd name="f89" fmla="val 1162945"/>
              <a:gd name="f90" fmla="val 27894"/>
              <a:gd name="f91" fmla="val 1782798"/>
              <a:gd name="f92" fmla="val 682611"/>
              <a:gd name="f93" fmla="val 1816692"/>
              <a:gd name="f94" fmla="val 718411"/>
              <a:gd name="f95" fmla="val 1815147"/>
              <a:gd name="f96" fmla="val 774907"/>
              <a:gd name="f97" fmla="val 1779347"/>
              <a:gd name="f98" fmla="val 808801"/>
              <a:gd name="f99" fmla="val 1743547"/>
              <a:gd name="f100" fmla="val 842694"/>
              <a:gd name="f101" fmla="val 1687050"/>
              <a:gd name="f102" fmla="val 841149"/>
              <a:gd name="f103" fmla="val 1653157"/>
              <a:gd name="f104" fmla="val 805349"/>
              <a:gd name="f105" fmla="val 1644015"/>
              <a:gd name="f106" fmla="val 795693"/>
              <a:gd name="f107" fmla="val 1561789"/>
              <a:gd name="f108" fmla="val 910282"/>
              <a:gd name="f109" fmla="val 1426630"/>
              <a:gd name="f110" fmla="val 983636"/>
              <a:gd name="f111" fmla="val 1274606"/>
              <a:gd name="f112" fmla="val 982683"/>
              <a:gd name="f113" fmla="val 980378"/>
              <a:gd name="f114" fmla="val 980836"/>
              <a:gd name="f115" fmla="val 1270380"/>
              <a:gd name="f116" fmla="val 1427425"/>
              <a:gd name="f117" fmla="val 901198"/>
              <a:gd name="f118" fmla="val 1565976"/>
              <a:gd name="f119" fmla="val 779756"/>
              <a:gd name="f120" fmla="val 1647056"/>
              <a:gd name="f121" fmla="val 807405"/>
              <a:gd name="f122" fmla="val 1681913"/>
              <a:gd name="f123" fmla="val 803595"/>
              <a:gd name="f124" fmla="val 1732594"/>
              <a:gd name="f125" fmla="val 770486"/>
              <a:gd name="f126" fmla="val 1763941"/>
              <a:gd name="f127" fmla="val 734686"/>
              <a:gd name="f128" fmla="val 1797834"/>
              <a:gd name="f129" fmla="val 678189"/>
              <a:gd name="f130" fmla="val 1796289"/>
              <a:gd name="f131" fmla="val 644296"/>
              <a:gd name="f132" fmla="val 1760489"/>
              <a:gd name="f133" fmla="val 24442"/>
              <a:gd name="f134" fmla="val 1105772"/>
              <a:gd name="f135" fmla="val -9451"/>
              <a:gd name="f136" fmla="val 1069973"/>
              <a:gd name="f137" fmla="val -7906"/>
              <a:gd name="f138" fmla="val 1013476"/>
              <a:gd name="f139" fmla="val 979583"/>
              <a:gd name="f140" fmla="val 63694"/>
              <a:gd name="f141" fmla="val 945689"/>
              <a:gd name="f142" fmla="val 120190"/>
              <a:gd name="f143" fmla="val 947235"/>
              <a:gd name="f144" fmla="val 154084"/>
              <a:gd name="f145" fmla="val 983034"/>
              <a:gd name="f146" fmla="val 163237"/>
              <a:gd name="f147" fmla="val 992702"/>
              <a:gd name="f148" fmla="val 244774"/>
              <a:gd name="f149" fmla="val 882877"/>
              <a:gd name="f150" fmla="val 375836"/>
              <a:gd name="f151" fmla="val 813180"/>
              <a:gd name="f152" fmla="val 523178"/>
              <a:gd name="f153" fmla="val 818460"/>
              <a:gd name="f154" fmla="val 820284"/>
              <a:gd name="f155" fmla="val 522622"/>
              <a:gd name="f156" fmla="val 821285"/>
              <a:gd name="f157" fmla="val 363119"/>
              <a:gd name="f158" fmla="val 903845"/>
              <a:gd name="f159" fmla="val 223207"/>
              <a:gd name="f160" fmla="val 1028952"/>
              <a:gd name="f161" fmla="val 143673"/>
              <a:gd name="f162" fmla="val 999689"/>
              <a:gd name="f163" fmla="val 108599"/>
              <a:gd name="f164" fmla="val 1002953"/>
              <a:gd name="f165" fmla="val 56445"/>
              <a:gd name="f166" fmla="val 1036755"/>
              <a:gd name="f167" fmla="val 24443"/>
              <a:gd name="f168" fmla="val 1072555"/>
              <a:gd name="f169" fmla="val 1129052"/>
              <a:gd name="f170" fmla="*/ f0 1 1807240"/>
              <a:gd name="f171" fmla="*/ f1 1 1788383"/>
              <a:gd name="f172" fmla="val f2"/>
              <a:gd name="f173" fmla="val f3"/>
              <a:gd name="f174" fmla="val f4"/>
              <a:gd name="f175" fmla="+- f174 0 f172"/>
              <a:gd name="f176" fmla="+- f173 0 f172"/>
              <a:gd name="f177" fmla="*/ f176 1 1807240"/>
              <a:gd name="f178" fmla="*/ f175 1 1788383"/>
              <a:gd name="f179" fmla="*/ f172 1 f177"/>
              <a:gd name="f180" fmla="*/ f173 1 f177"/>
              <a:gd name="f181" fmla="*/ f172 1 f178"/>
              <a:gd name="f182" fmla="*/ f174 1 f178"/>
              <a:gd name="f183" fmla="*/ f179 f170 1"/>
              <a:gd name="f184" fmla="*/ f180 f170 1"/>
              <a:gd name="f185" fmla="*/ f182 f171 1"/>
              <a:gd name="f186" fmla="*/ f181 f1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3" t="f186" r="f184" b="f185"/>
            <a:pathLst>
              <a:path w="1807240" h="178838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5" y="f6"/>
                </a:cubicBezTo>
                <a:close/>
                <a:moveTo>
                  <a:pt x="f31" y="f32"/>
                </a:move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lnTo>
                  <a:pt x="f43" y="f44"/>
                </a:lnTo>
                <a:cubicBezTo>
                  <a:pt x="f45" y="f46"/>
                  <a:pt x="f47" y="f48"/>
                  <a:pt x="f31" y="f32"/>
                </a:cubicBezTo>
                <a:close/>
                <a:moveTo>
                  <a:pt x="f49" y="f50"/>
                </a:moveTo>
                <a:cubicBezTo>
                  <a:pt x="f51" y="f52"/>
                  <a:pt x="f53" y="f54"/>
                  <a:pt x="f55" y="f56"/>
                </a:cubicBez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cubicBezTo>
                  <a:pt x="f63" y="f64"/>
                  <a:pt x="f65" y="f66"/>
                  <a:pt x="f67" y="f68"/>
                </a:cubicBezTo>
                <a:lnTo>
                  <a:pt x="f69" y="f70"/>
                </a:lnTo>
                <a:cubicBezTo>
                  <a:pt x="f71" y="f72"/>
                  <a:pt x="f73" y="f74"/>
                  <a:pt x="f75" y="f76"/>
                </a:cubicBez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close/>
                <a:moveTo>
                  <a:pt x="f89" y="f90"/>
                </a:moveTo>
                <a:lnTo>
                  <a:pt x="f91" y="f92"/>
                </a:ln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lnTo>
                  <a:pt x="f105" y="f106"/>
                </a:ln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lnTo>
                  <a:pt x="f113" y="f115"/>
                </a:lnTo>
                <a:cubicBezTo>
                  <a:pt x="f113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lnTo>
                  <a:pt x="f133" y="f134"/>
                </a:lnTo>
                <a:cubicBezTo>
                  <a:pt x="f135" y="f136"/>
                  <a:pt x="f137" y="f138"/>
                  <a:pt x="f90" y="f139"/>
                </a:cubicBezTo>
                <a:cubicBezTo>
                  <a:pt x="f140" y="f141"/>
                  <a:pt x="f142" y="f143"/>
                  <a:pt x="f144" y="f145"/>
                </a:cubicBezTo>
                <a:lnTo>
                  <a:pt x="f146" y="f147"/>
                </a:lnTo>
                <a:cubicBezTo>
                  <a:pt x="f148" y="f149"/>
                  <a:pt x="f150" y="f151"/>
                  <a:pt x="f152" y="f151"/>
                </a:cubicBezTo>
                <a:lnTo>
                  <a:pt x="f153" y="f151"/>
                </a:lnTo>
                <a:lnTo>
                  <a:pt x="f154" y="f155"/>
                </a:lnTo>
                <a:cubicBezTo>
                  <a:pt x="f156" y="f157"/>
                  <a:pt x="f158" y="f159"/>
                  <a:pt x="f160" y="f161"/>
                </a:cubicBezTo>
                <a:cubicBezTo>
                  <a:pt x="f162" y="f163"/>
                  <a:pt x="f164" y="f165"/>
                  <a:pt x="f166" y="f167"/>
                </a:cubicBezTo>
                <a:cubicBezTo>
                  <a:pt x="f168" y="f135"/>
                  <a:pt x="f169" y="f137"/>
                  <a:pt x="f89" y="f90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0" name="Rectangle 130">
            <a:extLst>
              <a:ext uri="{FF2B5EF4-FFF2-40B4-BE49-F238E27FC236}">
                <a16:creationId xmlns:a16="http://schemas.microsoft.com/office/drawing/2014/main" id="{54AA1E00-D023-255C-14FF-19C37CAF897B}"/>
              </a:ext>
            </a:extLst>
          </p:cNvPr>
          <p:cNvSpPr/>
          <p:nvPr/>
        </p:nvSpPr>
        <p:spPr>
          <a:xfrm>
            <a:off x="8199616" y="1154558"/>
            <a:ext cx="408435" cy="410291"/>
          </a:xfrm>
          <a:custGeom>
            <a:avLst/>
            <a:gdLst>
              <a:gd name="f0" fmla="val w"/>
              <a:gd name="f1" fmla="val h"/>
              <a:gd name="f2" fmla="val 0"/>
              <a:gd name="f3" fmla="val 371900"/>
              <a:gd name="f4" fmla="val 373588"/>
              <a:gd name="f5" fmla="val 297080"/>
              <a:gd name="f6" fmla="val 129105"/>
              <a:gd name="f7" fmla="val 284273"/>
              <a:gd name="f8" fmla="val 219737"/>
              <a:gd name="f9" fmla="val 305496"/>
              <a:gd name="f10" fmla="val 333001"/>
              <a:gd name="f11" fmla="val 228265"/>
              <a:gd name="f12" fmla="val 250807"/>
              <a:gd name="f13" fmla="val 263614"/>
              <a:gd name="f14" fmla="val 157021"/>
              <a:gd name="f15" fmla="val 175826"/>
              <a:gd name="f16" fmla="val 195129"/>
              <a:gd name="f17" fmla="val 93087"/>
              <a:gd name="f18" fmla="val 117372"/>
              <a:gd name="f19" fmla="val 141984"/>
              <a:gd name="f20" fmla="val 123179"/>
              <a:gd name="f21" fmla="val 58494"/>
              <a:gd name="f22" fmla="val 84208"/>
              <a:gd name="f23" fmla="val 95969"/>
              <a:gd name="f24" fmla="val 354346"/>
              <a:gd name="f25" fmla="val 97437"/>
              <a:gd name="f26" fmla="val 356087"/>
              <a:gd name="f27" fmla="val 96136"/>
              <a:gd name="f28" fmla="val 357928"/>
              <a:gd name="f29" fmla="val 96353"/>
              <a:gd name="f30" fmla="val 359747"/>
              <a:gd name="f31" fmla="val 96905"/>
              <a:gd name="f32" fmla="val 360371"/>
              <a:gd name="f33" fmla="val 97095"/>
              <a:gd name="f34" fmla="val 368954"/>
              <a:gd name="f35" fmla="val 99700"/>
              <a:gd name="f36" fmla="val 373801"/>
              <a:gd name="f37" fmla="val 108770"/>
              <a:gd name="f38" fmla="val 371196"/>
              <a:gd name="f39" fmla="val 117354"/>
              <a:gd name="f40" fmla="val 333339"/>
              <a:gd name="f41" fmla="val 242097"/>
              <a:gd name="f42" fmla="val 331591"/>
              <a:gd name="f43" fmla="val 247858"/>
              <a:gd name="f44" fmla="val 326929"/>
              <a:gd name="f45" fmla="val 251935"/>
              <a:gd name="f46" fmla="val 321206"/>
              <a:gd name="f47" fmla="val 252122"/>
              <a:gd name="f48" fmla="val 252873"/>
              <a:gd name="f49" fmla="val 313576"/>
              <a:gd name="f50" fmla="val 313378"/>
              <a:gd name="f51" fmla="val 253010"/>
              <a:gd name="f52" fmla="val 313229"/>
              <a:gd name="f53" fmla="val 252967"/>
              <a:gd name="f54" fmla="val 313080"/>
              <a:gd name="f55" fmla="val 252922"/>
              <a:gd name="f56" fmla="val 312919"/>
              <a:gd name="f57" fmla="val 126251"/>
              <a:gd name="f58" fmla="val 133971"/>
              <a:gd name="f59" fmla="val 281687"/>
              <a:gd name="f60" fmla="val 321075"/>
              <a:gd name="f61" fmla="val 314823"/>
              <a:gd name="f62" fmla="val 318480"/>
              <a:gd name="f63" fmla="val 329614"/>
              <a:gd name="f64" fmla="val 318311"/>
              <a:gd name="f65" fmla="val 336414"/>
              <a:gd name="f66" fmla="val 328969"/>
              <a:gd name="f67" fmla="val 341215"/>
              <a:gd name="f68" fmla="val 359094"/>
              <a:gd name="f69" fmla="val 321920"/>
              <a:gd name="f70" fmla="val 304041"/>
              <a:gd name="f71" fmla="val 286162"/>
              <a:gd name="f72" fmla="val 271668"/>
              <a:gd name="f73" fmla="val 278468"/>
              <a:gd name="f74" fmla="val 289602"/>
              <a:gd name="f75" fmla="val 142850"/>
              <a:gd name="f76" fmla="val 143397"/>
              <a:gd name="f77" fmla="val 316865"/>
              <a:gd name="f78" fmla="val 151629"/>
              <a:gd name="f79" fmla="val 321811"/>
              <a:gd name="f80" fmla="val 156401"/>
              <a:gd name="f81" fmla="val 330956"/>
              <a:gd name="f82" fmla="val 141907"/>
              <a:gd name="f83" fmla="val 124028"/>
              <a:gd name="f84" fmla="val 106149"/>
              <a:gd name="f85" fmla="val 91655"/>
              <a:gd name="f86" fmla="val 329356"/>
              <a:gd name="f87" fmla="val 98032"/>
              <a:gd name="f88" fmla="val 318986"/>
              <a:gd name="f89" fmla="val 108649"/>
              <a:gd name="f90" fmla="val 315212"/>
              <a:gd name="f91" fmla="val 33542"/>
              <a:gd name="f92" fmla="val 34909"/>
              <a:gd name="f93" fmla="val 1773"/>
              <a:gd name="f94" fmla="val 51879"/>
              <a:gd name="f95" fmla="*/ f0 1 371900"/>
              <a:gd name="f96" fmla="*/ f1 1 373588"/>
              <a:gd name="f97" fmla="val f2"/>
              <a:gd name="f98" fmla="val f3"/>
              <a:gd name="f99" fmla="val f4"/>
              <a:gd name="f100" fmla="+- f99 0 f97"/>
              <a:gd name="f101" fmla="+- f98 0 f97"/>
              <a:gd name="f102" fmla="*/ f101 1 371900"/>
              <a:gd name="f103" fmla="*/ f100 1 373588"/>
              <a:gd name="f104" fmla="*/ f97 1 f102"/>
              <a:gd name="f105" fmla="*/ f98 1 f102"/>
              <a:gd name="f106" fmla="*/ f97 1 f103"/>
              <a:gd name="f107" fmla="*/ f99 1 f103"/>
              <a:gd name="f108" fmla="*/ f104 f95 1"/>
              <a:gd name="f109" fmla="*/ f105 f95 1"/>
              <a:gd name="f110" fmla="*/ f107 f96 1"/>
              <a:gd name="f111" fmla="*/ f106 f9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8" t="f111" r="f109" b="f110"/>
            <a:pathLst>
              <a:path w="371900" h="37358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10" y="f6"/>
                </a:lnTo>
                <a:close/>
                <a:moveTo>
                  <a:pt x="f11" y="f6"/>
                </a:moveTo>
                <a:lnTo>
                  <a:pt x="f11" y="f8"/>
                </a:lnTo>
                <a:lnTo>
                  <a:pt x="f12" y="f8"/>
                </a:lnTo>
                <a:lnTo>
                  <a:pt x="f13" y="f6"/>
                </a:lnTo>
                <a:close/>
                <a:moveTo>
                  <a:pt x="f14" y="f6"/>
                </a:moveTo>
                <a:lnTo>
                  <a:pt x="f15" y="f8"/>
                </a:lnTo>
                <a:lnTo>
                  <a:pt x="f16" y="f8"/>
                </a:lnTo>
                <a:lnTo>
                  <a:pt x="f16" y="f6"/>
                </a:lnTo>
                <a:close/>
                <a:moveTo>
                  <a:pt x="f17" y="f6"/>
                </a:moveTo>
                <a:lnTo>
                  <a:pt x="f18" y="f8"/>
                </a:lnTo>
                <a:lnTo>
                  <a:pt x="f19" y="f8"/>
                </a:lnTo>
                <a:lnTo>
                  <a:pt x="f20" y="f6"/>
                </a:lnTo>
                <a:close/>
                <a:moveTo>
                  <a:pt x="f21" y="f2"/>
                </a:moveTo>
                <a:lnTo>
                  <a:pt x="f22" y="f23"/>
                </a:lnTo>
                <a:lnTo>
                  <a:pt x="f24" y="f23"/>
                </a:lnTo>
                <a:lnTo>
                  <a:pt x="f24" y="f25"/>
                </a:lnTo>
                <a:cubicBezTo>
                  <a:pt x="f26" y="f27"/>
                  <a:pt x="f28" y="f29"/>
                  <a:pt x="f30" y="f31"/>
                </a:cubicBezTo>
                <a:lnTo>
                  <a:pt x="f32" y="f33"/>
                </a:lnTo>
                <a:cubicBezTo>
                  <a:pt x="f34" y="f35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lnTo>
                  <a:pt x="f46" y="f48"/>
                </a:lnTo>
                <a:lnTo>
                  <a:pt x="f49" y="f48"/>
                </a:lnTo>
                <a:cubicBezTo>
                  <a:pt x="f50" y="f51"/>
                  <a:pt x="f52" y="f53"/>
                  <a:pt x="f54" y="f55"/>
                </a:cubicBezTo>
                <a:lnTo>
                  <a:pt x="f56" y="f48"/>
                </a:lnTo>
                <a:lnTo>
                  <a:pt x="f57" y="f48"/>
                </a:lnTo>
                <a:lnTo>
                  <a:pt x="f58" y="f59"/>
                </a:lnTo>
                <a:lnTo>
                  <a:pt x="f60" y="f59"/>
                </a:lnTo>
                <a:lnTo>
                  <a:pt x="f60" y="f61"/>
                </a:lnTo>
                <a:lnTo>
                  <a:pt x="f62" y="f61"/>
                </a:ln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4"/>
                  <a:pt x="f70" y="f4"/>
                </a:cubicBezTo>
                <a:cubicBezTo>
                  <a:pt x="f71" y="f4"/>
                  <a:pt x="f72" y="f68"/>
                  <a:pt x="f72" y="f67"/>
                </a:cubicBezTo>
                <a:cubicBezTo>
                  <a:pt x="f72" y="f66"/>
                  <a:pt x="f73" y="f64"/>
                  <a:pt x="f74" y="f61"/>
                </a:cubicBezTo>
                <a:lnTo>
                  <a:pt x="f75" y="f61"/>
                </a:lnTo>
                <a:lnTo>
                  <a:pt x="f76" y="f77"/>
                </a:lnTo>
                <a:cubicBezTo>
                  <a:pt x="f78" y="f79"/>
                  <a:pt x="f80" y="f81"/>
                  <a:pt x="f80" y="f67"/>
                </a:cubicBezTo>
                <a:cubicBezTo>
                  <a:pt x="f80" y="f68"/>
                  <a:pt x="f82" y="f4"/>
                  <a:pt x="f83" y="f4"/>
                </a:cubicBezTo>
                <a:cubicBezTo>
                  <a:pt x="f84" y="f4"/>
                  <a:pt x="f85" y="f68"/>
                  <a:pt x="f85" y="f67"/>
                </a:cubicBez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lnTo>
                  <a:pt x="f2" y="f92"/>
                </a:lnTo>
                <a:lnTo>
                  <a:pt x="f2" y="f93"/>
                </a:lnTo>
                <a:lnTo>
                  <a:pt x="f94" y="f93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1" name="Right Triangle 17">
            <a:extLst>
              <a:ext uri="{FF2B5EF4-FFF2-40B4-BE49-F238E27FC236}">
                <a16:creationId xmlns:a16="http://schemas.microsoft.com/office/drawing/2014/main" id="{38A9960F-A6D5-3F6E-9502-36705161B9EE}"/>
              </a:ext>
            </a:extLst>
          </p:cNvPr>
          <p:cNvSpPr/>
          <p:nvPr/>
        </p:nvSpPr>
        <p:spPr>
          <a:xfrm>
            <a:off x="7022610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1999321"/>
              <a:gd name="f6" fmla="val 2603448"/>
              <a:gd name="f7" fmla="val 2772810"/>
              <a:gd name="f8" fmla="val 2528507"/>
              <a:gd name="f9" fmla="val 2263914"/>
              <a:gd name="f10" fmla="val 2230929"/>
              <a:gd name="f11" fmla="val 2516419"/>
              <a:gd name="f12" fmla="val 2435624"/>
              <a:gd name="f13" fmla="val 2688129"/>
              <a:gd name="f14" fmla="val 2940634"/>
              <a:gd name="f15" fmla="val 3145329"/>
              <a:gd name="f16" fmla="val 2011409"/>
              <a:gd name="f17" fmla="val 1806714"/>
              <a:gd name="f18" fmla="val 1576134"/>
              <a:gd name="f19" fmla="val 17032"/>
              <a:gd name="f20" fmla="val 2276728"/>
              <a:gd name="f21" fmla="val 17033"/>
              <a:gd name="f22" fmla="val 1576135"/>
              <a:gd name="f23" fmla="val 1321887"/>
              <a:gd name="f24" fmla="val 996125"/>
              <a:gd name="f25" fmla="val 2160187"/>
              <a:gd name="f26" fmla="val 1979345"/>
              <a:gd name="f27" fmla="val 2161001"/>
              <a:gd name="f28" fmla="val 1738579"/>
              <a:gd name="f29" fmla="val 2402384"/>
              <a:gd name="f30" fmla="val 2700000"/>
              <a:gd name="f31" fmla="val 2997617"/>
              <a:gd name="f32" fmla="val 3238999"/>
              <a:gd name="f33" fmla="val 3239814"/>
              <a:gd name="f34" fmla="val 1436085"/>
              <a:gd name="f35" fmla="val 2287664"/>
              <a:gd name="f36" fmla="val 888809"/>
              <a:gd name="f37" fmla="*/ f0 1 2721114"/>
              <a:gd name="f38" fmla="*/ f1 1 3240000"/>
              <a:gd name="f39" fmla="val f2"/>
              <a:gd name="f40" fmla="val f3"/>
              <a:gd name="f41" fmla="val f4"/>
              <a:gd name="f42" fmla="+- f41 0 f39"/>
              <a:gd name="f43" fmla="+- f40 0 f39"/>
              <a:gd name="f44" fmla="*/ f43 1 2721114"/>
              <a:gd name="f45" fmla="*/ f42 1 3240000"/>
              <a:gd name="f46" fmla="*/ f39 1 f44"/>
              <a:gd name="f47" fmla="*/ f40 1 f44"/>
              <a:gd name="f48" fmla="*/ f39 1 f45"/>
              <a:gd name="f49" fmla="*/ f41 1 f45"/>
              <a:gd name="f50" fmla="*/ f46 f37 1"/>
              <a:gd name="f51" fmla="*/ f47 f37 1"/>
              <a:gd name="f52" fmla="*/ f49 f38 1"/>
              <a:gd name="f53" fmla="*/ f4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0" t="f53" r="f51" b="f52"/>
            <a:pathLst>
              <a:path w="272111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cubicBezTo>
                  <a:pt x="f11" y="f10"/>
                  <a:pt x="f3" y="f12"/>
                  <a:pt x="f3" y="f13"/>
                </a:cubicBezTo>
                <a:cubicBezTo>
                  <a:pt x="f3" y="f14"/>
                  <a:pt x="f11" y="f15"/>
                  <a:pt x="f9" y="f15"/>
                </a:cubicBezTo>
                <a:cubicBezTo>
                  <a:pt x="f16" y="f15"/>
                  <a:pt x="f17" y="f14"/>
                  <a:pt x="f17" y="f13"/>
                </a:cubicBezTo>
                <a:cubicBezTo>
                  <a:pt x="f17" y="f12"/>
                  <a:pt x="f16" y="f10"/>
                  <a:pt x="f9" y="f10"/>
                </a:cubicBezTo>
                <a:close/>
                <a:moveTo>
                  <a:pt x="f18" y="f19"/>
                </a:moveTo>
                <a:lnTo>
                  <a:pt x="f20" y="f19"/>
                </a:lnTo>
                <a:lnTo>
                  <a:pt x="f20" y="f21"/>
                </a:lnTo>
                <a:lnTo>
                  <a:pt x="f22" y="f21"/>
                </a:lnTo>
                <a:close/>
                <a:moveTo>
                  <a:pt x="f2" y="f19"/>
                </a:moveTo>
                <a:lnTo>
                  <a:pt x="f23" y="f19"/>
                </a:lnTo>
                <a:lnTo>
                  <a:pt x="f23" y="f24"/>
                </a:lnTo>
                <a:lnTo>
                  <a:pt x="f20" y="f24"/>
                </a:lnTo>
                <a:lnTo>
                  <a:pt x="f20" y="f25"/>
                </a:lnTo>
                <a:cubicBezTo>
                  <a:pt x="f26" y="f27"/>
                  <a:pt x="f28" y="f29"/>
                  <a:pt x="f28" y="f30"/>
                </a:cubicBezTo>
                <a:cubicBezTo>
                  <a:pt x="f28" y="f31"/>
                  <a:pt x="f26" y="f32"/>
                  <a:pt x="f20" y="f33"/>
                </a:cubicBezTo>
                <a:lnTo>
                  <a:pt x="f20" y="f4"/>
                </a:lnTo>
                <a:lnTo>
                  <a:pt x="f2" y="f4"/>
                </a:lnTo>
                <a:close/>
                <a:moveTo>
                  <a:pt x="f34" y="f2"/>
                </a:moveTo>
                <a:lnTo>
                  <a:pt x="f35" y="f36"/>
                </a:lnTo>
                <a:lnTo>
                  <a:pt x="f34" y="f36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2" name="Right Triangle 17">
            <a:extLst>
              <a:ext uri="{FF2B5EF4-FFF2-40B4-BE49-F238E27FC236}">
                <a16:creationId xmlns:a16="http://schemas.microsoft.com/office/drawing/2014/main" id="{9343B09D-4BCF-FB84-6A3D-FF91D9786EFE}"/>
              </a:ext>
            </a:extLst>
          </p:cNvPr>
          <p:cNvSpPr/>
          <p:nvPr/>
        </p:nvSpPr>
        <p:spPr>
          <a:xfrm>
            <a:off x="6366327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179233"/>
              <a:gd name="f6" fmla="val 2431577"/>
              <a:gd name="f7" fmla="val 2611489"/>
              <a:gd name="f8" fmla="val 1999321"/>
              <a:gd name="f9" fmla="val 2780851"/>
              <a:gd name="f10" fmla="val 2960763"/>
              <a:gd name="f11" fmla="val 2348595"/>
              <a:gd name="f12" fmla="val 2528507"/>
              <a:gd name="f13" fmla="val 2263914"/>
              <a:gd name="f14" fmla="val 2238970"/>
              <a:gd name="f15" fmla="val 2516419"/>
              <a:gd name="f16" fmla="val 2443665"/>
              <a:gd name="f17" fmla="val 2696170"/>
              <a:gd name="f18" fmla="val 2948675"/>
              <a:gd name="f19" fmla="val 3153370"/>
              <a:gd name="f20" fmla="val 2011409"/>
              <a:gd name="f21" fmla="val 1806714"/>
              <a:gd name="f22" fmla="val 1576134"/>
              <a:gd name="f23" fmla="val 17032"/>
              <a:gd name="f24" fmla="val 2276728"/>
              <a:gd name="f25" fmla="val 17033"/>
              <a:gd name="f26" fmla="val 1576135"/>
              <a:gd name="f27" fmla="val 1321887"/>
              <a:gd name="f28" fmla="val 996125"/>
              <a:gd name="f29" fmla="val 2160187"/>
              <a:gd name="f30" fmla="val 1979345"/>
              <a:gd name="f31" fmla="val 2161001"/>
              <a:gd name="f32" fmla="val 1738579"/>
              <a:gd name="f33" fmla="val 2402384"/>
              <a:gd name="f34" fmla="val 2700000"/>
              <a:gd name="f35" fmla="val 2997617"/>
              <a:gd name="f36" fmla="val 3238999"/>
              <a:gd name="f37" fmla="val 3239814"/>
              <a:gd name="f38" fmla="val 1436085"/>
              <a:gd name="f39" fmla="val 2287664"/>
              <a:gd name="f40" fmla="val 888809"/>
              <a:gd name="f41" fmla="*/ f0 1 2721114"/>
              <a:gd name="f42" fmla="*/ f1 1 3240000"/>
              <a:gd name="f43" fmla="val f2"/>
              <a:gd name="f44" fmla="val f3"/>
              <a:gd name="f45" fmla="val f4"/>
              <a:gd name="f46" fmla="+- f45 0 f43"/>
              <a:gd name="f47" fmla="+- f44 0 f43"/>
              <a:gd name="f48" fmla="*/ f47 1 2721114"/>
              <a:gd name="f49" fmla="*/ f46 1 3240000"/>
              <a:gd name="f50" fmla="*/ f43 1 f48"/>
              <a:gd name="f51" fmla="*/ f44 1 f48"/>
              <a:gd name="f52" fmla="*/ f43 1 f49"/>
              <a:gd name="f53" fmla="*/ f45 1 f49"/>
              <a:gd name="f54" fmla="*/ f50 f41 1"/>
              <a:gd name="f55" fmla="*/ f51 f41 1"/>
              <a:gd name="f56" fmla="*/ f53 f42 1"/>
              <a:gd name="f57" fmla="*/ f52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7" r="f55" b="f56"/>
            <a:pathLst>
              <a:path w="272111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cubicBezTo>
                  <a:pt x="f15" y="f14"/>
                  <a:pt x="f3" y="f16"/>
                  <a:pt x="f3" y="f17"/>
                </a:cubicBezTo>
                <a:cubicBezTo>
                  <a:pt x="f3" y="f18"/>
                  <a:pt x="f15" y="f19"/>
                  <a:pt x="f13" y="f19"/>
                </a:cubicBezTo>
                <a:cubicBezTo>
                  <a:pt x="f20" y="f19"/>
                  <a:pt x="f21" y="f18"/>
                  <a:pt x="f21" y="f17"/>
                </a:cubicBezTo>
                <a:cubicBezTo>
                  <a:pt x="f21" y="f16"/>
                  <a:pt x="f20" y="f14"/>
                  <a:pt x="f13" y="f14"/>
                </a:cubicBezTo>
                <a:close/>
                <a:moveTo>
                  <a:pt x="f22" y="f23"/>
                </a:moveTo>
                <a:lnTo>
                  <a:pt x="f24" y="f23"/>
                </a:lnTo>
                <a:lnTo>
                  <a:pt x="f24" y="f25"/>
                </a:lnTo>
                <a:lnTo>
                  <a:pt x="f26" y="f25"/>
                </a:lnTo>
                <a:close/>
                <a:moveTo>
                  <a:pt x="f2" y="f23"/>
                </a:moveTo>
                <a:lnTo>
                  <a:pt x="f27" y="f23"/>
                </a:lnTo>
                <a:lnTo>
                  <a:pt x="f27" y="f28"/>
                </a:lnTo>
                <a:lnTo>
                  <a:pt x="f24" y="f28"/>
                </a:lnTo>
                <a:lnTo>
                  <a:pt x="f24" y="f29"/>
                </a:lnTo>
                <a:cubicBezTo>
                  <a:pt x="f30" y="f31"/>
                  <a:pt x="f32" y="f33"/>
                  <a:pt x="f32" y="f34"/>
                </a:cubicBezTo>
                <a:cubicBezTo>
                  <a:pt x="f32" y="f35"/>
                  <a:pt x="f30" y="f36"/>
                  <a:pt x="f24" y="f37"/>
                </a:cubicBezTo>
                <a:lnTo>
                  <a:pt x="f24" y="f4"/>
                </a:lnTo>
                <a:lnTo>
                  <a:pt x="f2" y="f4"/>
                </a:lnTo>
                <a:close/>
                <a:moveTo>
                  <a:pt x="f38" y="f2"/>
                </a:moveTo>
                <a:lnTo>
                  <a:pt x="f39" y="f40"/>
                </a:lnTo>
                <a:lnTo>
                  <a:pt x="f38" y="f40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3" name="Right Triangle 17">
            <a:extLst>
              <a:ext uri="{FF2B5EF4-FFF2-40B4-BE49-F238E27FC236}">
                <a16:creationId xmlns:a16="http://schemas.microsoft.com/office/drawing/2014/main" id="{291DD4A3-A83D-4B82-94D6-302BF003E903}"/>
              </a:ext>
            </a:extLst>
          </p:cNvPr>
          <p:cNvSpPr/>
          <p:nvPr/>
        </p:nvSpPr>
        <p:spPr>
          <a:xfrm>
            <a:off x="7678884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136698"/>
              <a:gd name="f6" fmla="val 2449196"/>
              <a:gd name="f7" fmla="val 2016940"/>
              <a:gd name="f8" fmla="val 2568954"/>
              <a:gd name="f9" fmla="val 2144156"/>
              <a:gd name="f10" fmla="val 2696170"/>
              <a:gd name="f11" fmla="val 2823386"/>
              <a:gd name="f12" fmla="val 2943144"/>
              <a:gd name="f13" fmla="val 2263914"/>
              <a:gd name="f14" fmla="val 2815928"/>
              <a:gd name="f15" fmla="val 2391130"/>
              <a:gd name="f16" fmla="val 2510888"/>
              <a:gd name="f17" fmla="val 2383672"/>
              <a:gd name="f18" fmla="val 2576412"/>
              <a:gd name="f19" fmla="val 2238970"/>
              <a:gd name="f20" fmla="val 2516419"/>
              <a:gd name="f21" fmla="val 2443665"/>
              <a:gd name="f22" fmla="val 2948675"/>
              <a:gd name="f23" fmla="val 3153370"/>
              <a:gd name="f24" fmla="val 2011409"/>
              <a:gd name="f25" fmla="val 1806714"/>
              <a:gd name="f26" fmla="val 1576134"/>
              <a:gd name="f27" fmla="val 17032"/>
              <a:gd name="f28" fmla="val 2276728"/>
              <a:gd name="f29" fmla="val 17033"/>
              <a:gd name="f30" fmla="val 1576135"/>
              <a:gd name="f31" fmla="val 1321887"/>
              <a:gd name="f32" fmla="val 996125"/>
              <a:gd name="f33" fmla="val 2160187"/>
              <a:gd name="f34" fmla="val 1979345"/>
              <a:gd name="f35" fmla="val 2161001"/>
              <a:gd name="f36" fmla="val 1738579"/>
              <a:gd name="f37" fmla="val 2402384"/>
              <a:gd name="f38" fmla="val 2700000"/>
              <a:gd name="f39" fmla="val 2997617"/>
              <a:gd name="f40" fmla="val 3238999"/>
              <a:gd name="f41" fmla="val 3239814"/>
              <a:gd name="f42" fmla="val 1436085"/>
              <a:gd name="f43" fmla="val 2287664"/>
              <a:gd name="f44" fmla="val 888809"/>
              <a:gd name="f45" fmla="*/ f0 1 2721114"/>
              <a:gd name="f46" fmla="*/ f1 1 3240000"/>
              <a:gd name="f47" fmla="val f2"/>
              <a:gd name="f48" fmla="val f3"/>
              <a:gd name="f49" fmla="val f4"/>
              <a:gd name="f50" fmla="+- f49 0 f47"/>
              <a:gd name="f51" fmla="+- f48 0 f47"/>
              <a:gd name="f52" fmla="*/ f51 1 2721114"/>
              <a:gd name="f53" fmla="*/ f50 1 3240000"/>
              <a:gd name="f54" fmla="*/ f47 1 f52"/>
              <a:gd name="f55" fmla="*/ f48 1 f52"/>
              <a:gd name="f56" fmla="*/ f47 1 f53"/>
              <a:gd name="f57" fmla="*/ f49 1 f53"/>
              <a:gd name="f58" fmla="*/ f54 f45 1"/>
              <a:gd name="f59" fmla="*/ f55 f45 1"/>
              <a:gd name="f60" fmla="*/ f57 f46 1"/>
              <a:gd name="f61" fmla="*/ f56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2721114" h="32400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7" y="f11"/>
                </a:lnTo>
                <a:lnTo>
                  <a:pt x="f5" y="f12"/>
                </a:lnTo>
                <a:lnTo>
                  <a:pt x="f13" y="f14"/>
                </a:lnTo>
                <a:lnTo>
                  <a:pt x="f15" y="f12"/>
                </a:lnTo>
                <a:lnTo>
                  <a:pt x="f16" y="f11"/>
                </a:lnTo>
                <a:lnTo>
                  <a:pt x="f17" y="f10"/>
                </a:lnTo>
                <a:lnTo>
                  <a:pt x="f16" y="f8"/>
                </a:lnTo>
                <a:lnTo>
                  <a:pt x="f15" y="f6"/>
                </a:lnTo>
                <a:lnTo>
                  <a:pt x="f13" y="f18"/>
                </a:lnTo>
                <a:close/>
                <a:moveTo>
                  <a:pt x="f13" y="f19"/>
                </a:moveTo>
                <a:cubicBezTo>
                  <a:pt x="f20" y="f19"/>
                  <a:pt x="f3" y="f21"/>
                  <a:pt x="f3" y="f10"/>
                </a:cubicBezTo>
                <a:cubicBezTo>
                  <a:pt x="f3" y="f22"/>
                  <a:pt x="f20" y="f23"/>
                  <a:pt x="f13" y="f23"/>
                </a:cubicBezTo>
                <a:cubicBezTo>
                  <a:pt x="f24" y="f23"/>
                  <a:pt x="f25" y="f22"/>
                  <a:pt x="f25" y="f10"/>
                </a:cubicBezTo>
                <a:cubicBezTo>
                  <a:pt x="f25" y="f21"/>
                  <a:pt x="f24" y="f19"/>
                  <a:pt x="f13" y="f19"/>
                </a:cubicBezTo>
                <a:close/>
                <a:moveTo>
                  <a:pt x="f26" y="f27"/>
                </a:moveTo>
                <a:lnTo>
                  <a:pt x="f28" y="f27"/>
                </a:lnTo>
                <a:lnTo>
                  <a:pt x="f28" y="f29"/>
                </a:lnTo>
                <a:lnTo>
                  <a:pt x="f30" y="f29"/>
                </a:lnTo>
                <a:close/>
                <a:moveTo>
                  <a:pt x="f2" y="f27"/>
                </a:moveTo>
                <a:lnTo>
                  <a:pt x="f31" y="f27"/>
                </a:lnTo>
                <a:lnTo>
                  <a:pt x="f31" y="f32"/>
                </a:lnTo>
                <a:lnTo>
                  <a:pt x="f28" y="f32"/>
                </a:lnTo>
                <a:lnTo>
                  <a:pt x="f28" y="f33"/>
                </a:lnTo>
                <a:cubicBezTo>
                  <a:pt x="f34" y="f35"/>
                  <a:pt x="f36" y="f37"/>
                  <a:pt x="f36" y="f38"/>
                </a:cubicBezTo>
                <a:cubicBezTo>
                  <a:pt x="f36" y="f39"/>
                  <a:pt x="f34" y="f40"/>
                  <a:pt x="f28" y="f41"/>
                </a:cubicBezTo>
                <a:lnTo>
                  <a:pt x="f28" y="f4"/>
                </a:lnTo>
                <a:lnTo>
                  <a:pt x="f2" y="f4"/>
                </a:lnTo>
                <a:close/>
                <a:moveTo>
                  <a:pt x="f42" y="f2"/>
                </a:moveTo>
                <a:lnTo>
                  <a:pt x="f43" y="f44"/>
                </a:lnTo>
                <a:lnTo>
                  <a:pt x="f42" y="f44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4" name="Oval 44">
            <a:extLst>
              <a:ext uri="{FF2B5EF4-FFF2-40B4-BE49-F238E27FC236}">
                <a16:creationId xmlns:a16="http://schemas.microsoft.com/office/drawing/2014/main" id="{303AF9B9-B7AF-1234-E54E-44CFF49E2062}"/>
              </a:ext>
            </a:extLst>
          </p:cNvPr>
          <p:cNvSpPr/>
          <p:nvPr/>
        </p:nvSpPr>
        <p:spPr>
          <a:xfrm>
            <a:off x="8335167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519839"/>
              <a:gd name="f6" fmla="val 2469622"/>
              <a:gd name="f7" fmla="val 2201779"/>
              <a:gd name="f8" fmla="val 2787682"/>
              <a:gd name="f9" fmla="val 2003023"/>
              <a:gd name="f10" fmla="val 2588926"/>
              <a:gd name="f11" fmla="val 1901669"/>
              <a:gd name="f12" fmla="val 2690281"/>
              <a:gd name="f13" fmla="val 2203868"/>
              <a:gd name="f14" fmla="val 2992480"/>
              <a:gd name="f15" fmla="val 2305222"/>
              <a:gd name="f16" fmla="val 2891125"/>
              <a:gd name="f17" fmla="val 2303133"/>
              <a:gd name="f18" fmla="val 2889037"/>
              <a:gd name="f19" fmla="val 2621194"/>
              <a:gd name="f20" fmla="val 2570977"/>
              <a:gd name="f21" fmla="val 2263914"/>
              <a:gd name="f22" fmla="val 2238970"/>
              <a:gd name="f23" fmla="val 2516419"/>
              <a:gd name="f24" fmla="val 2443665"/>
              <a:gd name="f25" fmla="val 2696170"/>
              <a:gd name="f26" fmla="val 2948675"/>
              <a:gd name="f27" fmla="val 3153370"/>
              <a:gd name="f28" fmla="val 2011409"/>
              <a:gd name="f29" fmla="val 1806714"/>
              <a:gd name="f30" fmla="val 1576134"/>
              <a:gd name="f31" fmla="val 17032"/>
              <a:gd name="f32" fmla="val 2276728"/>
              <a:gd name="f33" fmla="val 17033"/>
              <a:gd name="f34" fmla="val 1576135"/>
              <a:gd name="f35" fmla="val 1321887"/>
              <a:gd name="f36" fmla="val 996125"/>
              <a:gd name="f37" fmla="val 2160187"/>
              <a:gd name="f38" fmla="val 1979345"/>
              <a:gd name="f39" fmla="val 2161001"/>
              <a:gd name="f40" fmla="val 1738579"/>
              <a:gd name="f41" fmla="val 2402384"/>
              <a:gd name="f42" fmla="val 2700000"/>
              <a:gd name="f43" fmla="val 2997617"/>
              <a:gd name="f44" fmla="val 3238999"/>
              <a:gd name="f45" fmla="val 3239814"/>
              <a:gd name="f46" fmla="val 1436085"/>
              <a:gd name="f47" fmla="val 2287664"/>
              <a:gd name="f48" fmla="val 888809"/>
              <a:gd name="f49" fmla="*/ f0 1 2721114"/>
              <a:gd name="f50" fmla="*/ f1 1 3240000"/>
              <a:gd name="f51" fmla="val f2"/>
              <a:gd name="f52" fmla="val f3"/>
              <a:gd name="f53" fmla="val f4"/>
              <a:gd name="f54" fmla="+- f53 0 f51"/>
              <a:gd name="f55" fmla="+- f52 0 f51"/>
              <a:gd name="f56" fmla="*/ f55 1 2721114"/>
              <a:gd name="f57" fmla="*/ f54 1 3240000"/>
              <a:gd name="f58" fmla="*/ f51 1 f56"/>
              <a:gd name="f59" fmla="*/ f52 1 f56"/>
              <a:gd name="f60" fmla="*/ f51 1 f57"/>
              <a:gd name="f61" fmla="*/ f53 1 f57"/>
              <a:gd name="f62" fmla="*/ f58 f49 1"/>
              <a:gd name="f63" fmla="*/ f59 f49 1"/>
              <a:gd name="f64" fmla="*/ f61 f50 1"/>
              <a:gd name="f65" fmla="*/ f60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2" t="f65" r="f63" b="f64"/>
            <a:pathLst>
              <a:path w="2721114" h="32400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close/>
                <a:moveTo>
                  <a:pt x="f21" y="f22"/>
                </a:moveTo>
                <a:cubicBezTo>
                  <a:pt x="f23" y="f22"/>
                  <a:pt x="f3" y="f24"/>
                  <a:pt x="f3" y="f25"/>
                </a:cubicBezTo>
                <a:cubicBezTo>
                  <a:pt x="f3" y="f26"/>
                  <a:pt x="f23" y="f27"/>
                  <a:pt x="f21" y="f27"/>
                </a:cubicBezTo>
                <a:cubicBezTo>
                  <a:pt x="f28" y="f27"/>
                  <a:pt x="f29" y="f26"/>
                  <a:pt x="f29" y="f25"/>
                </a:cubicBezTo>
                <a:cubicBezTo>
                  <a:pt x="f29" y="f24"/>
                  <a:pt x="f28" y="f22"/>
                  <a:pt x="f21" y="f22"/>
                </a:cubicBezTo>
                <a:close/>
                <a:moveTo>
                  <a:pt x="f30" y="f31"/>
                </a:moveTo>
                <a:lnTo>
                  <a:pt x="f32" y="f31"/>
                </a:lnTo>
                <a:lnTo>
                  <a:pt x="f32" y="f33"/>
                </a:lnTo>
                <a:lnTo>
                  <a:pt x="f34" y="f33"/>
                </a:lnTo>
                <a:close/>
                <a:moveTo>
                  <a:pt x="f2" y="f31"/>
                </a:moveTo>
                <a:lnTo>
                  <a:pt x="f35" y="f31"/>
                </a:lnTo>
                <a:lnTo>
                  <a:pt x="f35" y="f36"/>
                </a:lnTo>
                <a:lnTo>
                  <a:pt x="f32" y="f36"/>
                </a:lnTo>
                <a:lnTo>
                  <a:pt x="f32" y="f37"/>
                </a:lnTo>
                <a:cubicBezTo>
                  <a:pt x="f38" y="f39"/>
                  <a:pt x="f40" y="f41"/>
                  <a:pt x="f40" y="f42"/>
                </a:cubicBezTo>
                <a:cubicBezTo>
                  <a:pt x="f40" y="f43"/>
                  <a:pt x="f38" y="f44"/>
                  <a:pt x="f32" y="f45"/>
                </a:cubicBezTo>
                <a:lnTo>
                  <a:pt x="f32" y="f4"/>
                </a:lnTo>
                <a:lnTo>
                  <a:pt x="f2" y="f4"/>
                </a:lnTo>
                <a:close/>
                <a:moveTo>
                  <a:pt x="f46" y="f2"/>
                </a:moveTo>
                <a:lnTo>
                  <a:pt x="f47" y="f48"/>
                </a:lnTo>
                <a:lnTo>
                  <a:pt x="f46" y="f48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25" name="Google Shape;6000;p67">
            <a:extLst>
              <a:ext uri="{FF2B5EF4-FFF2-40B4-BE49-F238E27FC236}">
                <a16:creationId xmlns:a16="http://schemas.microsoft.com/office/drawing/2014/main" id="{64147678-2F20-3B6B-D89F-A949B73ECCE4}"/>
              </a:ext>
            </a:extLst>
          </p:cNvPr>
          <p:cNvSpPr/>
          <p:nvPr/>
        </p:nvSpPr>
        <p:spPr>
          <a:xfrm>
            <a:off x="3263393" y="1109075"/>
            <a:ext cx="453185" cy="462357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2446"/>
              <a:gd name="f82" fmla="*/ f79 1 12698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6" name="Google Shape;6029;p67">
            <a:extLst>
              <a:ext uri="{FF2B5EF4-FFF2-40B4-BE49-F238E27FC236}">
                <a16:creationId xmlns:a16="http://schemas.microsoft.com/office/drawing/2014/main" id="{62AF1645-AE68-56A3-3C0F-12C34E3043BD}"/>
              </a:ext>
            </a:extLst>
          </p:cNvPr>
          <p:cNvGrpSpPr/>
          <p:nvPr/>
        </p:nvGrpSpPr>
        <p:grpSpPr>
          <a:xfrm>
            <a:off x="7025856" y="4064928"/>
            <a:ext cx="303123" cy="420175"/>
            <a:chOff x="7025856" y="4064928"/>
            <a:chExt cx="303123" cy="420175"/>
          </a:xfrm>
        </p:grpSpPr>
        <p:sp>
          <p:nvSpPr>
            <p:cNvPr id="27" name="Google Shape;6030;p67">
              <a:extLst>
                <a:ext uri="{FF2B5EF4-FFF2-40B4-BE49-F238E27FC236}">
                  <a16:creationId xmlns:a16="http://schemas.microsoft.com/office/drawing/2014/main" id="{F5D8F2E8-07C7-9FBF-4A6F-81A7A71282BE}"/>
                </a:ext>
              </a:extLst>
            </p:cNvPr>
            <p:cNvSpPr/>
            <p:nvPr/>
          </p:nvSpPr>
          <p:spPr>
            <a:xfrm>
              <a:off x="7191006" y="4065989"/>
              <a:ext cx="137973" cy="1641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59"/>
                <a:gd name="f4" fmla="val 4947"/>
                <a:gd name="f5" fmla="val 2552"/>
                <a:gd name="f6" fmla="val 473"/>
                <a:gd name="f7" fmla="val 2710"/>
                <a:gd name="f8" fmla="val 851"/>
                <a:gd name="f9" fmla="val 3182"/>
                <a:gd name="f10" fmla="val 3750"/>
                <a:gd name="f11" fmla="val 3687"/>
                <a:gd name="f12" fmla="val 1639"/>
                <a:gd name="f13" fmla="val 2489"/>
                <a:gd name="f14" fmla="val 441"/>
                <a:gd name="f15" fmla="*/ f0 1 4159"/>
                <a:gd name="f16" fmla="*/ f1 1 494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159"/>
                <a:gd name="f23" fmla="*/ f20 1 494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159" h="4947">
                  <a:moveTo>
                    <a:pt x="f2" y="f2"/>
                  </a:moveTo>
                  <a:lnTo>
                    <a:pt x="f2" y="f5"/>
                  </a:lnTo>
                  <a:cubicBezTo>
                    <a:pt x="f6" y="f7"/>
                    <a:pt x="f8" y="f9"/>
                    <a:pt x="f8" y="f10"/>
                  </a:cubicBezTo>
                  <a:lnTo>
                    <a:pt x="f8" y="f4"/>
                  </a:lnTo>
                  <a:lnTo>
                    <a:pt x="f3" y="f4"/>
                  </a:ln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031;p67">
              <a:extLst>
                <a:ext uri="{FF2B5EF4-FFF2-40B4-BE49-F238E27FC236}">
                  <a16:creationId xmlns:a16="http://schemas.microsoft.com/office/drawing/2014/main" id="{6765E4D4-501C-A7BE-4800-372784C6DA98}"/>
                </a:ext>
              </a:extLst>
            </p:cNvPr>
            <p:cNvSpPr/>
            <p:nvPr/>
          </p:nvSpPr>
          <p:spPr>
            <a:xfrm>
              <a:off x="7163793" y="4172571"/>
              <a:ext cx="29297" cy="836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3"/>
                <a:gd name="f4" fmla="val 2522"/>
                <a:gd name="f5" fmla="val 474"/>
                <a:gd name="f6" fmla="val 1"/>
                <a:gd name="f7" fmla="val 253"/>
                <a:gd name="f8" fmla="val 95"/>
                <a:gd name="f9" fmla="val 222"/>
                <a:gd name="f10" fmla="val 442"/>
                <a:gd name="f11" fmla="val 2112"/>
                <a:gd name="f12" fmla="val 2332"/>
                <a:gd name="f13" fmla="val 190"/>
                <a:gd name="f14" fmla="val 2521"/>
                <a:gd name="f15" fmla="val 663"/>
                <a:gd name="f16" fmla="val 820"/>
                <a:gd name="f17" fmla="val 64"/>
                <a:gd name="f18" fmla="*/ f0 1 883"/>
                <a:gd name="f19" fmla="*/ f1 1 252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883"/>
                <a:gd name="f26" fmla="*/ f23 1 252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883" h="252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6" y="f12"/>
                    <a:pt x="f13" y="f14"/>
                    <a:pt x="f10" y="f14"/>
                  </a:cubicBezTo>
                  <a:cubicBezTo>
                    <a:pt x="f15" y="f14"/>
                    <a:pt x="f16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5" y="f17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032;p67">
              <a:extLst>
                <a:ext uri="{FF2B5EF4-FFF2-40B4-BE49-F238E27FC236}">
                  <a16:creationId xmlns:a16="http://schemas.microsoft.com/office/drawing/2014/main" id="{432B4C12-D0AE-106D-5D0B-411AF1F50720}"/>
                </a:ext>
              </a:extLst>
            </p:cNvPr>
            <p:cNvSpPr/>
            <p:nvPr/>
          </p:nvSpPr>
          <p:spPr>
            <a:xfrm>
              <a:off x="7026889" y="4064928"/>
              <a:ext cx="136940" cy="1630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4916"/>
                <a:gd name="f5" fmla="val 3687"/>
                <a:gd name="f6" fmla="val 1"/>
                <a:gd name="f7" fmla="val 1671"/>
                <a:gd name="f8" fmla="val 1639"/>
                <a:gd name="f9" fmla="val 3309"/>
                <a:gd name="f10" fmla="val 3151"/>
                <a:gd name="f11" fmla="val 3655"/>
                <a:gd name="f12" fmla="val 2710"/>
                <a:gd name="f13" fmla="val 2521"/>
                <a:gd name="f14" fmla="*/ f0 1 4128"/>
                <a:gd name="f15" fmla="*/ f1 1 4916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128"/>
                <a:gd name="f22" fmla="*/ f19 1 4916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128" h="4916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lnTo>
                    <a:pt x="f6" y="f4"/>
                  </a:lnTo>
                  <a:lnTo>
                    <a:pt x="f9" y="f4"/>
                  </a:lnTo>
                  <a:lnTo>
                    <a:pt x="f9" y="f5"/>
                  </a:lnTo>
                  <a:cubicBezTo>
                    <a:pt x="f9" y="f10"/>
                    <a:pt x="f11" y="f12"/>
                    <a:pt x="f3" y="f13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6033;p67">
              <a:extLst>
                <a:ext uri="{FF2B5EF4-FFF2-40B4-BE49-F238E27FC236}">
                  <a16:creationId xmlns:a16="http://schemas.microsoft.com/office/drawing/2014/main" id="{8CF00766-3C5B-E72F-626C-861C2AABE79B}"/>
                </a:ext>
              </a:extLst>
            </p:cNvPr>
            <p:cNvSpPr/>
            <p:nvPr/>
          </p:nvSpPr>
          <p:spPr>
            <a:xfrm>
              <a:off x="7025856" y="4258296"/>
              <a:ext cx="303114" cy="2268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37"/>
                <a:gd name="f4" fmla="val 6837"/>
                <a:gd name="f5" fmla="val 3151"/>
                <a:gd name="f6" fmla="val 5199"/>
                <a:gd name="f7" fmla="val 1639"/>
                <a:gd name="f8" fmla="val 3686"/>
                <a:gd name="f9" fmla="val 5356"/>
                <a:gd name="f10" fmla="val 7467"/>
                <a:gd name="f11" fmla="val 5734"/>
                <a:gd name="f12" fmla="val 5577"/>
                <a:gd name="f13" fmla="val 473"/>
                <a:gd name="f14" fmla="val 5104"/>
                <a:gd name="f15" fmla="val 819"/>
                <a:gd name="f16" fmla="val 4568"/>
                <a:gd name="f17" fmla="val 4001"/>
                <a:gd name="f18" fmla="val 3560"/>
                <a:gd name="f19" fmla="val 3371"/>
                <a:gd name="f20" fmla="*/ f0 1 9137"/>
                <a:gd name="f21" fmla="*/ f1 1 6837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9137"/>
                <a:gd name="f28" fmla="*/ f25 1 6837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9137" h="6837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3" y="f6"/>
                    <a:pt x="f3" y="f5"/>
                  </a:cubicBezTo>
                  <a:lnTo>
                    <a:pt x="f3" y="f2"/>
                  </a:lnTo>
                  <a:lnTo>
                    <a:pt x="f11" y="f2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3"/>
                    <a:pt x="f19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oogle Shape;6066;p67">
            <a:extLst>
              <a:ext uri="{FF2B5EF4-FFF2-40B4-BE49-F238E27FC236}">
                <a16:creationId xmlns:a16="http://schemas.microsoft.com/office/drawing/2014/main" id="{231FBEA6-4F93-96F5-8440-09F1DE0BF287}"/>
              </a:ext>
            </a:extLst>
          </p:cNvPr>
          <p:cNvGrpSpPr/>
          <p:nvPr/>
        </p:nvGrpSpPr>
        <p:grpSpPr>
          <a:xfrm>
            <a:off x="3235348" y="1800673"/>
            <a:ext cx="483150" cy="480763"/>
            <a:chOff x="3235348" y="1800673"/>
            <a:chExt cx="483150" cy="480763"/>
          </a:xfrm>
        </p:grpSpPr>
        <p:sp>
          <p:nvSpPr>
            <p:cNvPr id="32" name="Google Shape;6067;p67">
              <a:extLst>
                <a:ext uri="{FF2B5EF4-FFF2-40B4-BE49-F238E27FC236}">
                  <a16:creationId xmlns:a16="http://schemas.microsoft.com/office/drawing/2014/main" id="{225C503F-4868-D76E-9F26-E4BEB43BA1FC}"/>
                </a:ext>
              </a:extLst>
            </p:cNvPr>
            <p:cNvSpPr/>
            <p:nvPr/>
          </p:nvSpPr>
          <p:spPr>
            <a:xfrm>
              <a:off x="3235348" y="1800673"/>
              <a:ext cx="386288" cy="385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0177"/>
                <a:gd name="f30" fmla="*/ f27 1 1014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068;p67">
              <a:extLst>
                <a:ext uri="{FF2B5EF4-FFF2-40B4-BE49-F238E27FC236}">
                  <a16:creationId xmlns:a16="http://schemas.microsoft.com/office/drawing/2014/main" id="{9592CDC6-5298-576E-63AD-BA3D846C33FE}"/>
                </a:ext>
              </a:extLst>
            </p:cNvPr>
            <p:cNvSpPr/>
            <p:nvPr/>
          </p:nvSpPr>
          <p:spPr>
            <a:xfrm>
              <a:off x="3299914" y="1994214"/>
              <a:ext cx="418584" cy="2872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6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1261"/>
                <a:gd name="f34" fmla="val 5388"/>
                <a:gd name="f35" fmla="val 5955"/>
                <a:gd name="f36" fmla="val 6459"/>
                <a:gd name="f37" fmla="val 7220"/>
                <a:gd name="f38" fmla="val 6617"/>
                <a:gd name="f39" fmla="val 6716"/>
                <a:gd name="f40" fmla="val 8601"/>
                <a:gd name="f41" fmla="val 6495"/>
                <a:gd name="f42" fmla="val 10082"/>
                <a:gd name="f43" fmla="val 4920"/>
                <a:gd name="f44" fmla="val 10114"/>
                <a:gd name="f45" fmla="val 2904"/>
                <a:gd name="f46" fmla="val 2400"/>
                <a:gd name="f47" fmla="val 10649"/>
                <a:gd name="f48" fmla="val 2211"/>
                <a:gd name="f49" fmla="val 11027"/>
                <a:gd name="f50" fmla="val 1706"/>
                <a:gd name="f51" fmla="val 10996"/>
                <a:gd name="f52" fmla="val 1108"/>
                <a:gd name="f53" fmla="val 10964"/>
                <a:gd name="f54" fmla="val 572"/>
                <a:gd name="f55" fmla="val 10492"/>
                <a:gd name="f56" fmla="val 100"/>
                <a:gd name="f57" fmla="val 9893"/>
                <a:gd name="f58" fmla="val 5"/>
                <a:gd name="f59" fmla="val 9853"/>
                <a:gd name="f60" fmla="val 2"/>
                <a:gd name="f61" fmla="val 9813"/>
                <a:gd name="f62" fmla="*/ f0 1 11028"/>
                <a:gd name="f63" fmla="*/ f1 1 756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11028"/>
                <a:gd name="f70" fmla="*/ f67 1 756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11028" h="756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4"/>
                    <a:pt x="f33" y="f4"/>
                  </a:cubicBezTo>
                  <a:lnTo>
                    <a:pt x="f34" y="f4"/>
                  </a:lnTo>
                  <a:cubicBezTo>
                    <a:pt x="f35" y="f4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44" y="f46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4" name="Google Shape;5976;p67">
            <a:extLst>
              <a:ext uri="{FF2B5EF4-FFF2-40B4-BE49-F238E27FC236}">
                <a16:creationId xmlns:a16="http://schemas.microsoft.com/office/drawing/2014/main" id="{1F0B10BD-992D-8801-7DD0-28F33535EAEF}"/>
              </a:ext>
            </a:extLst>
          </p:cNvPr>
          <p:cNvGrpSpPr/>
          <p:nvPr/>
        </p:nvGrpSpPr>
        <p:grpSpPr>
          <a:xfrm>
            <a:off x="3299914" y="4214195"/>
            <a:ext cx="371547" cy="331551"/>
            <a:chOff x="3299914" y="4214195"/>
            <a:chExt cx="371547" cy="331551"/>
          </a:xfrm>
        </p:grpSpPr>
        <p:sp>
          <p:nvSpPr>
            <p:cNvPr id="35" name="Google Shape;5977;p67">
              <a:extLst>
                <a:ext uri="{FF2B5EF4-FFF2-40B4-BE49-F238E27FC236}">
                  <a16:creationId xmlns:a16="http://schemas.microsoft.com/office/drawing/2014/main" id="{16C01A9F-B2D2-8BAC-9738-82E01CDC08B2}"/>
                </a:ext>
              </a:extLst>
            </p:cNvPr>
            <p:cNvSpPr/>
            <p:nvPr/>
          </p:nvSpPr>
          <p:spPr>
            <a:xfrm>
              <a:off x="3393932" y="4214195"/>
              <a:ext cx="277529" cy="2746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73"/>
                <a:gd name="f4" fmla="val 9571"/>
                <a:gd name="f5" fmla="val 5963"/>
                <a:gd name="f6" fmla="val 1"/>
                <a:gd name="f7" fmla="val 5661"/>
                <a:gd name="f8" fmla="val 5365"/>
                <a:gd name="f9" fmla="val 127"/>
                <a:gd name="f10" fmla="val 5136"/>
                <a:gd name="f11" fmla="val 371"/>
                <a:gd name="f12" fmla="val 5507"/>
                <a:gd name="f13" fmla="val 4064"/>
                <a:gd name="f14" fmla="val 9200"/>
                <a:gd name="f15" fmla="val 4436"/>
                <a:gd name="f16" fmla="val 9672"/>
                <a:gd name="f17" fmla="val 3963"/>
                <a:gd name="f18" fmla="val 3207"/>
                <a:gd name="f19" fmla="val 2734"/>
                <a:gd name="f20" fmla="val 6868"/>
                <a:gd name="f21" fmla="val 434"/>
                <a:gd name="f22" fmla="val 6609"/>
                <a:gd name="f23" fmla="val 143"/>
                <a:gd name="f24" fmla="val 6283"/>
                <a:gd name="f25" fmla="*/ f0 1 9673"/>
                <a:gd name="f26" fmla="*/ f1 1 9571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9673"/>
                <a:gd name="f33" fmla="*/ f30 1 9571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9673" h="957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21"/>
                  </a:lnTo>
                  <a:cubicBezTo>
                    <a:pt x="f22" y="f23"/>
                    <a:pt x="f24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5978;p67">
              <a:extLst>
                <a:ext uri="{FF2B5EF4-FFF2-40B4-BE49-F238E27FC236}">
                  <a16:creationId xmlns:a16="http://schemas.microsoft.com/office/drawing/2014/main" id="{592D0524-793D-CD40-C499-3011FA14C00D}"/>
                </a:ext>
              </a:extLst>
            </p:cNvPr>
            <p:cNvSpPr/>
            <p:nvPr/>
          </p:nvSpPr>
          <p:spPr>
            <a:xfrm>
              <a:off x="3356862" y="4386623"/>
              <a:ext cx="136510" cy="1365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8"/>
                <a:gd name="f4" fmla="val 725"/>
                <a:gd name="f5" fmla="val 1"/>
                <a:gd name="f6" fmla="val 473"/>
                <a:gd name="f7" fmla="val 284"/>
                <a:gd name="f8" fmla="val 253"/>
                <a:gd name="f9" fmla="val 505"/>
                <a:gd name="f10" fmla="val 95"/>
                <a:gd name="f11" fmla="val 820"/>
                <a:gd name="f12" fmla="val 1198"/>
                <a:gd name="f13" fmla="val 1450"/>
                <a:gd name="f14" fmla="val 190"/>
                <a:gd name="f15" fmla="val 1765"/>
                <a:gd name="f16" fmla="val 442"/>
                <a:gd name="f17" fmla="val 1986"/>
                <a:gd name="f18" fmla="val 631"/>
                <a:gd name="f19" fmla="val 2112"/>
                <a:gd name="f20" fmla="val 599"/>
                <a:gd name="f21" fmla="val 2458"/>
                <a:gd name="f22" fmla="val 2616"/>
                <a:gd name="f23" fmla="val 3025"/>
                <a:gd name="f24" fmla="val 1733"/>
                <a:gd name="f25" fmla="val 2174"/>
                <a:gd name="f26" fmla="val 4348"/>
                <a:gd name="f27" fmla="val 2253"/>
                <a:gd name="f28" fmla="val 4270"/>
                <a:gd name="f29" fmla="val 2363"/>
                <a:gd name="f30" fmla="val 4230"/>
                <a:gd name="f31" fmla="val 2478"/>
                <a:gd name="f32" fmla="val 2592"/>
                <a:gd name="f33" fmla="val 2710"/>
                <a:gd name="f34" fmla="val 2804"/>
                <a:gd name="f35" fmla="val 4569"/>
                <a:gd name="f36" fmla="val 3340"/>
                <a:gd name="f37" fmla="val 4695"/>
                <a:gd name="f38" fmla="val 3655"/>
                <a:gd name="f39" fmla="val 3970"/>
                <a:gd name="f40" fmla="val 4254"/>
                <a:gd name="f41" fmla="val 4506"/>
                <a:gd name="f42" fmla="val 4065"/>
                <a:gd name="f43" fmla="*/ f0 1 4758"/>
                <a:gd name="f44" fmla="*/ f1 1 4758"/>
                <a:gd name="f45" fmla="val f2"/>
                <a:gd name="f46" fmla="val f3"/>
                <a:gd name="f47" fmla="+- f46 0 f45"/>
                <a:gd name="f48" fmla="*/ f47 1 4758"/>
                <a:gd name="f49" fmla="*/ f45 1 f48"/>
                <a:gd name="f50" fmla="*/ f46 1 f48"/>
                <a:gd name="f51" fmla="*/ f49 f43 1"/>
                <a:gd name="f52" fmla="*/ f50 f43 1"/>
                <a:gd name="f53" fmla="*/ f50 f44 1"/>
                <a:gd name="f54" fmla="*/ f49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4758" h="4758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0" y="f12"/>
                  </a:cubicBezTo>
                  <a:cubicBezTo>
                    <a:pt x="f10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16" y="f22"/>
                  </a:cubicBezTo>
                  <a:lnTo>
                    <a:pt x="f5" y="f23"/>
                  </a:lnTo>
                  <a:lnTo>
                    <a:pt x="f24" y="f3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4" y="f26"/>
                  </a:cubicBezTo>
                  <a:cubicBezTo>
                    <a:pt x="f2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1" y="f26"/>
                  </a:cubicBezTo>
                  <a:lnTo>
                    <a:pt x="f3" y="f42"/>
                  </a:lnTo>
                  <a:lnTo>
                    <a:pt x="f4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5979;p67">
              <a:extLst>
                <a:ext uri="{FF2B5EF4-FFF2-40B4-BE49-F238E27FC236}">
                  <a16:creationId xmlns:a16="http://schemas.microsoft.com/office/drawing/2014/main" id="{AC600E6D-B715-2FD9-6F6C-8FA36BFBC3D7}"/>
                </a:ext>
              </a:extLst>
            </p:cNvPr>
            <p:cNvSpPr/>
            <p:nvPr/>
          </p:nvSpPr>
          <p:spPr>
            <a:xfrm>
              <a:off x="3299914" y="4493297"/>
              <a:ext cx="89510" cy="524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1828"/>
                <a:gd name="f5" fmla="val 1450"/>
                <a:gd name="f6" fmla="val 253"/>
                <a:gd name="f7" fmla="val 1166"/>
                <a:gd name="f8" fmla="val 1"/>
                <a:gd name="f9" fmla="val 1355"/>
                <a:gd name="f10" fmla="val 190"/>
                <a:gd name="f11" fmla="val 536"/>
                <a:gd name="f12" fmla="val 2773"/>
                <a:gd name="f13" fmla="val 2931"/>
                <a:gd name="f14" fmla="val 3025"/>
                <a:gd name="f15" fmla="val 1765"/>
                <a:gd name="f16" fmla="val 1670"/>
                <a:gd name="f17" fmla="*/ f0 1 3120"/>
                <a:gd name="f18" fmla="*/ f1 1 1828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3120"/>
                <a:gd name="f25" fmla="*/ f22 1 1828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3120" h="1828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15"/>
                    <a:pt x="f3" y="f16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8" name="Google Shape;5989;p67">
            <a:extLst>
              <a:ext uri="{FF2B5EF4-FFF2-40B4-BE49-F238E27FC236}">
                <a16:creationId xmlns:a16="http://schemas.microsoft.com/office/drawing/2014/main" id="{36EEC6C2-028D-042F-B3B0-6D3D970738A9}"/>
              </a:ext>
            </a:extLst>
          </p:cNvPr>
          <p:cNvGrpSpPr/>
          <p:nvPr/>
        </p:nvGrpSpPr>
        <p:grpSpPr>
          <a:xfrm>
            <a:off x="6324529" y="4126467"/>
            <a:ext cx="372408" cy="364370"/>
            <a:chOff x="6324529" y="4126467"/>
            <a:chExt cx="372408" cy="364370"/>
          </a:xfrm>
        </p:grpSpPr>
        <p:sp>
          <p:nvSpPr>
            <p:cNvPr id="39" name="Google Shape;5990;p67">
              <a:extLst>
                <a:ext uri="{FF2B5EF4-FFF2-40B4-BE49-F238E27FC236}">
                  <a16:creationId xmlns:a16="http://schemas.microsoft.com/office/drawing/2014/main" id="{AC63EB61-6C8D-2A2F-6ED2-8132EC1D8FF3}"/>
                </a:ext>
              </a:extLst>
            </p:cNvPr>
            <p:cNvSpPr/>
            <p:nvPr/>
          </p:nvSpPr>
          <p:spPr>
            <a:xfrm>
              <a:off x="6440210" y="4126467"/>
              <a:ext cx="122054" cy="1209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15"/>
                <a:gd name="f5" fmla="val 2064"/>
                <a:gd name="f6" fmla="val 1"/>
                <a:gd name="f7" fmla="val 1954"/>
                <a:gd name="f8" fmla="val 1844"/>
                <a:gd name="f9" fmla="val 40"/>
                <a:gd name="f10" fmla="val 1765"/>
                <a:gd name="f11" fmla="val 119"/>
                <a:gd name="f12" fmla="val 1883"/>
                <a:gd name="f13" fmla="val 2332"/>
                <a:gd name="f14" fmla="val 4214"/>
                <a:gd name="f15" fmla="val 4096"/>
                <a:gd name="f16" fmla="val 2450"/>
                <a:gd name="f17" fmla="val 2293"/>
                <a:gd name="f18" fmla="val 2009"/>
                <a:gd name="f19" fmla="val 1852"/>
                <a:gd name="f20" fmla="val 2364"/>
                <a:gd name="f21" fmla="val 2285"/>
                <a:gd name="f22" fmla="val 2175"/>
                <a:gd name="f23" fmla="*/ f0 1 4254"/>
                <a:gd name="f24" fmla="*/ f1 1 421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4254"/>
                <a:gd name="f31" fmla="*/ f28 1 421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254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3" y="f17"/>
                    <a:pt x="f3" y="f18"/>
                    <a:pt x="f15" y="f19"/>
                  </a:cubicBezTo>
                  <a:lnTo>
                    <a:pt x="f20" y="f11"/>
                  </a:lnTo>
                  <a:cubicBezTo>
                    <a:pt x="f21" y="f9"/>
                    <a:pt x="f22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5991;p67">
              <a:extLst>
                <a:ext uri="{FF2B5EF4-FFF2-40B4-BE49-F238E27FC236}">
                  <a16:creationId xmlns:a16="http://schemas.microsoft.com/office/drawing/2014/main" id="{88F21BD9-79BC-F6BA-EA9A-8138045A3B4D}"/>
                </a:ext>
              </a:extLst>
            </p:cNvPr>
            <p:cNvSpPr/>
            <p:nvPr/>
          </p:nvSpPr>
          <p:spPr>
            <a:xfrm>
              <a:off x="6573996" y="4259339"/>
              <a:ext cx="122941" cy="1209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85"/>
                <a:gd name="f4" fmla="val 4215"/>
                <a:gd name="f5" fmla="val 2064"/>
                <a:gd name="f6" fmla="val 1"/>
                <a:gd name="f7" fmla="val 1954"/>
                <a:gd name="f8" fmla="val 1843"/>
                <a:gd name="f9" fmla="val 40"/>
                <a:gd name="f10" fmla="val 1765"/>
                <a:gd name="f11" fmla="val 119"/>
                <a:gd name="f12" fmla="val 1915"/>
                <a:gd name="f13" fmla="val 2300"/>
                <a:gd name="f14" fmla="val 4128"/>
                <a:gd name="f15" fmla="val 2482"/>
                <a:gd name="f16" fmla="val 2324"/>
                <a:gd name="f17" fmla="val 2072"/>
                <a:gd name="f18" fmla="val 2363"/>
                <a:gd name="f19" fmla="val 2285"/>
                <a:gd name="f20" fmla="val 2174"/>
                <a:gd name="f21" fmla="*/ f0 1 4285"/>
                <a:gd name="f22" fmla="*/ f1 1 4215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285"/>
                <a:gd name="f29" fmla="*/ f26 1 4215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285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3" y="f16"/>
                    <a:pt x="f3" y="f17"/>
                    <a:pt x="f14" y="f12"/>
                  </a:cubicBezTo>
                  <a:lnTo>
                    <a:pt x="f18" y="f11"/>
                  </a:ln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5992;p67">
              <a:extLst>
                <a:ext uri="{FF2B5EF4-FFF2-40B4-BE49-F238E27FC236}">
                  <a16:creationId xmlns:a16="http://schemas.microsoft.com/office/drawing/2014/main" id="{0A07B1C4-8E64-8100-2FD7-3785E00B2506}"/>
                </a:ext>
              </a:extLst>
            </p:cNvPr>
            <p:cNvSpPr/>
            <p:nvPr/>
          </p:nvSpPr>
          <p:spPr>
            <a:xfrm>
              <a:off x="6324529" y="4198568"/>
              <a:ext cx="301020" cy="2922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92"/>
                <a:gd name="f4" fmla="val 10187"/>
                <a:gd name="f5" fmla="val 3497"/>
                <a:gd name="f6" fmla="val 1764"/>
                <a:gd name="f7" fmla="val 1733"/>
                <a:gd name="f8" fmla="val 1166"/>
                <a:gd name="f9" fmla="val 2332"/>
                <a:gd name="f10" fmla="val 725"/>
                <a:gd name="f11" fmla="val 3088"/>
                <a:gd name="f12" fmla="val 504"/>
                <a:gd name="f13" fmla="val 3812"/>
                <a:gd name="f14" fmla="val 5514"/>
                <a:gd name="f15" fmla="val 410"/>
                <a:gd name="f16" fmla="val 7404"/>
                <a:gd name="f17" fmla="val 8759"/>
                <a:gd name="f18" fmla="val 2667"/>
                <a:gd name="f19" fmla="val 9661"/>
                <a:gd name="f20" fmla="val 3919"/>
                <a:gd name="f21" fmla="val 5273"/>
                <a:gd name="f22" fmla="val 5384"/>
                <a:gd name="f23" fmla="val 5496"/>
                <a:gd name="f24" fmla="val 10183"/>
                <a:gd name="f25" fmla="val 5608"/>
                <a:gd name="f26" fmla="val 10176"/>
                <a:gd name="f27" fmla="val 6679"/>
                <a:gd name="f28" fmla="val 10082"/>
                <a:gd name="f29" fmla="val 7876"/>
                <a:gd name="f30" fmla="val 9609"/>
                <a:gd name="f31" fmla="val 8758"/>
                <a:gd name="f32" fmla="val 10491"/>
                <a:gd name="f33" fmla="val 7026"/>
                <a:gd name="f34" fmla="val 8191"/>
                <a:gd name="f35" fmla="val 4694"/>
                <a:gd name="f36" fmla="val 6396"/>
                <a:gd name="f37" fmla="val 6077"/>
                <a:gd name="f38" fmla="val 6715"/>
                <a:gd name="f39" fmla="val 5645"/>
                <a:gd name="f40" fmla="val 6880"/>
                <a:gd name="f41" fmla="val 5214"/>
                <a:gd name="f42" fmla="val 4794"/>
                <a:gd name="f43" fmla="val 4375"/>
                <a:gd name="f44" fmla="val 6722"/>
                <a:gd name="f45" fmla="val 4064"/>
                <a:gd name="f46" fmla="val 3434"/>
                <a:gd name="f47" fmla="val 5766"/>
                <a:gd name="f48" fmla="val 5797"/>
                <a:gd name="f49" fmla="*/ f0 1 10492"/>
                <a:gd name="f50" fmla="*/ f1 1 10187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10492"/>
                <a:gd name="f57" fmla="*/ f54 1 10187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10492" h="10187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cubicBezTo>
                    <a:pt x="f2" y="f14"/>
                    <a:pt x="f15" y="f16"/>
                    <a:pt x="f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17"/>
                  </a:cubicBezTo>
                  <a:lnTo>
                    <a:pt x="f32" y="f33"/>
                  </a:lnTo>
                  <a:lnTo>
                    <a:pt x="f34" y="f35"/>
                  </a:lnTo>
                  <a:lnTo>
                    <a:pt x="f36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36"/>
                  </a:cubicBezTo>
                  <a:cubicBezTo>
                    <a:pt x="f46" y="f47"/>
                    <a:pt x="f46" y="f35"/>
                    <a:pt x="f45" y="f45"/>
                  </a:cubicBezTo>
                  <a:lnTo>
                    <a:pt x="f48" y="f9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2" name="Google Shape;6007;p67">
            <a:extLst>
              <a:ext uri="{FF2B5EF4-FFF2-40B4-BE49-F238E27FC236}">
                <a16:creationId xmlns:a16="http://schemas.microsoft.com/office/drawing/2014/main" id="{D31D72F8-7742-E087-5350-49F2FFD3B44E}"/>
              </a:ext>
            </a:extLst>
          </p:cNvPr>
          <p:cNvGrpSpPr/>
          <p:nvPr/>
        </p:nvGrpSpPr>
        <p:grpSpPr>
          <a:xfrm>
            <a:off x="3964161" y="4157045"/>
            <a:ext cx="352263" cy="356771"/>
            <a:chOff x="3964161" y="4157045"/>
            <a:chExt cx="352263" cy="356771"/>
          </a:xfrm>
        </p:grpSpPr>
        <p:sp>
          <p:nvSpPr>
            <p:cNvPr id="43" name="Google Shape;6008;p67">
              <a:extLst>
                <a:ext uri="{FF2B5EF4-FFF2-40B4-BE49-F238E27FC236}">
                  <a16:creationId xmlns:a16="http://schemas.microsoft.com/office/drawing/2014/main" id="{41861F8A-A9F7-22F3-6F2E-254E13D0B9A8}"/>
                </a:ext>
              </a:extLst>
            </p:cNvPr>
            <p:cNvSpPr/>
            <p:nvPr/>
          </p:nvSpPr>
          <p:spPr>
            <a:xfrm>
              <a:off x="3964161" y="4157045"/>
              <a:ext cx="352263" cy="3567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78"/>
                <a:gd name="f4" fmla="val 12435"/>
                <a:gd name="f5" fmla="val 5905"/>
                <a:gd name="f6" fmla="val 860"/>
                <a:gd name="f7" fmla="val 6421"/>
                <a:gd name="f8" fmla="val 6926"/>
                <a:gd name="f9" fmla="val 1412"/>
                <a:gd name="f10" fmla="val 7341"/>
                <a:gd name="f11" fmla="val 2467"/>
                <a:gd name="f12" fmla="val 6837"/>
                <a:gd name="f13" fmla="val 2593"/>
                <a:gd name="f14" fmla="val 6365"/>
                <a:gd name="f15" fmla="val 2782"/>
                <a:gd name="f16" fmla="val 5892"/>
                <a:gd name="f17" fmla="val 3003"/>
                <a:gd name="f18" fmla="val 5419"/>
                <a:gd name="f19" fmla="val 4947"/>
                <a:gd name="f20" fmla="val 4443"/>
                <a:gd name="f21" fmla="val 4893"/>
                <a:gd name="f22" fmla="val 1381"/>
                <a:gd name="f23" fmla="val 5404"/>
                <a:gd name="f24" fmla="val 4191"/>
                <a:gd name="f25" fmla="val 3255"/>
                <a:gd name="f26" fmla="val 3349"/>
                <a:gd name="f27" fmla="val 4632"/>
                <a:gd name="f28" fmla="val 3381"/>
                <a:gd name="f29" fmla="val 4884"/>
                <a:gd name="f30" fmla="val 3475"/>
                <a:gd name="f31" fmla="val 4726"/>
                <a:gd name="f32" fmla="val 3538"/>
                <a:gd name="f33" fmla="val 4600"/>
                <a:gd name="f34" fmla="val 3601"/>
                <a:gd name="f35" fmla="val 3696"/>
                <a:gd name="f36" fmla="val 4285"/>
                <a:gd name="f37" fmla="val 3790"/>
                <a:gd name="f38" fmla="val 4159"/>
                <a:gd name="f39" fmla="val 3853"/>
                <a:gd name="f40" fmla="val 4002"/>
                <a:gd name="f41" fmla="val 3948"/>
                <a:gd name="f42" fmla="val 4096"/>
                <a:gd name="f43" fmla="val 3727"/>
                <a:gd name="f44" fmla="val 3507"/>
                <a:gd name="f45" fmla="val 7625"/>
                <a:gd name="f46" fmla="val 3318"/>
                <a:gd name="f47" fmla="val 7688"/>
                <a:gd name="f48" fmla="val 7751"/>
                <a:gd name="f49" fmla="val 7782"/>
                <a:gd name="f50" fmla="val 3979"/>
                <a:gd name="f51" fmla="val 7499"/>
                <a:gd name="f52" fmla="val 7247"/>
                <a:gd name="f53" fmla="val 3633"/>
                <a:gd name="f54" fmla="val 6963"/>
                <a:gd name="f55" fmla="val 7184"/>
                <a:gd name="f56" fmla="val 3412"/>
                <a:gd name="f57" fmla="val 7404"/>
                <a:gd name="f58" fmla="val 2611"/>
                <a:gd name="f59" fmla="val 3034"/>
                <a:gd name="f60" fmla="val 2846"/>
                <a:gd name="f61" fmla="val 3110"/>
                <a:gd name="f62" fmla="val 3054"/>
                <a:gd name="f63" fmla="val 3403"/>
                <a:gd name="f64" fmla="val 3097"/>
                <a:gd name="f65" fmla="val 3309"/>
                <a:gd name="f66" fmla="val 3570"/>
                <a:gd name="f67" fmla="val 3183"/>
                <a:gd name="f68" fmla="val 4042"/>
                <a:gd name="f69" fmla="val 3151"/>
                <a:gd name="f70" fmla="val 4609"/>
                <a:gd name="f71" fmla="val 2742"/>
                <a:gd name="f72" fmla="val 4924"/>
                <a:gd name="f73" fmla="val 2363"/>
                <a:gd name="f74" fmla="val 5240"/>
                <a:gd name="f75" fmla="val 1954"/>
                <a:gd name="f76" fmla="val 5586"/>
                <a:gd name="f77" fmla="val 712"/>
                <a:gd name="f78" fmla="val 4068"/>
                <a:gd name="f79" fmla="val 945"/>
                <a:gd name="f80" fmla="val 9301"/>
                <a:gd name="f81" fmla="val 3075"/>
                <a:gd name="f82" fmla="val 10879"/>
                <a:gd name="f83" fmla="val 11079"/>
                <a:gd name="f84" fmla="val 4102"/>
                <a:gd name="f85" fmla="val 9862"/>
                <a:gd name="f86" fmla="val 5618"/>
                <a:gd name="f87" fmla="val 9515"/>
                <a:gd name="f88" fmla="val 5271"/>
                <a:gd name="f89" fmla="val 9137"/>
                <a:gd name="f90" fmla="val 8696"/>
                <a:gd name="f91" fmla="val 4641"/>
                <a:gd name="f92" fmla="val 8601"/>
                <a:gd name="f93" fmla="val 4137"/>
                <a:gd name="f94" fmla="val 8538"/>
                <a:gd name="f95" fmla="val 8412"/>
                <a:gd name="f96" fmla="val 3160"/>
                <a:gd name="f97" fmla="val 8746"/>
                <a:gd name="f98" fmla="val 3102"/>
                <a:gd name="f99" fmla="val 9042"/>
                <a:gd name="f100" fmla="val 8822"/>
                <a:gd name="f101" fmla="val 5744"/>
                <a:gd name="f102" fmla="val 9011"/>
                <a:gd name="f103" fmla="val 5901"/>
                <a:gd name="f104" fmla="val 9169"/>
                <a:gd name="f105" fmla="val 6059"/>
                <a:gd name="f106" fmla="val 9326"/>
                <a:gd name="f107" fmla="val 6216"/>
                <a:gd name="f108" fmla="val 6374"/>
                <a:gd name="f109" fmla="val 8980"/>
                <a:gd name="f110" fmla="val 6531"/>
                <a:gd name="f111" fmla="val 6689"/>
                <a:gd name="f112" fmla="val 3025"/>
                <a:gd name="f113" fmla="val 5775"/>
                <a:gd name="f114" fmla="val 6720"/>
                <a:gd name="f115" fmla="val 2836"/>
                <a:gd name="f116" fmla="val 6563"/>
                <a:gd name="f117" fmla="val 2679"/>
                <a:gd name="f118" fmla="val 6405"/>
                <a:gd name="f119" fmla="val 2521"/>
                <a:gd name="f120" fmla="val 6248"/>
                <a:gd name="f121" fmla="val 6090"/>
                <a:gd name="f122" fmla="val 2868"/>
                <a:gd name="f123" fmla="val 5933"/>
                <a:gd name="f124" fmla="val 3885"/>
                <a:gd name="f125" fmla="val 6617"/>
                <a:gd name="f126" fmla="val 4200"/>
                <a:gd name="f127" fmla="val 7278"/>
                <a:gd name="f128" fmla="val 7908"/>
                <a:gd name="f129" fmla="val 5082"/>
                <a:gd name="f130" fmla="val 8003"/>
                <a:gd name="f131" fmla="val 5838"/>
                <a:gd name="f132" fmla="val 6626"/>
                <a:gd name="f133" fmla="val 7413"/>
                <a:gd name="f134" fmla="val 7823"/>
                <a:gd name="f135" fmla="val 6585"/>
                <a:gd name="f136" fmla="val 8232"/>
                <a:gd name="f137" fmla="val 8579"/>
                <a:gd name="f138" fmla="val 5545"/>
                <a:gd name="f139" fmla="val 8421"/>
                <a:gd name="f140" fmla="val 5230"/>
                <a:gd name="f141" fmla="val 8043"/>
                <a:gd name="f142" fmla="val 4537"/>
                <a:gd name="f143" fmla="val 7634"/>
                <a:gd name="f144" fmla="val 3876"/>
                <a:gd name="f145" fmla="val 3844"/>
                <a:gd name="f146" fmla="val 6657"/>
                <a:gd name="f147" fmla="val 5870"/>
                <a:gd name="f148" fmla="val 4830"/>
                <a:gd name="f149" fmla="val 4452"/>
                <a:gd name="f150" fmla="val 4263"/>
                <a:gd name="f151" fmla="val 5577"/>
                <a:gd name="f152" fmla="val 4033"/>
                <a:gd name="f153" fmla="val 8516"/>
                <a:gd name="f154" fmla="val 4317"/>
                <a:gd name="f155" fmla="val 8674"/>
                <a:gd name="f156" fmla="val 4474"/>
                <a:gd name="f157" fmla="val 8737"/>
                <a:gd name="f158" fmla="val 8831"/>
                <a:gd name="f159" fmla="val 4758"/>
                <a:gd name="f160" fmla="val 8894"/>
                <a:gd name="f161" fmla="val 4915"/>
                <a:gd name="f162" fmla="val 8989"/>
                <a:gd name="f163" fmla="val 4663"/>
                <a:gd name="f164" fmla="val 9052"/>
                <a:gd name="f165" fmla="val 9146"/>
                <a:gd name="f166" fmla="val 4254"/>
                <a:gd name="f167" fmla="val 9178"/>
                <a:gd name="f168" fmla="val 8926"/>
                <a:gd name="f169" fmla="val 9083"/>
                <a:gd name="f170" fmla="val 6846"/>
                <a:gd name="f171" fmla="val 2300"/>
                <a:gd name="f172" fmla="val 7193"/>
                <a:gd name="f173" fmla="val 2710"/>
                <a:gd name="f174" fmla="val 7571"/>
                <a:gd name="f175" fmla="val 3214"/>
                <a:gd name="f176" fmla="val 8358"/>
                <a:gd name="f177" fmla="val 8863"/>
                <a:gd name="f178" fmla="val 9335"/>
                <a:gd name="f179" fmla="val 3090"/>
                <a:gd name="f180" fmla="val 9388"/>
                <a:gd name="f181" fmla="val 2806"/>
                <a:gd name="f182" fmla="val 9414"/>
                <a:gd name="f183" fmla="val 2555"/>
                <a:gd name="f184" fmla="val 1015"/>
                <a:gd name="f185" fmla="val 681"/>
                <a:gd name="f186" fmla="val 8445"/>
                <a:gd name="f187" fmla="val 9925"/>
                <a:gd name="f188" fmla="val 11167"/>
                <a:gd name="f189" fmla="val 8392"/>
                <a:gd name="f190" fmla="val 10934"/>
                <a:gd name="f191" fmla="val 9430"/>
                <a:gd name="f192" fmla="val 9267"/>
                <a:gd name="f193" fmla="val 9032"/>
                <a:gd name="f194" fmla="val 8768"/>
                <a:gd name="f195" fmla="val 9410"/>
                <a:gd name="f196" fmla="val 8475"/>
                <a:gd name="f197" fmla="val 9367"/>
                <a:gd name="f198" fmla="val 8664"/>
                <a:gd name="f199" fmla="val 8390"/>
                <a:gd name="f200" fmla="val 8727"/>
                <a:gd name="f201" fmla="val 7508"/>
                <a:gd name="f202" fmla="val 5924"/>
                <a:gd name="f203" fmla="val 9461"/>
                <a:gd name="f204" fmla="val 6396"/>
                <a:gd name="f205" fmla="val 9650"/>
                <a:gd name="f206" fmla="val 6869"/>
                <a:gd name="f207" fmla="val 9839"/>
                <a:gd name="f208" fmla="val 9965"/>
                <a:gd name="f209" fmla="val 6962"/>
                <a:gd name="f210" fmla="val 11056"/>
                <a:gd name="f211" fmla="val 6440"/>
                <a:gd name="f212" fmla="val 11607"/>
                <a:gd name="f213" fmla="val 5922"/>
                <a:gd name="f214" fmla="val 5408"/>
                <a:gd name="f215" fmla="val 4898"/>
                <a:gd name="f216" fmla="val 11064"/>
                <a:gd name="f217" fmla="val 4978"/>
                <a:gd name="f218" fmla="val 5451"/>
                <a:gd name="f219" fmla="val 5931"/>
                <a:gd name="f220" fmla="val 1"/>
                <a:gd name="f221" fmla="val 5817"/>
                <a:gd name="f222" fmla="val 5699"/>
                <a:gd name="f223" fmla="val 14"/>
                <a:gd name="f224" fmla="val 41"/>
                <a:gd name="f225" fmla="val 262"/>
                <a:gd name="f226" fmla="val 1333"/>
                <a:gd name="f227" fmla="val 3655"/>
                <a:gd name="f228" fmla="val 2278"/>
                <a:gd name="f229" fmla="val 3326"/>
                <a:gd name="f230" fmla="val 2223"/>
                <a:gd name="f231" fmla="val 2973"/>
                <a:gd name="f232" fmla="val 2187"/>
                <a:gd name="f233" fmla="val 2624"/>
                <a:gd name="f234" fmla="val 1770"/>
                <a:gd name="f235" fmla="val 939"/>
                <a:gd name="f236" fmla="val 2404"/>
                <a:gd name="f237" fmla="val 536"/>
                <a:gd name="f238" fmla="val 4074"/>
                <a:gd name="f239" fmla="val 662"/>
                <a:gd name="f240" fmla="val 5334"/>
                <a:gd name="f241" fmla="val 1387"/>
                <a:gd name="f242" fmla="val 788"/>
                <a:gd name="f243" fmla="val 6972"/>
                <a:gd name="f244" fmla="val 158"/>
                <a:gd name="f245" fmla="val 379"/>
                <a:gd name="f246" fmla="val 599"/>
                <a:gd name="f247" fmla="val 1166"/>
                <a:gd name="f248" fmla="val 10028"/>
                <a:gd name="f249" fmla="val 1922"/>
                <a:gd name="f250" fmla="val 10186"/>
                <a:gd name="f251" fmla="val 2157"/>
                <a:gd name="f252" fmla="val 10241"/>
                <a:gd name="f253" fmla="val 2410"/>
                <a:gd name="f254" fmla="val 10266"/>
                <a:gd name="f255" fmla="val 2668"/>
                <a:gd name="f256" fmla="val 2998"/>
                <a:gd name="f257" fmla="val 3337"/>
                <a:gd name="f258" fmla="val 10225"/>
                <a:gd name="f259" fmla="val 10154"/>
                <a:gd name="f260" fmla="val 4221"/>
                <a:gd name="f261" fmla="val 11678"/>
                <a:gd name="f262" fmla="val 5076"/>
                <a:gd name="f263" fmla="val 12434"/>
                <a:gd name="f264" fmla="val 5929"/>
                <a:gd name="f265" fmla="val 6786"/>
                <a:gd name="f266" fmla="val 7639"/>
                <a:gd name="f267" fmla="val 11670"/>
                <a:gd name="f268" fmla="val 8192"/>
                <a:gd name="f269" fmla="val 8550"/>
                <a:gd name="f270" fmla="val 10215"/>
                <a:gd name="f271" fmla="val 8882"/>
                <a:gd name="f272" fmla="val 10243"/>
                <a:gd name="f273" fmla="val 9186"/>
                <a:gd name="f274" fmla="val 11589"/>
                <a:gd name="f275" fmla="val 8453"/>
                <a:gd name="f276" fmla="val 10460"/>
                <a:gd name="f277" fmla="val 12272"/>
                <a:gd name="f278" fmla="val 4014"/>
                <a:gd name="f279" fmla="val 11618"/>
                <a:gd name="f280" fmla="val 2182"/>
                <a:gd name="f281" fmla="val 9217"/>
                <a:gd name="f282" fmla="val 8904"/>
                <a:gd name="f283" fmla="val 8562"/>
                <a:gd name="f284" fmla="val 2213"/>
                <a:gd name="f285" fmla="val 7765"/>
                <a:gd name="f286" fmla="val 1139"/>
                <a:gd name="f287" fmla="val 7004"/>
                <a:gd name="f288" fmla="*/ f0 1 12278"/>
                <a:gd name="f289" fmla="*/ f1 1 12435"/>
                <a:gd name="f290" fmla="val f2"/>
                <a:gd name="f291" fmla="val f3"/>
                <a:gd name="f292" fmla="val f4"/>
                <a:gd name="f293" fmla="+- f292 0 f290"/>
                <a:gd name="f294" fmla="+- f291 0 f290"/>
                <a:gd name="f295" fmla="*/ f294 1 12278"/>
                <a:gd name="f296" fmla="*/ f293 1 12435"/>
                <a:gd name="f297" fmla="*/ f290 1 f295"/>
                <a:gd name="f298" fmla="*/ f291 1 f295"/>
                <a:gd name="f299" fmla="*/ f290 1 f296"/>
                <a:gd name="f300" fmla="*/ f292 1 f296"/>
                <a:gd name="f301" fmla="*/ f297 f288 1"/>
                <a:gd name="f302" fmla="*/ f298 f288 1"/>
                <a:gd name="f303" fmla="*/ f300 f289 1"/>
                <a:gd name="f304" fmla="*/ f299 f2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1" t="f304" r="f302" b="f303"/>
              <a:pathLst>
                <a:path w="12278" h="1243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5"/>
                    <a:pt x="f19" y="f13"/>
                    <a:pt x="f20" y="f11"/>
                  </a:cubicBezTo>
                  <a:cubicBezTo>
                    <a:pt x="f21" y="f22"/>
                    <a:pt x="f23" y="f6"/>
                    <a:pt x="f5" y="f6"/>
                  </a:cubicBezTo>
                  <a:close/>
                  <a:moveTo>
                    <a:pt x="f24" y="f25"/>
                  </a:moveTo>
                  <a:cubicBezTo>
                    <a:pt x="f20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20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38" y="f44"/>
                    <a:pt x="f24" y="f25"/>
                  </a:cubicBezTo>
                  <a:close/>
                  <a:moveTo>
                    <a:pt x="f45" y="f46"/>
                  </a:moveTo>
                  <a:cubicBezTo>
                    <a:pt x="f47" y="f44"/>
                    <a:pt x="f48" y="f43"/>
                    <a:pt x="f49" y="f50"/>
                  </a:cubicBezTo>
                  <a:cubicBezTo>
                    <a:pt x="f51" y="f37"/>
                    <a:pt x="f52" y="f53"/>
                    <a:pt x="f54" y="f44"/>
                  </a:cubicBezTo>
                  <a:cubicBezTo>
                    <a:pt x="f55" y="f56"/>
                    <a:pt x="f57" y="f26"/>
                    <a:pt x="f45" y="f46"/>
                  </a:cubicBezTo>
                  <a:close/>
                  <a:moveTo>
                    <a:pt x="f58" y="f59"/>
                  </a:moveTo>
                  <a:cubicBezTo>
                    <a:pt x="f60" y="f59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59"/>
                    <a:pt x="f58" y="f59"/>
                  </a:cubicBezTo>
                  <a:close/>
                  <a:moveTo>
                    <a:pt x="f80" y="f81"/>
                  </a:moveTo>
                  <a:cubicBezTo>
                    <a:pt x="f82" y="f81"/>
                    <a:pt x="f83" y="f84"/>
                    <a:pt x="f85" y="f86"/>
                  </a:cubicBezTo>
                  <a:cubicBezTo>
                    <a:pt x="f87" y="f88"/>
                    <a:pt x="f89" y="f72"/>
                    <a:pt x="f90" y="f91"/>
                  </a:cubicBezTo>
                  <a:cubicBezTo>
                    <a:pt x="f92" y="f93"/>
                    <a:pt x="f94" y="f34"/>
                    <a:pt x="f95" y="f96"/>
                  </a:cubicBezTo>
                  <a:cubicBezTo>
                    <a:pt x="f97" y="f98"/>
                    <a:pt x="f99" y="f81"/>
                    <a:pt x="f80" y="f81"/>
                  </a:cubicBezTo>
                  <a:close/>
                  <a:moveTo>
                    <a:pt x="f100" y="f101"/>
                  </a:moveTo>
                  <a:cubicBezTo>
                    <a:pt x="f102" y="f103"/>
                    <a:pt x="f104" y="f105"/>
                    <a:pt x="f106" y="f107"/>
                  </a:cubicBezTo>
                  <a:cubicBezTo>
                    <a:pt x="f104" y="f108"/>
                    <a:pt x="f109" y="f110"/>
                    <a:pt x="f100" y="f111"/>
                  </a:cubicBezTo>
                  <a:lnTo>
                    <a:pt x="f100" y="f101"/>
                  </a:lnTo>
                  <a:close/>
                  <a:moveTo>
                    <a:pt x="f112" y="f113"/>
                  </a:moveTo>
                  <a:lnTo>
                    <a:pt x="f112" y="f114"/>
                  </a:lnTo>
                  <a:cubicBezTo>
                    <a:pt x="f115" y="f116"/>
                    <a:pt x="f117" y="f118"/>
                    <a:pt x="f119" y="f120"/>
                  </a:cubicBezTo>
                  <a:cubicBezTo>
                    <a:pt x="f117" y="f121"/>
                    <a:pt x="f122" y="f123"/>
                    <a:pt x="f112" y="f113"/>
                  </a:cubicBezTo>
                  <a:close/>
                  <a:moveTo>
                    <a:pt x="f16" y="f124"/>
                  </a:moveTo>
                  <a:cubicBezTo>
                    <a:pt x="f125" y="f126"/>
                    <a:pt x="f127" y="f70"/>
                    <a:pt x="f128" y="f129"/>
                  </a:cubicBezTo>
                  <a:cubicBezTo>
                    <a:pt x="f130" y="f131"/>
                    <a:pt x="f130" y="f132"/>
                    <a:pt x="f128" y="f133"/>
                  </a:cubicBezTo>
                  <a:cubicBezTo>
                    <a:pt x="f127" y="f134"/>
                    <a:pt x="f135" y="f136"/>
                    <a:pt x="f16" y="f137"/>
                  </a:cubicBezTo>
                  <a:cubicBezTo>
                    <a:pt x="f138" y="f139"/>
                    <a:pt x="f140" y="f136"/>
                    <a:pt x="f29" y="f141"/>
                  </a:cubicBezTo>
                  <a:cubicBezTo>
                    <a:pt x="f142" y="f134"/>
                    <a:pt x="f24" y="f143"/>
                    <a:pt x="f144" y="f133"/>
                  </a:cubicBezTo>
                  <a:cubicBezTo>
                    <a:pt x="f145" y="f146"/>
                    <a:pt x="f145" y="f147"/>
                    <a:pt x="f144" y="f129"/>
                  </a:cubicBezTo>
                  <a:cubicBezTo>
                    <a:pt x="f24" y="f148"/>
                    <a:pt x="f142" y="f91"/>
                    <a:pt x="f29" y="f149"/>
                  </a:cubicBezTo>
                  <a:cubicBezTo>
                    <a:pt x="f140" y="f150"/>
                    <a:pt x="f151" y="f68"/>
                    <a:pt x="f16" y="f124"/>
                  </a:cubicBezTo>
                  <a:close/>
                  <a:moveTo>
                    <a:pt x="f152" y="f153"/>
                  </a:moveTo>
                  <a:cubicBezTo>
                    <a:pt x="f38" y="f137"/>
                    <a:pt x="f154" y="f155"/>
                    <a:pt x="f156" y="f157"/>
                  </a:cubicBezTo>
                  <a:cubicBezTo>
                    <a:pt x="f27" y="f158"/>
                    <a:pt x="f159" y="f160"/>
                    <a:pt x="f161" y="f162"/>
                  </a:cubicBezTo>
                  <a:cubicBezTo>
                    <a:pt x="f163" y="f164"/>
                    <a:pt x="f156" y="f165"/>
                    <a:pt x="f166" y="f167"/>
                  </a:cubicBezTo>
                  <a:cubicBezTo>
                    <a:pt x="f38" y="f168"/>
                    <a:pt x="f42" y="f157"/>
                    <a:pt x="f152" y="f153"/>
                  </a:cubicBezTo>
                  <a:close/>
                  <a:moveTo>
                    <a:pt x="f49" y="f153"/>
                  </a:moveTo>
                  <a:cubicBezTo>
                    <a:pt x="f48" y="f157"/>
                    <a:pt x="f47" y="f162"/>
                    <a:pt x="f45" y="f167"/>
                  </a:cubicBezTo>
                  <a:cubicBezTo>
                    <a:pt x="f57" y="f169"/>
                    <a:pt x="f55" y="f164"/>
                    <a:pt x="f54" y="f162"/>
                  </a:cubicBezTo>
                  <a:cubicBezTo>
                    <a:pt x="f127" y="f158"/>
                    <a:pt x="f51" y="f155"/>
                    <a:pt x="f49" y="f153"/>
                  </a:cubicBezTo>
                  <a:close/>
                  <a:moveTo>
                    <a:pt x="f75" y="f170"/>
                  </a:moveTo>
                  <a:cubicBezTo>
                    <a:pt x="f171" y="f172"/>
                    <a:pt x="f173" y="f174"/>
                    <a:pt x="f69" y="f134"/>
                  </a:cubicBezTo>
                  <a:cubicBezTo>
                    <a:pt x="f175" y="f176"/>
                    <a:pt x="f65" y="f177"/>
                    <a:pt x="f63" y="f178"/>
                  </a:cubicBezTo>
                  <a:cubicBezTo>
                    <a:pt x="f179" y="f180"/>
                    <a:pt x="f181" y="f182"/>
                    <a:pt x="f183" y="f182"/>
                  </a:cubicBezTo>
                  <a:cubicBezTo>
                    <a:pt x="f184" y="f182"/>
                    <a:pt x="f185" y="f186"/>
                    <a:pt x="f75" y="f170"/>
                  </a:cubicBezTo>
                  <a:close/>
                  <a:moveTo>
                    <a:pt x="f187" y="f170"/>
                  </a:moveTo>
                  <a:lnTo>
                    <a:pt x="f187" y="f170"/>
                  </a:lnTo>
                  <a:cubicBezTo>
                    <a:pt x="f188" y="f189"/>
                    <a:pt x="f190" y="f191"/>
                    <a:pt x="f192" y="f191"/>
                  </a:cubicBezTo>
                  <a:cubicBezTo>
                    <a:pt x="f193" y="f191"/>
                    <a:pt x="f194" y="f195"/>
                    <a:pt x="f196" y="f197"/>
                  </a:cubicBezTo>
                  <a:cubicBezTo>
                    <a:pt x="f94" y="f160"/>
                    <a:pt x="f198" y="f199"/>
                    <a:pt x="f200" y="f134"/>
                  </a:cubicBezTo>
                  <a:cubicBezTo>
                    <a:pt x="f89" y="f201"/>
                    <a:pt x="f87" y="f172"/>
                    <a:pt x="f187" y="f170"/>
                  </a:cubicBezTo>
                  <a:close/>
                  <a:moveTo>
                    <a:pt x="f202" y="f203"/>
                  </a:moveTo>
                  <a:cubicBezTo>
                    <a:pt x="f204" y="f205"/>
                    <a:pt x="f206" y="f207"/>
                    <a:pt x="f57" y="f208"/>
                  </a:cubicBezTo>
                  <a:cubicBezTo>
                    <a:pt x="f209" y="f210"/>
                    <a:pt x="f211" y="f212"/>
                    <a:pt x="f213" y="f212"/>
                  </a:cubicBezTo>
                  <a:cubicBezTo>
                    <a:pt x="f214" y="f212"/>
                    <a:pt x="f215" y="f216"/>
                    <a:pt x="f156" y="f208"/>
                  </a:cubicBezTo>
                  <a:cubicBezTo>
                    <a:pt x="f217" y="f207"/>
                    <a:pt x="f218" y="f205"/>
                    <a:pt x="f202" y="f203"/>
                  </a:cubicBezTo>
                  <a:close/>
                  <a:moveTo>
                    <a:pt x="f219" y="f220"/>
                  </a:moveTo>
                  <a:cubicBezTo>
                    <a:pt x="f221" y="f220"/>
                    <a:pt x="f222" y="f223"/>
                    <a:pt x="f151" y="f224"/>
                  </a:cubicBezTo>
                  <a:cubicBezTo>
                    <a:pt x="f27" y="f225"/>
                    <a:pt x="f40" y="f226"/>
                    <a:pt x="f227" y="f228"/>
                  </a:cubicBezTo>
                  <a:cubicBezTo>
                    <a:pt x="f229" y="f230"/>
                    <a:pt x="f231" y="f232"/>
                    <a:pt x="f233" y="f232"/>
                  </a:cubicBezTo>
                  <a:cubicBezTo>
                    <a:pt x="f234" y="f232"/>
                    <a:pt x="f235" y="f236"/>
                    <a:pt x="f237" y="f64"/>
                  </a:cubicBezTo>
                  <a:cubicBezTo>
                    <a:pt x="f220" y="f238"/>
                    <a:pt x="f239" y="f240"/>
                    <a:pt x="f241" y="f107"/>
                  </a:cubicBezTo>
                  <a:cubicBezTo>
                    <a:pt x="f242" y="f243"/>
                    <a:pt x="f244" y="f141"/>
                    <a:pt x="f245" y="f168"/>
                  </a:cubicBezTo>
                  <a:cubicBezTo>
                    <a:pt x="f246" y="f205"/>
                    <a:pt x="f247" y="f248"/>
                    <a:pt x="f249" y="f250"/>
                  </a:cubicBezTo>
                  <a:cubicBezTo>
                    <a:pt x="f251" y="f252"/>
                    <a:pt x="f253" y="f254"/>
                    <a:pt x="f255" y="f254"/>
                  </a:cubicBezTo>
                  <a:cubicBezTo>
                    <a:pt x="f256" y="f254"/>
                    <a:pt x="f257" y="f258"/>
                    <a:pt x="f227" y="f259"/>
                  </a:cubicBezTo>
                  <a:cubicBezTo>
                    <a:pt x="f260" y="f261"/>
                    <a:pt x="f262" y="f263"/>
                    <a:pt x="f264" y="f263"/>
                  </a:cubicBezTo>
                  <a:cubicBezTo>
                    <a:pt x="f265" y="f263"/>
                    <a:pt x="f266" y="f267"/>
                    <a:pt x="f268" y="f259"/>
                  </a:cubicBezTo>
                  <a:cubicBezTo>
                    <a:pt x="f269" y="f270"/>
                    <a:pt x="f271" y="f272"/>
                    <a:pt x="f273" y="f272"/>
                  </a:cubicBezTo>
                  <a:cubicBezTo>
                    <a:pt x="f274" y="f272"/>
                    <a:pt x="f3" y="f275"/>
                    <a:pt x="f276" y="f107"/>
                  </a:cubicBezTo>
                  <a:cubicBezTo>
                    <a:pt x="f277" y="f278"/>
                    <a:pt x="f279" y="f280"/>
                    <a:pt x="f281" y="f280"/>
                  </a:cubicBezTo>
                  <a:cubicBezTo>
                    <a:pt x="f282" y="f280"/>
                    <a:pt x="f283" y="f284"/>
                    <a:pt x="f268" y="f228"/>
                  </a:cubicBezTo>
                  <a:cubicBezTo>
                    <a:pt x="f285" y="f286"/>
                    <a:pt x="f287" y="f220"/>
                    <a:pt x="f219" y="f220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009;p67">
              <a:extLst>
                <a:ext uri="{FF2B5EF4-FFF2-40B4-BE49-F238E27FC236}">
                  <a16:creationId xmlns:a16="http://schemas.microsoft.com/office/drawing/2014/main" id="{3180FFBF-C467-A7E8-F79F-F8549EA9A328}"/>
                </a:ext>
              </a:extLst>
            </p:cNvPr>
            <p:cNvSpPr/>
            <p:nvPr/>
          </p:nvSpPr>
          <p:spPr>
            <a:xfrm>
              <a:off x="4097947" y="4300094"/>
              <a:ext cx="72329" cy="714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2491"/>
                <a:gd name="f5" fmla="val 1313"/>
                <a:gd name="f6" fmla="val 1295"/>
                <a:gd name="f7" fmla="val 1278"/>
                <a:gd name="f8" fmla="val 1"/>
                <a:gd name="f9" fmla="val 1261"/>
                <a:gd name="f10" fmla="val 599"/>
                <a:gd name="f11" fmla="val 569"/>
                <a:gd name="f12" fmla="val 63"/>
                <a:gd name="f13" fmla="val 1230"/>
                <a:gd name="f14" fmla="val 1955"/>
                <a:gd name="f15" fmla="val 567"/>
                <a:gd name="f16" fmla="val 2490"/>
                <a:gd name="f17" fmla="val 1954"/>
                <a:gd name="f18" fmla="val 2489"/>
                <a:gd name="f19" fmla="val 585"/>
                <a:gd name="f20" fmla="val 1980"/>
                <a:gd name="f21" fmla="*/ f0 1 2521"/>
                <a:gd name="f22" fmla="*/ f1 1 249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521"/>
                <a:gd name="f29" fmla="*/ f26 1 249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521" h="2491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8"/>
                    <a:pt x="f2" y="f11"/>
                    <a:pt x="f12" y="f13"/>
                  </a:cubicBezTo>
                  <a:cubicBezTo>
                    <a:pt x="f2" y="f14"/>
                    <a:pt x="f15" y="f16"/>
                    <a:pt x="f9" y="f16"/>
                  </a:cubicBezTo>
                  <a:cubicBezTo>
                    <a:pt x="f17" y="f16"/>
                    <a:pt x="f3" y="f14"/>
                    <a:pt x="f18" y="f13"/>
                  </a:cubicBezTo>
                  <a:cubicBezTo>
                    <a:pt x="f18" y="f19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5" name="Google Shape;6018;p67">
            <a:extLst>
              <a:ext uri="{FF2B5EF4-FFF2-40B4-BE49-F238E27FC236}">
                <a16:creationId xmlns:a16="http://schemas.microsoft.com/office/drawing/2014/main" id="{1F81B603-2C3D-04A8-2FEC-76DA0E8DF5BF}"/>
              </a:ext>
            </a:extLst>
          </p:cNvPr>
          <p:cNvGrpSpPr/>
          <p:nvPr/>
        </p:nvGrpSpPr>
        <p:grpSpPr>
          <a:xfrm>
            <a:off x="7665927" y="4173513"/>
            <a:ext cx="365211" cy="332668"/>
            <a:chOff x="7665927" y="4173513"/>
            <a:chExt cx="365211" cy="332668"/>
          </a:xfrm>
        </p:grpSpPr>
        <p:sp>
          <p:nvSpPr>
            <p:cNvPr id="46" name="Google Shape;6019;p67">
              <a:extLst>
                <a:ext uri="{FF2B5EF4-FFF2-40B4-BE49-F238E27FC236}">
                  <a16:creationId xmlns:a16="http://schemas.microsoft.com/office/drawing/2014/main" id="{95998C75-746B-631B-F494-901B2068767B}"/>
                </a:ext>
              </a:extLst>
            </p:cNvPr>
            <p:cNvSpPr/>
            <p:nvPr/>
          </p:nvSpPr>
          <p:spPr>
            <a:xfrm>
              <a:off x="7665927" y="4173513"/>
              <a:ext cx="344436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05"/>
                <a:gd name="f4" fmla="val 3309"/>
                <a:gd name="f5" fmla="val 1671"/>
                <a:gd name="f6" fmla="val 757"/>
                <a:gd name="f7" fmla="val 1"/>
                <a:gd name="f8" fmla="val 1670"/>
                <a:gd name="f9" fmla="val 2552"/>
                <a:gd name="f10" fmla="val 3308"/>
                <a:gd name="f11" fmla="val 11469"/>
                <a:gd name="f12" fmla="val 11815"/>
                <a:gd name="f13" fmla="val 12004"/>
                <a:gd name="f14" fmla="val 2930"/>
                <a:gd name="f15" fmla="val 11784"/>
                <a:gd name="f16" fmla="val 2647"/>
                <a:gd name="f17" fmla="val 11595"/>
                <a:gd name="f18" fmla="val 2363"/>
                <a:gd name="f19" fmla="val 2017"/>
                <a:gd name="f20" fmla="val 1292"/>
                <a:gd name="f21" fmla="val 946"/>
                <a:gd name="f22" fmla="val 662"/>
                <a:gd name="f23" fmla="val 11973"/>
                <a:gd name="f24" fmla="val 410"/>
                <a:gd name="f25" fmla="*/ f0 1 12005"/>
                <a:gd name="f26" fmla="*/ f1 1 330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2005"/>
                <a:gd name="f33" fmla="*/ f30 1 330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2005" h="330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1" y="f19"/>
                    <a:pt x="f11" y="f8"/>
                  </a:cubicBezTo>
                  <a:cubicBezTo>
                    <a:pt x="f11" y="f20"/>
                    <a:pt x="f17" y="f21"/>
                    <a:pt x="f15" y="f22"/>
                  </a:cubicBezTo>
                  <a:cubicBezTo>
                    <a:pt x="f23" y="f24"/>
                    <a:pt x="f15" y="f2"/>
                    <a:pt x="f11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6020;p67">
              <a:extLst>
                <a:ext uri="{FF2B5EF4-FFF2-40B4-BE49-F238E27FC236}">
                  <a16:creationId xmlns:a16="http://schemas.microsoft.com/office/drawing/2014/main" id="{74165932-7556-A2B4-FDC0-10E25A339B66}"/>
                </a:ext>
              </a:extLst>
            </p:cNvPr>
            <p:cNvSpPr/>
            <p:nvPr/>
          </p:nvSpPr>
          <p:spPr>
            <a:xfrm>
              <a:off x="7937997" y="4291919"/>
              <a:ext cx="24441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*/ f0 1 852"/>
                <a:gd name="f7" fmla="*/ f1 1 33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52"/>
                <a:gd name="f14" fmla="*/ f11 1 33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021;p67">
              <a:extLst>
                <a:ext uri="{FF2B5EF4-FFF2-40B4-BE49-F238E27FC236}">
                  <a16:creationId xmlns:a16="http://schemas.microsoft.com/office/drawing/2014/main" id="{2299DDFF-CCF4-9A26-E11B-6C8887476C14}"/>
                </a:ext>
              </a:extLst>
            </p:cNvPr>
            <p:cNvSpPr/>
            <p:nvPr/>
          </p:nvSpPr>
          <p:spPr>
            <a:xfrm>
              <a:off x="7985921" y="4292833"/>
              <a:ext cx="45217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76"/>
                <a:gd name="f4" fmla="val 3309"/>
                <a:gd name="f5" fmla="val 1"/>
                <a:gd name="f6" fmla="val 3308"/>
                <a:gd name="f7" fmla="val 1198"/>
                <a:gd name="f8" fmla="val 1387"/>
                <a:gd name="f9" fmla="val 3277"/>
                <a:gd name="f10" fmla="val 3088"/>
                <a:gd name="f11" fmla="val 2899"/>
                <a:gd name="f12" fmla="val 410"/>
                <a:gd name="f13" fmla="val 158"/>
                <a:gd name="f14" fmla="*/ f0 1 1576"/>
                <a:gd name="f15" fmla="*/ f1 1 33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576"/>
                <a:gd name="f22" fmla="*/ f19 1 33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576" h="3309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9"/>
                    <a:pt x="f3" y="f10"/>
                    <a:pt x="f3" y="f11"/>
                  </a:cubicBezTo>
                  <a:lnTo>
                    <a:pt x="f3" y="f12"/>
                  </a:lnTo>
                  <a:cubicBezTo>
                    <a:pt x="f3" y="f13"/>
                    <a:pt x="f8" y="f2"/>
                    <a:pt x="f7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022;p67">
              <a:extLst>
                <a:ext uri="{FF2B5EF4-FFF2-40B4-BE49-F238E27FC236}">
                  <a16:creationId xmlns:a16="http://schemas.microsoft.com/office/drawing/2014/main" id="{7017B996-3D5A-0E08-841B-4E9BDC7820DF}"/>
                </a:ext>
              </a:extLst>
            </p:cNvPr>
            <p:cNvSpPr/>
            <p:nvPr/>
          </p:nvSpPr>
          <p:spPr>
            <a:xfrm>
              <a:off x="7691265" y="4291919"/>
              <a:ext cx="223269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2"/>
                <a:gd name="f4" fmla="val 3309"/>
                <a:gd name="f5" fmla="val 441"/>
                <a:gd name="f6" fmla="val 1"/>
                <a:gd name="f7" fmla="val 189"/>
                <a:gd name="f8" fmla="val 221"/>
                <a:gd name="f9" fmla="val 442"/>
                <a:gd name="f10" fmla="val 2931"/>
                <a:gd name="f11" fmla="val 3151"/>
                <a:gd name="f12" fmla="*/ f0 1 7782"/>
                <a:gd name="f13" fmla="*/ f1 1 33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7782"/>
                <a:gd name="f20" fmla="*/ f17 1 33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7782" h="330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4"/>
                    <a:pt x="f5" y="f4"/>
                  </a:cubicBezTo>
                  <a:lnTo>
                    <a:pt x="f3" y="f4"/>
                  </a:lnTo>
                  <a:lnTo>
                    <a:pt x="f3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023;p67">
              <a:extLst>
                <a:ext uri="{FF2B5EF4-FFF2-40B4-BE49-F238E27FC236}">
                  <a16:creationId xmlns:a16="http://schemas.microsoft.com/office/drawing/2014/main" id="{55B1D486-D820-FB77-12C2-9E3A830CB4EC}"/>
                </a:ext>
              </a:extLst>
            </p:cNvPr>
            <p:cNvSpPr/>
            <p:nvPr/>
          </p:nvSpPr>
          <p:spPr>
            <a:xfrm>
              <a:off x="7739143" y="4410324"/>
              <a:ext cx="24441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val 851"/>
                <a:gd name="f7" fmla="*/ f0 1 852"/>
                <a:gd name="f8" fmla="*/ f1 1 33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52"/>
                <a:gd name="f15" fmla="*/ f12 1 33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6024;p67">
              <a:extLst>
                <a:ext uri="{FF2B5EF4-FFF2-40B4-BE49-F238E27FC236}">
                  <a16:creationId xmlns:a16="http://schemas.microsoft.com/office/drawing/2014/main" id="{3F5286E7-8D2D-93A2-0B12-D3B964E90D3F}"/>
                </a:ext>
              </a:extLst>
            </p:cNvPr>
            <p:cNvSpPr/>
            <p:nvPr/>
          </p:nvSpPr>
          <p:spPr>
            <a:xfrm>
              <a:off x="7787057" y="4412135"/>
              <a:ext cx="218770" cy="940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25"/>
                <a:gd name="f4" fmla="val 3278"/>
                <a:gd name="f5" fmla="val 1"/>
                <a:gd name="f6" fmla="val 3277"/>
                <a:gd name="f7" fmla="val 7247"/>
                <a:gd name="f8" fmla="val 7467"/>
                <a:gd name="f9" fmla="val 3057"/>
                <a:gd name="f10" fmla="val 2868"/>
                <a:gd name="f11" fmla="val 379"/>
                <a:gd name="f12" fmla="val 158"/>
                <a:gd name="f13" fmla="val 7436"/>
                <a:gd name="f14" fmla="*/ f0 1 7625"/>
                <a:gd name="f15" fmla="*/ f1 1 327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625"/>
                <a:gd name="f22" fmla="*/ f19 1 327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625" h="3278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3" y="f9"/>
                    <a:pt x="f3" y="f10"/>
                  </a:cubicBezTo>
                  <a:lnTo>
                    <a:pt x="f3" y="f11"/>
                  </a:lnTo>
                  <a:cubicBezTo>
                    <a:pt x="f3" y="f12"/>
                    <a:pt x="f13" y="f5"/>
                    <a:pt x="f7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6025;p67">
              <a:extLst>
                <a:ext uri="{FF2B5EF4-FFF2-40B4-BE49-F238E27FC236}">
                  <a16:creationId xmlns:a16="http://schemas.microsoft.com/office/drawing/2014/main" id="{02C6AAED-4F53-1C05-AAAA-13E3346B8D0A}"/>
                </a:ext>
              </a:extLst>
            </p:cNvPr>
            <p:cNvSpPr/>
            <p:nvPr/>
          </p:nvSpPr>
          <p:spPr>
            <a:xfrm>
              <a:off x="7665927" y="4411239"/>
              <a:ext cx="49752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3"/>
                <a:gd name="f4" fmla="val 3309"/>
                <a:gd name="f5" fmla="val 442"/>
                <a:gd name="f6" fmla="val 190"/>
                <a:gd name="f7" fmla="val 1"/>
                <a:gd name="f8" fmla="val 189"/>
                <a:gd name="f9" fmla="val 378"/>
                <a:gd name="f10" fmla="val 2867"/>
                <a:gd name="f11" fmla="val 3088"/>
                <a:gd name="f12" fmla="val 3308"/>
                <a:gd name="f13" fmla="val 1734"/>
                <a:gd name="f14" fmla="*/ f0 1 1733"/>
                <a:gd name="f15" fmla="*/ f1 1 33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733"/>
                <a:gd name="f22" fmla="*/ f19 1 33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733" h="330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6" y="f12"/>
                    <a:pt x="f5" y="f12"/>
                  </a:cubicBezTo>
                  <a:lnTo>
                    <a:pt x="f13" y="f12"/>
                  </a:lnTo>
                  <a:lnTo>
                    <a:pt x="f1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53" name="Google Shape;6043;p67">
            <a:extLst>
              <a:ext uri="{FF2B5EF4-FFF2-40B4-BE49-F238E27FC236}">
                <a16:creationId xmlns:a16="http://schemas.microsoft.com/office/drawing/2014/main" id="{9444FCE6-9A52-538A-1F67-45296F91D73D}"/>
              </a:ext>
            </a:extLst>
          </p:cNvPr>
          <p:cNvSpPr/>
          <p:nvPr/>
        </p:nvSpPr>
        <p:spPr>
          <a:xfrm>
            <a:off x="4558101" y="4157703"/>
            <a:ext cx="309167" cy="365202"/>
          </a:xfrm>
          <a:custGeom>
            <a:avLst/>
            <a:gdLst>
              <a:gd name="f0" fmla="val w"/>
              <a:gd name="f1" fmla="val h"/>
              <a:gd name="f2" fmla="val 0"/>
              <a:gd name="f3" fmla="val 10776"/>
              <a:gd name="f4" fmla="val 12729"/>
              <a:gd name="f5" fmla="val 1670"/>
              <a:gd name="f6" fmla="val 851"/>
              <a:gd name="f7" fmla="val 9326"/>
              <a:gd name="f8" fmla="val 1355"/>
              <a:gd name="f9" fmla="val 1072"/>
              <a:gd name="f10" fmla="val 9421"/>
              <a:gd name="f11" fmla="val 9578"/>
              <a:gd name="f12" fmla="val 2049"/>
              <a:gd name="f13" fmla="val 1481"/>
              <a:gd name="f14" fmla="val 1198"/>
              <a:gd name="f15" fmla="val 9925"/>
              <a:gd name="f16" fmla="val 10177"/>
              <a:gd name="f17" fmla="val 10208"/>
              <a:gd name="f18" fmla="val 11846"/>
              <a:gd name="f19" fmla="val 1229"/>
              <a:gd name="f20" fmla="val 11468"/>
              <a:gd name="f21" fmla="val 11027"/>
              <a:gd name="f22" fmla="val 10586"/>
              <a:gd name="f23" fmla="val 2111"/>
              <a:gd name="f24" fmla="val 1"/>
              <a:gd name="f25" fmla="val 914"/>
              <a:gd name="f26" fmla="val 946"/>
              <a:gd name="f27" fmla="val 2080"/>
              <a:gd name="f28" fmla="val 11059"/>
              <a:gd name="f29" fmla="val 11973"/>
              <a:gd name="f30" fmla="val 757"/>
              <a:gd name="f31" fmla="val 10334"/>
              <a:gd name="f32" fmla="val 10775"/>
              <a:gd name="f33" fmla="val 12508"/>
              <a:gd name="f34" fmla="val 12319"/>
              <a:gd name="f35" fmla="val 473"/>
              <a:gd name="f36" fmla="val 221"/>
              <a:gd name="f37" fmla="val 64"/>
              <a:gd name="f38" fmla="val 9105"/>
              <a:gd name="f39" fmla="val 3781"/>
              <a:gd name="f40" fmla="val 4011"/>
              <a:gd name="f41" fmla="val 8912"/>
              <a:gd name="f42" fmla="val 4171"/>
              <a:gd name="f43" fmla="val 8708"/>
              <a:gd name="f44" fmla="val 8604"/>
              <a:gd name="f45" fmla="val 8498"/>
              <a:gd name="f46" fmla="val 4129"/>
              <a:gd name="f47" fmla="val 8412"/>
              <a:gd name="f48" fmla="val 4033"/>
              <a:gd name="f49" fmla="val 7845"/>
              <a:gd name="f50" fmla="val 3498"/>
              <a:gd name="f51" fmla="val 7310"/>
              <a:gd name="f52" fmla="val 7214"/>
              <a:gd name="f53" fmla="val 7100"/>
              <a:gd name="f54" fmla="val 6991"/>
              <a:gd name="f55" fmla="val 6778"/>
              <a:gd name="f56" fmla="val 6585"/>
              <a:gd name="f57" fmla="*/ f0 1 10776"/>
              <a:gd name="f58" fmla="*/ f1 1 12729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10776"/>
              <a:gd name="f65" fmla="*/ f62 1 12729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10776" h="12729">
                <a:moveTo>
                  <a:pt x="f5" y="f6"/>
                </a:moveTo>
                <a:lnTo>
                  <a:pt x="f5" y="f7"/>
                </a:lnTo>
                <a:cubicBezTo>
                  <a:pt x="f8" y="f7"/>
                  <a:pt x="f9" y="f10"/>
                  <a:pt x="f6" y="f11"/>
                </a:cubicBezTo>
                <a:lnTo>
                  <a:pt x="f6" y="f12"/>
                </a:lnTo>
                <a:cubicBezTo>
                  <a:pt x="f6" y="f13"/>
                  <a:pt x="f14" y="f9"/>
                  <a:pt x="f5" y="f6"/>
                </a:cubicBezTo>
                <a:close/>
                <a:moveTo>
                  <a:pt x="f15" y="f16"/>
                </a:moveTo>
                <a:lnTo>
                  <a:pt x="f15" y="f17"/>
                </a:lnTo>
                <a:lnTo>
                  <a:pt x="f15" y="f18"/>
                </a:lnTo>
                <a:lnTo>
                  <a:pt x="f5" y="f18"/>
                </a:lnTo>
                <a:cubicBezTo>
                  <a:pt x="f19" y="f18"/>
                  <a:pt x="f6" y="f20"/>
                  <a:pt x="f6" y="f21"/>
                </a:cubicBezTo>
                <a:cubicBezTo>
                  <a:pt x="f6" y="f22"/>
                  <a:pt x="f19" y="f16"/>
                  <a:pt x="f5" y="f16"/>
                </a:cubicBezTo>
                <a:close/>
                <a:moveTo>
                  <a:pt x="f23" y="f24"/>
                </a:moveTo>
                <a:cubicBezTo>
                  <a:pt x="f25" y="f24"/>
                  <a:pt x="f24" y="f26"/>
                  <a:pt x="f24" y="f27"/>
                </a:cubicBezTo>
                <a:lnTo>
                  <a:pt x="f24" y="f28"/>
                </a:lnTo>
                <a:cubicBezTo>
                  <a:pt x="f24" y="f29"/>
                  <a:pt x="f30" y="f4"/>
                  <a:pt x="f5" y="f4"/>
                </a:cubicBezTo>
                <a:lnTo>
                  <a:pt x="f31" y="f4"/>
                </a:lnTo>
                <a:cubicBezTo>
                  <a:pt x="f22" y="f4"/>
                  <a:pt x="f32" y="f33"/>
                  <a:pt x="f32" y="f34"/>
                </a:cubicBezTo>
                <a:lnTo>
                  <a:pt x="f32" y="f35"/>
                </a:lnTo>
                <a:cubicBezTo>
                  <a:pt x="f32" y="f36"/>
                  <a:pt x="f22" y="f37"/>
                  <a:pt x="f31" y="f37"/>
                </a:cubicBezTo>
                <a:lnTo>
                  <a:pt x="f38" y="f37"/>
                </a:lnTo>
                <a:lnTo>
                  <a:pt x="f38" y="f39"/>
                </a:lnTo>
                <a:cubicBezTo>
                  <a:pt x="f38" y="f40"/>
                  <a:pt x="f41" y="f42"/>
                  <a:pt x="f43" y="f42"/>
                </a:cubicBezTo>
                <a:cubicBezTo>
                  <a:pt x="f44" y="f42"/>
                  <a:pt x="f45" y="f46"/>
                  <a:pt x="f47" y="f48"/>
                </a:cubicBezTo>
                <a:lnTo>
                  <a:pt x="f49" y="f50"/>
                </a:lnTo>
                <a:lnTo>
                  <a:pt x="f51" y="f48"/>
                </a:lnTo>
                <a:cubicBezTo>
                  <a:pt x="f52" y="f46"/>
                  <a:pt x="f53" y="f42"/>
                  <a:pt x="f54" y="f42"/>
                </a:cubicBezTo>
                <a:cubicBezTo>
                  <a:pt x="f55" y="f42"/>
                  <a:pt x="f56" y="f40"/>
                  <a:pt x="f56" y="f39"/>
                </a:cubicBezTo>
                <a:lnTo>
                  <a:pt x="f56" y="f37"/>
                </a:lnTo>
                <a:lnTo>
                  <a:pt x="f23" y="f37"/>
                </a:lnTo>
                <a:lnTo>
                  <a:pt x="f23" y="f24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4" name="Google Shape;6052;p67">
            <a:extLst>
              <a:ext uri="{FF2B5EF4-FFF2-40B4-BE49-F238E27FC236}">
                <a16:creationId xmlns:a16="http://schemas.microsoft.com/office/drawing/2014/main" id="{288971C9-BF9B-4334-29C7-E88F0CF55A74}"/>
              </a:ext>
            </a:extLst>
          </p:cNvPr>
          <p:cNvGrpSpPr/>
          <p:nvPr/>
        </p:nvGrpSpPr>
        <p:grpSpPr>
          <a:xfrm>
            <a:off x="8328949" y="4140814"/>
            <a:ext cx="357082" cy="363401"/>
            <a:chOff x="8328949" y="4140814"/>
            <a:chExt cx="357082" cy="363401"/>
          </a:xfrm>
        </p:grpSpPr>
        <p:sp>
          <p:nvSpPr>
            <p:cNvPr id="55" name="Google Shape;6053;p67">
              <a:extLst>
                <a:ext uri="{FF2B5EF4-FFF2-40B4-BE49-F238E27FC236}">
                  <a16:creationId xmlns:a16="http://schemas.microsoft.com/office/drawing/2014/main" id="{059B5F11-DDBE-43F1-05FB-07B093592CC4}"/>
                </a:ext>
              </a:extLst>
            </p:cNvPr>
            <p:cNvSpPr/>
            <p:nvPr/>
          </p:nvSpPr>
          <p:spPr>
            <a:xfrm>
              <a:off x="8328949" y="4140814"/>
              <a:ext cx="357082" cy="1543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6"/>
                <a:gd name="f4" fmla="val 5379"/>
                <a:gd name="f5" fmla="val 3088"/>
                <a:gd name="f6" fmla="val 1639"/>
                <a:gd name="f7" fmla="val 316"/>
                <a:gd name="f8" fmla="val 1008"/>
                <a:gd name="f9" fmla="val 95"/>
                <a:gd name="f10" fmla="val 2489"/>
                <a:gd name="f11" fmla="val 1"/>
                <a:gd name="f12" fmla="val 3214"/>
                <a:gd name="f13" fmla="val 190"/>
                <a:gd name="f14" fmla="val 3938"/>
                <a:gd name="f15" fmla="val 568"/>
                <a:gd name="f16" fmla="val 4506"/>
                <a:gd name="f17" fmla="val 962"/>
                <a:gd name="f18" fmla="val 5071"/>
                <a:gd name="f19" fmla="val 1607"/>
                <a:gd name="f20" fmla="val 5366"/>
                <a:gd name="f21" fmla="val 2240"/>
                <a:gd name="f22" fmla="val 2772"/>
                <a:gd name="f23" fmla="val 3296"/>
                <a:gd name="f24" fmla="val 5157"/>
                <a:gd name="f25" fmla="val 3655"/>
                <a:gd name="f26" fmla="val 4726"/>
                <a:gd name="f27" fmla="val 4569"/>
                <a:gd name="f28" fmla="val 3844"/>
                <a:gd name="f29" fmla="val 2836"/>
                <a:gd name="f30" fmla="val 2584"/>
                <a:gd name="f31" fmla="val 2427"/>
                <a:gd name="f32" fmla="val 2678"/>
                <a:gd name="f33" fmla="val 2899"/>
                <a:gd name="f34" fmla="val 3151"/>
                <a:gd name="f35" fmla="val 2616"/>
                <a:gd name="f36" fmla="val 3308"/>
                <a:gd name="f37" fmla="val 3340"/>
                <a:gd name="f38" fmla="val 3057"/>
                <a:gd name="f39" fmla="val 3529"/>
                <a:gd name="f40" fmla="val 3749"/>
                <a:gd name="f41" fmla="val 3970"/>
                <a:gd name="f42" fmla="val 3025"/>
                <a:gd name="f43" fmla="val 4127"/>
                <a:gd name="f44" fmla="val 2049"/>
                <a:gd name="f45" fmla="val 1450"/>
                <a:gd name="f46" fmla="val 3434"/>
                <a:gd name="f47" fmla="val 1608"/>
                <a:gd name="f48" fmla="val 1754"/>
                <a:gd name="f49" fmla="val 1999"/>
                <a:gd name="f50" fmla="val 2279"/>
                <a:gd name="f51" fmla="val 1632"/>
                <a:gd name="f52" fmla="val 2882"/>
                <a:gd name="f53" fmla="val 2930"/>
                <a:gd name="f54" fmla="val 2977"/>
                <a:gd name="f55" fmla="val 1634"/>
                <a:gd name="f56" fmla="val 3624"/>
                <a:gd name="f57" fmla="val 1733"/>
                <a:gd name="f58" fmla="val 4128"/>
                <a:gd name="f59" fmla="val 2048"/>
                <a:gd name="f60" fmla="val 4474"/>
                <a:gd name="f61" fmla="val 7908"/>
                <a:gd name="f62" fmla="val 8255"/>
                <a:gd name="f63" fmla="val 2017"/>
                <a:gd name="f64" fmla="val 8759"/>
                <a:gd name="f65" fmla="val 1702"/>
                <a:gd name="f66" fmla="val 9358"/>
                <a:gd name="f67" fmla="val 9406"/>
                <a:gd name="f68" fmla="val 9453"/>
                <a:gd name="f69" fmla="val 9501"/>
                <a:gd name="f70" fmla="val 10104"/>
                <a:gd name="f71" fmla="val 10629"/>
                <a:gd name="f72" fmla="val 10775"/>
                <a:gd name="f73" fmla="val 10964"/>
                <a:gd name="f74" fmla="val 10334"/>
                <a:gd name="f75" fmla="val 9547"/>
                <a:gd name="f76" fmla="val 9326"/>
                <a:gd name="f77" fmla="val 9137"/>
                <a:gd name="f78" fmla="val 3497"/>
                <a:gd name="f79" fmla="val 9799"/>
                <a:gd name="f80" fmla="val 9956"/>
                <a:gd name="f81" fmla="val 9767"/>
                <a:gd name="f82" fmla="val 2521"/>
                <a:gd name="f83" fmla="val 8539"/>
                <a:gd name="f84" fmla="val 7814"/>
                <a:gd name="f85" fmla="val 3686"/>
                <a:gd name="f86" fmla="val 8728"/>
                <a:gd name="f87" fmla="val 9099"/>
                <a:gd name="f88" fmla="val 5169"/>
                <a:gd name="f89" fmla="val 9626"/>
                <a:gd name="f90" fmla="val 10158"/>
                <a:gd name="f91" fmla="val 10800"/>
                <a:gd name="f92" fmla="val 11451"/>
                <a:gd name="f93" fmla="val 5074"/>
                <a:gd name="f94" fmla="val 11847"/>
                <a:gd name="f95" fmla="val 12225"/>
                <a:gd name="f96" fmla="val 12445"/>
                <a:gd name="f97" fmla="val 3277"/>
                <a:gd name="f98" fmla="val 12319"/>
                <a:gd name="f99" fmla="val 12130"/>
                <a:gd name="f100" fmla="*/ f0 1 12446"/>
                <a:gd name="f101" fmla="*/ f1 1 5379"/>
                <a:gd name="f102" fmla="val f2"/>
                <a:gd name="f103" fmla="val f3"/>
                <a:gd name="f104" fmla="val f4"/>
                <a:gd name="f105" fmla="+- f104 0 f102"/>
                <a:gd name="f106" fmla="+- f103 0 f102"/>
                <a:gd name="f107" fmla="*/ f106 1 12446"/>
                <a:gd name="f108" fmla="*/ f105 1 5379"/>
                <a:gd name="f109" fmla="*/ f102 1 f107"/>
                <a:gd name="f110" fmla="*/ f103 1 f107"/>
                <a:gd name="f111" fmla="*/ f102 1 f108"/>
                <a:gd name="f112" fmla="*/ f104 1 f108"/>
                <a:gd name="f113" fmla="*/ f109 f100 1"/>
                <a:gd name="f114" fmla="*/ f110 f100 1"/>
                <a:gd name="f115" fmla="*/ f112 f101 1"/>
                <a:gd name="f116" fmla="*/ f111 f1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3" t="f116" r="f114" b="f115"/>
              <a:pathLst>
                <a:path w="12446" h="53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5"/>
                    <a:pt x="f28" y="f10"/>
                    <a:pt x="f29" y="f10"/>
                  </a:cubicBezTo>
                  <a:cubicBezTo>
                    <a:pt x="f30" y="f10"/>
                    <a:pt x="f31" y="f32"/>
                    <a:pt x="f31" y="f33"/>
                  </a:cubicBezTo>
                  <a:cubicBezTo>
                    <a:pt x="f31" y="f34"/>
                    <a:pt x="f35" y="f36"/>
                    <a:pt x="f29" y="f37"/>
                  </a:cubicBezTo>
                  <a:cubicBezTo>
                    <a:pt x="f38" y="f37"/>
                    <a:pt x="f12" y="f39"/>
                    <a:pt x="f12" y="f40"/>
                  </a:cubicBezTo>
                  <a:cubicBezTo>
                    <a:pt x="f12" y="f41"/>
                    <a:pt x="f42" y="f43"/>
                    <a:pt x="f29" y="f43"/>
                  </a:cubicBezTo>
                  <a:cubicBezTo>
                    <a:pt x="f44" y="f43"/>
                    <a:pt x="f45" y="f46"/>
                    <a:pt x="f47" y="f30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42" y="f6"/>
                  </a:cubicBezTo>
                  <a:cubicBezTo>
                    <a:pt x="f56" y="f57"/>
                    <a:pt x="f58" y="f59"/>
                    <a:pt x="f60" y="f10"/>
                  </a:cubicBezTo>
                  <a:lnTo>
                    <a:pt x="f61" y="f10"/>
                  </a:lnTo>
                  <a:cubicBezTo>
                    <a:pt x="f62" y="f63"/>
                    <a:pt x="f64" y="f65"/>
                    <a:pt x="f66" y="f6"/>
                  </a:cubicBezTo>
                  <a:cubicBezTo>
                    <a:pt x="f67" y="f55"/>
                    <a:pt x="f68" y="f51"/>
                    <a:pt x="f69" y="f51"/>
                  </a:cubicBezTo>
                  <a:cubicBezTo>
                    <a:pt x="f70" y="f51"/>
                    <a:pt x="f71" y="f49"/>
                    <a:pt x="f72" y="f30"/>
                  </a:cubicBezTo>
                  <a:cubicBezTo>
                    <a:pt x="f73" y="f46"/>
                    <a:pt x="f74" y="f43"/>
                    <a:pt x="f75" y="f43"/>
                  </a:cubicBezTo>
                  <a:cubicBezTo>
                    <a:pt x="f76" y="f43"/>
                    <a:pt x="f77" y="f14"/>
                    <a:pt x="f77" y="f40"/>
                  </a:cubicBezTo>
                  <a:cubicBezTo>
                    <a:pt x="f77" y="f78"/>
                    <a:pt x="f76" y="f37"/>
                    <a:pt x="f75" y="f37"/>
                  </a:cubicBezTo>
                  <a:cubicBezTo>
                    <a:pt x="f79" y="f37"/>
                    <a:pt x="f80" y="f34"/>
                    <a:pt x="f80" y="f33"/>
                  </a:cubicBezTo>
                  <a:cubicBezTo>
                    <a:pt x="f80" y="f32"/>
                    <a:pt x="f81" y="f82"/>
                    <a:pt x="f75" y="f10"/>
                  </a:cubicBezTo>
                  <a:cubicBezTo>
                    <a:pt x="f83" y="f10"/>
                    <a:pt x="f84" y="f85"/>
                    <a:pt x="f86" y="f26"/>
                  </a:cubicBezTo>
                  <a:cubicBezTo>
                    <a:pt x="f87" y="f88"/>
                    <a:pt x="f89" y="f4"/>
                    <a:pt x="f90" y="f4"/>
                  </a:cubicBezTo>
                  <a:cubicBezTo>
                    <a:pt x="f91" y="f4"/>
                    <a:pt x="f92" y="f93"/>
                    <a:pt x="f94" y="f16"/>
                  </a:cubicBezTo>
                  <a:cubicBezTo>
                    <a:pt x="f95" y="f41"/>
                    <a:pt x="f96" y="f97"/>
                    <a:pt x="f98" y="f10"/>
                  </a:cubicBezTo>
                  <a:cubicBezTo>
                    <a:pt x="f99" y="f8"/>
                    <a:pt x="f72" y="f2"/>
                    <a:pt x="f76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054;p67">
              <a:extLst>
                <a:ext uri="{FF2B5EF4-FFF2-40B4-BE49-F238E27FC236}">
                  <a16:creationId xmlns:a16="http://schemas.microsoft.com/office/drawing/2014/main" id="{9B1A554C-C3B3-2A27-5E12-4C28058DA4EA}"/>
                </a:ext>
              </a:extLst>
            </p:cNvPr>
            <p:cNvSpPr/>
            <p:nvPr/>
          </p:nvSpPr>
          <p:spPr>
            <a:xfrm>
              <a:off x="8397657" y="4285445"/>
              <a:ext cx="212424" cy="2187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04"/>
                <a:gd name="f4" fmla="val 7625"/>
                <a:gd name="f5" fmla="val 2426"/>
                <a:gd name="f6" fmla="val 5639"/>
                <a:gd name="f7" fmla="val 5860"/>
                <a:gd name="f8" fmla="val 2237"/>
                <a:gd name="f9" fmla="val 6017"/>
                <a:gd name="f10" fmla="val 2048"/>
                <a:gd name="f11" fmla="val 1796"/>
                <a:gd name="f12" fmla="val 1638"/>
                <a:gd name="f13" fmla="val 5828"/>
                <a:gd name="f14" fmla="val 473"/>
                <a:gd name="f15" fmla="val 1229"/>
                <a:gd name="f16" fmla="val 851"/>
                <a:gd name="f17" fmla="val 630"/>
                <a:gd name="f18" fmla="val 1103"/>
                <a:gd name="f19" fmla="val 1134"/>
                <a:gd name="f20" fmla="val 7246"/>
                <a:gd name="f21" fmla="val 7467"/>
                <a:gd name="f22" fmla="val 189"/>
                <a:gd name="f23" fmla="val 7624"/>
                <a:gd name="f24" fmla="val 378"/>
                <a:gd name="f25" fmla="val 6994"/>
                <a:gd name="f26" fmla="val 7435"/>
                <a:gd name="f27" fmla="val 6774"/>
                <a:gd name="f28" fmla="val 1071"/>
                <a:gd name="f29" fmla="val 6175"/>
                <a:gd name="f30" fmla="val 788"/>
                <a:gd name="f31" fmla="val 5734"/>
                <a:gd name="f32" fmla="val 315"/>
                <a:gd name="f33" fmla="val 5545"/>
                <a:gd name="f34" fmla="val 5324"/>
                <a:gd name="f35" fmla="val 5072"/>
                <a:gd name="f36" fmla="val 4915"/>
                <a:gd name="f37" fmla="val 4096"/>
                <a:gd name="f38" fmla="val 3907"/>
                <a:gd name="f39" fmla="val 3686"/>
                <a:gd name="f40" fmla="val 3466"/>
                <a:gd name="f41" fmla="val 3277"/>
                <a:gd name="f42" fmla="*/ f0 1 7404"/>
                <a:gd name="f43" fmla="*/ f1 1 7625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7404"/>
                <a:gd name="f50" fmla="*/ f47 1 7625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7404" h="7625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cubicBezTo>
                    <a:pt x="f11" y="f9"/>
                    <a:pt x="f12" y="f13"/>
                    <a:pt x="f12" y="f6"/>
                  </a:cubicBezTo>
                  <a:lnTo>
                    <a:pt x="f12" y="f14"/>
                  </a:lnTo>
                  <a:cubicBezTo>
                    <a:pt x="f15" y="f16"/>
                    <a:pt x="f17" y="f18"/>
                    <a:pt x="f2" y="f19"/>
                  </a:cubicBezTo>
                  <a:lnTo>
                    <a:pt x="f2" y="f20"/>
                  </a:lnTo>
                  <a:cubicBezTo>
                    <a:pt x="f2" y="f21"/>
                    <a:pt x="f22" y="f23"/>
                    <a:pt x="f24" y="f23"/>
                  </a:cubicBezTo>
                  <a:lnTo>
                    <a:pt x="f25" y="f23"/>
                  </a:lnTo>
                  <a:cubicBezTo>
                    <a:pt x="f20" y="f23"/>
                    <a:pt x="f3" y="f26"/>
                    <a:pt x="f3" y="f20"/>
                  </a:cubicBezTo>
                  <a:lnTo>
                    <a:pt x="f3" y="f19"/>
                  </a:lnTo>
                  <a:cubicBezTo>
                    <a:pt x="f27" y="f28"/>
                    <a:pt x="f29" y="f30"/>
                    <a:pt x="f31" y="f32"/>
                  </a:cubicBezTo>
                  <a:lnTo>
                    <a:pt x="f31" y="f6"/>
                  </a:lnTo>
                  <a:cubicBezTo>
                    <a:pt x="f31" y="f7"/>
                    <a:pt x="f33" y="f9"/>
                    <a:pt x="f34" y="f9"/>
                  </a:cubicBezTo>
                  <a:cubicBezTo>
                    <a:pt x="f35" y="f9"/>
                    <a:pt x="f36" y="f13"/>
                    <a:pt x="f36" y="f6"/>
                  </a:cubicBezTo>
                  <a:lnTo>
                    <a:pt x="f36" y="f2"/>
                  </a:lnTo>
                  <a:lnTo>
                    <a:pt x="f37" y="f2"/>
                  </a:lnTo>
                  <a:lnTo>
                    <a:pt x="f37" y="f6"/>
                  </a:lnTo>
                  <a:cubicBezTo>
                    <a:pt x="f37" y="f7"/>
                    <a:pt x="f38" y="f9"/>
                    <a:pt x="f39" y="f9"/>
                  </a:cubicBezTo>
                  <a:cubicBezTo>
                    <a:pt x="f40" y="f9"/>
                    <a:pt x="f41" y="f13"/>
                    <a:pt x="f41" y="f6"/>
                  </a:cubicBezTo>
                  <a:lnTo>
                    <a:pt x="f41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055;p67">
              <a:extLst>
                <a:ext uri="{FF2B5EF4-FFF2-40B4-BE49-F238E27FC236}">
                  <a16:creationId xmlns:a16="http://schemas.microsoft.com/office/drawing/2014/main" id="{3532ED85-75EC-182A-BECD-245A93A50F9E}"/>
                </a:ext>
              </a:extLst>
            </p:cNvPr>
            <p:cNvSpPr/>
            <p:nvPr/>
          </p:nvSpPr>
          <p:spPr>
            <a:xfrm>
              <a:off x="8469072" y="4236616"/>
              <a:ext cx="76837" cy="235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8"/>
                <a:gd name="f4" fmla="val 820"/>
                <a:gd name="f5" fmla="val 1"/>
                <a:gd name="f6" fmla="val 32"/>
                <a:gd name="f7" fmla="val 127"/>
                <a:gd name="f8" fmla="val 284"/>
                <a:gd name="f9" fmla="val 379"/>
                <a:gd name="f10" fmla="val 536"/>
                <a:gd name="f11" fmla="val 662"/>
                <a:gd name="f12" fmla="val 788"/>
                <a:gd name="f13" fmla="val 2666"/>
                <a:gd name="f14" fmla="val 2615"/>
                <a:gd name="f15" fmla="val 649"/>
                <a:gd name="f16" fmla="val 555"/>
                <a:gd name="f17" fmla="val 2670"/>
                <a:gd name="f18" fmla="val 799"/>
                <a:gd name="f19" fmla="val 2674"/>
                <a:gd name="f20" fmla="val 809"/>
                <a:gd name="f21" fmla="*/ f0 1 2678"/>
                <a:gd name="f22" fmla="*/ f1 1 820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678"/>
                <a:gd name="f29" fmla="*/ f26 1 820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678" h="820">
                  <a:moveTo>
                    <a:pt x="f2" y="f5"/>
                  </a:moveTo>
                  <a:cubicBezTo>
                    <a:pt x="f6" y="f7"/>
                    <a:pt x="f6" y="f8"/>
                    <a:pt x="f6" y="f9"/>
                  </a:cubicBezTo>
                  <a:cubicBezTo>
                    <a:pt x="f6" y="f10"/>
                    <a:pt x="f6" y="f11"/>
                    <a:pt x="f2" y="f12"/>
                  </a:cubicBezTo>
                  <a:lnTo>
                    <a:pt x="f13" y="f12"/>
                  </a:lnTo>
                  <a:cubicBezTo>
                    <a:pt x="f14" y="f15"/>
                    <a:pt x="f14" y="f16"/>
                    <a:pt x="f14" y="f9"/>
                  </a:cubicBezTo>
                  <a:cubicBezTo>
                    <a:pt x="f14" y="f8"/>
                    <a:pt x="f14" y="f7"/>
                    <a:pt x="f3" y="f5"/>
                  </a:cubicBezTo>
                  <a:close/>
                  <a:moveTo>
                    <a:pt x="f13" y="f12"/>
                  </a:moveTo>
                  <a:cubicBezTo>
                    <a:pt x="f17" y="f18"/>
                    <a:pt x="f19" y="f20"/>
                    <a:pt x="f3" y="f4"/>
                  </a:cubicBezTo>
                  <a:lnTo>
                    <a:pt x="f3" y="f1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8" name="Google Shape;6078;p67">
            <a:extLst>
              <a:ext uri="{FF2B5EF4-FFF2-40B4-BE49-F238E27FC236}">
                <a16:creationId xmlns:a16="http://schemas.microsoft.com/office/drawing/2014/main" id="{8AD9A286-280A-518F-1D7C-D1BD2F91D866}"/>
              </a:ext>
            </a:extLst>
          </p:cNvPr>
          <p:cNvGrpSpPr/>
          <p:nvPr/>
        </p:nvGrpSpPr>
        <p:grpSpPr>
          <a:xfrm>
            <a:off x="5126254" y="4158599"/>
            <a:ext cx="365202" cy="363400"/>
            <a:chOff x="5126254" y="4158599"/>
            <a:chExt cx="365202" cy="363400"/>
          </a:xfrm>
        </p:grpSpPr>
        <p:sp>
          <p:nvSpPr>
            <p:cNvPr id="59" name="Google Shape;6079;p67">
              <a:extLst>
                <a:ext uri="{FF2B5EF4-FFF2-40B4-BE49-F238E27FC236}">
                  <a16:creationId xmlns:a16="http://schemas.microsoft.com/office/drawing/2014/main" id="{F9F1433D-839E-A677-0ECE-D38B4E708637}"/>
                </a:ext>
              </a:extLst>
            </p:cNvPr>
            <p:cNvSpPr/>
            <p:nvPr/>
          </p:nvSpPr>
          <p:spPr>
            <a:xfrm>
              <a:off x="5202195" y="4308652"/>
              <a:ext cx="214234" cy="213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66"/>
                <a:gd name="f4" fmla="val 7436"/>
                <a:gd name="f5" fmla="val 3686"/>
                <a:gd name="f6" fmla="val 1465"/>
                <a:gd name="f7" fmla="val 3836"/>
                <a:gd name="f8" fmla="val 3985"/>
                <a:gd name="f9" fmla="val 1544"/>
                <a:gd name="f10" fmla="val 4064"/>
                <a:gd name="f11" fmla="val 1702"/>
                <a:gd name="f12" fmla="val 4537"/>
                <a:gd name="f13" fmla="val 2678"/>
                <a:gd name="f14" fmla="val 5608"/>
                <a:gd name="f15" fmla="val 2836"/>
                <a:gd name="f16" fmla="val 5955"/>
                <a:gd name="f17" fmla="val 2867"/>
                <a:gd name="f18" fmla="val 6081"/>
                <a:gd name="f19" fmla="val 3308"/>
                <a:gd name="f20" fmla="val 5829"/>
                <a:gd name="f21" fmla="val 3561"/>
                <a:gd name="f22" fmla="val 5041"/>
                <a:gd name="f23" fmla="val 4285"/>
                <a:gd name="f24" fmla="val 5261"/>
                <a:gd name="f25" fmla="val 5356"/>
                <a:gd name="f26" fmla="val 5286"/>
                <a:gd name="f27" fmla="val 5630"/>
                <a:gd name="f28" fmla="val 5075"/>
                <a:gd name="f29" fmla="val 5845"/>
                <a:gd name="f30" fmla="val 4845"/>
                <a:gd name="f31" fmla="val 4784"/>
                <a:gd name="f32" fmla="val 4722"/>
                <a:gd name="f33" fmla="val 5830"/>
                <a:gd name="f34" fmla="val 4663"/>
                <a:gd name="f35" fmla="val 5797"/>
                <a:gd name="f36" fmla="val 5262"/>
                <a:gd name="f37" fmla="val 2616"/>
                <a:gd name="f38" fmla="val 5828"/>
                <a:gd name="f39" fmla="val 2553"/>
                <a:gd name="f40" fmla="val 5842"/>
                <a:gd name="f41" fmla="val 2492"/>
                <a:gd name="f42" fmla="val 2244"/>
                <a:gd name="f43" fmla="val 2035"/>
                <a:gd name="f44" fmla="val 5609"/>
                <a:gd name="f45" fmla="val 2111"/>
                <a:gd name="f46" fmla="val 2300"/>
                <a:gd name="f47" fmla="val 1512"/>
                <a:gd name="f48" fmla="val 1323"/>
                <a:gd name="f49" fmla="val 1418"/>
                <a:gd name="f50" fmla="val 1796"/>
                <a:gd name="f51" fmla="val 3387"/>
                <a:gd name="f52" fmla="val 3537"/>
                <a:gd name="f53" fmla="val 3718"/>
                <a:gd name="f54" fmla="val 1670"/>
                <a:gd name="f55" fmla="val 32"/>
                <a:gd name="f56" fmla="val 3750"/>
                <a:gd name="f57" fmla="val 5766"/>
                <a:gd name="f58" fmla="val 5765"/>
                <a:gd name="f59" fmla="val 7404"/>
                <a:gd name="f60" fmla="val 7467"/>
                <a:gd name="f61" fmla="*/ f0 1 7466"/>
                <a:gd name="f62" fmla="*/ f1 1 7436"/>
                <a:gd name="f63" fmla="val f2"/>
                <a:gd name="f64" fmla="val f3"/>
                <a:gd name="f65" fmla="val f4"/>
                <a:gd name="f66" fmla="+- f65 0 f63"/>
                <a:gd name="f67" fmla="+- f64 0 f63"/>
                <a:gd name="f68" fmla="*/ f67 1 7466"/>
                <a:gd name="f69" fmla="*/ f66 1 7436"/>
                <a:gd name="f70" fmla="*/ f63 1 f68"/>
                <a:gd name="f71" fmla="*/ f64 1 f68"/>
                <a:gd name="f72" fmla="*/ f63 1 f69"/>
                <a:gd name="f73" fmla="*/ f65 1 f69"/>
                <a:gd name="f74" fmla="*/ f70 f61 1"/>
                <a:gd name="f75" fmla="*/ f71 f61 1"/>
                <a:gd name="f76" fmla="*/ f73 f62 1"/>
                <a:gd name="f77" fmla="*/ f72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4" t="f77" r="f75" b="f76"/>
              <a:pathLst>
                <a:path w="7466" h="743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lnTo>
                    <a:pt x="f22" y="f23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5" y="f36"/>
                  </a:lnTo>
                  <a:lnTo>
                    <a:pt x="f13" y="f35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5"/>
                  </a:cubicBezTo>
                  <a:lnTo>
                    <a:pt x="f46" y="f23"/>
                  </a:lnTo>
                  <a:lnTo>
                    <a:pt x="f47" y="f21"/>
                  </a:lnTo>
                  <a:cubicBezTo>
                    <a:pt x="f48" y="f19"/>
                    <a:pt x="f49" y="f17"/>
                    <a:pt x="f50" y="f15"/>
                  </a:cubicBezTo>
                  <a:lnTo>
                    <a:pt x="f15" y="f13"/>
                  </a:lnTo>
                  <a:lnTo>
                    <a:pt x="f19" y="f11"/>
                  </a:lnTo>
                  <a:cubicBezTo>
                    <a:pt x="f51" y="f9"/>
                    <a:pt x="f52" y="f6"/>
                    <a:pt x="f5" y="f6"/>
                  </a:cubicBezTo>
                  <a:close/>
                  <a:moveTo>
                    <a:pt x="f53" y="f2"/>
                  </a:moveTo>
                  <a:cubicBezTo>
                    <a:pt x="f54" y="f2"/>
                    <a:pt x="f55" y="f54"/>
                    <a:pt x="f55" y="f56"/>
                  </a:cubicBezTo>
                  <a:cubicBezTo>
                    <a:pt x="f2" y="f57"/>
                    <a:pt x="f54" y="f4"/>
                    <a:pt x="f53" y="f4"/>
                  </a:cubicBezTo>
                  <a:cubicBezTo>
                    <a:pt x="f58" y="f4"/>
                    <a:pt x="f59" y="f35"/>
                    <a:pt x="f60" y="f56"/>
                  </a:cubicBezTo>
                  <a:cubicBezTo>
                    <a:pt x="f60" y="f11"/>
                    <a:pt x="f35" y="f55"/>
                    <a:pt x="f53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6080;p67">
              <a:extLst>
                <a:ext uri="{FF2B5EF4-FFF2-40B4-BE49-F238E27FC236}">
                  <a16:creationId xmlns:a16="http://schemas.microsoft.com/office/drawing/2014/main" id="{35EF046F-0E93-89E2-45DA-69F386D8B66C}"/>
                </a:ext>
              </a:extLst>
            </p:cNvPr>
            <p:cNvSpPr/>
            <p:nvPr/>
          </p:nvSpPr>
          <p:spPr>
            <a:xfrm>
              <a:off x="5317876" y="4160757"/>
              <a:ext cx="173580" cy="1696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12"/>
                <a:gd name="f5" fmla="val 3829"/>
                <a:gd name="f6" fmla="val 3706"/>
                <a:gd name="f7" fmla="val 3580"/>
                <a:gd name="f8" fmla="val 47"/>
                <a:gd name="f9" fmla="val 3498"/>
                <a:gd name="f10" fmla="val 146"/>
                <a:gd name="f11" fmla="val 1"/>
                <a:gd name="f12" fmla="val 4336"/>
                <a:gd name="f13" fmla="val 1229"/>
                <a:gd name="f14" fmla="val 4399"/>
                <a:gd name="f15" fmla="val 2332"/>
                <a:gd name="f16" fmla="val 4998"/>
                <a:gd name="f17" fmla="val 3088"/>
                <a:gd name="f18" fmla="val 5861"/>
                <a:gd name="f19" fmla="val 2446"/>
                <a:gd name="f20" fmla="val 2289"/>
                <a:gd name="f21" fmla="val 2037"/>
                <a:gd name="f22" fmla="val 5924"/>
                <a:gd name="f23" fmla="val 1879"/>
                <a:gd name="f24" fmla="val 4128"/>
                <a:gd name="f25" fmla="val 115"/>
                <a:gd name="f26" fmla="val 4053"/>
                <a:gd name="f27" fmla="val 40"/>
                <a:gd name="f28" fmla="val 3942"/>
                <a:gd name="f29" fmla="*/ f0 1 6050"/>
                <a:gd name="f30" fmla="*/ f1 1 5912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050"/>
                <a:gd name="f37" fmla="*/ f34 1 5912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050" h="591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19"/>
                  </a:lnTo>
                  <a:cubicBezTo>
                    <a:pt x="f3" y="f20"/>
                    <a:pt x="f3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081;p67">
              <a:extLst>
                <a:ext uri="{FF2B5EF4-FFF2-40B4-BE49-F238E27FC236}">
                  <a16:creationId xmlns:a16="http://schemas.microsoft.com/office/drawing/2014/main" id="{728D72A5-5EAD-0C37-F09D-6C33D4B7CE5F}"/>
                </a:ext>
              </a:extLst>
            </p:cNvPr>
            <p:cNvSpPr/>
            <p:nvPr/>
          </p:nvSpPr>
          <p:spPr>
            <a:xfrm>
              <a:off x="5223884" y="4158599"/>
              <a:ext cx="169959" cy="1030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24"/>
                <a:gd name="f4" fmla="val 3593"/>
                <a:gd name="f5" fmla="val 1"/>
                <a:gd name="f6" fmla="val 2962"/>
                <a:gd name="f7" fmla="val 3592"/>
                <a:gd name="f8" fmla="val 5923"/>
                <a:gd name="f9" fmla="*/ f0 1 5924"/>
                <a:gd name="f10" fmla="*/ f1 1 3593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5924"/>
                <a:gd name="f17" fmla="*/ f14 1 3593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924" h="3593">
                  <a:moveTo>
                    <a:pt x="f2" y="f5"/>
                  </a:moveTo>
                  <a:lnTo>
                    <a:pt x="f6" y="f7"/>
                  </a:lnTo>
                  <a:lnTo>
                    <a:pt x="f8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082;p67">
              <a:extLst>
                <a:ext uri="{FF2B5EF4-FFF2-40B4-BE49-F238E27FC236}">
                  <a16:creationId xmlns:a16="http://schemas.microsoft.com/office/drawing/2014/main" id="{4608E181-DF1F-B246-05FB-75DDB15A0DA0}"/>
                </a:ext>
              </a:extLst>
            </p:cNvPr>
            <p:cNvSpPr/>
            <p:nvPr/>
          </p:nvSpPr>
          <p:spPr>
            <a:xfrm>
              <a:off x="5126254" y="4160757"/>
              <a:ext cx="170855" cy="1687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5"/>
                <a:gd name="f4" fmla="val 5881"/>
                <a:gd name="f5" fmla="val 2194"/>
                <a:gd name="f6" fmla="val 2084"/>
                <a:gd name="f7" fmla="val 1965"/>
                <a:gd name="f8" fmla="val 40"/>
                <a:gd name="f9" fmla="val 1859"/>
                <a:gd name="f10" fmla="val 115"/>
                <a:gd name="f11" fmla="val 95"/>
                <a:gd name="f12" fmla="val 1879"/>
                <a:gd name="f13" fmla="val 1"/>
                <a:gd name="f14" fmla="val 2037"/>
                <a:gd name="f15" fmla="val 2289"/>
                <a:gd name="f16" fmla="val 2446"/>
                <a:gd name="f17" fmla="val 2899"/>
                <a:gd name="f18" fmla="val 5880"/>
                <a:gd name="f19" fmla="val 3655"/>
                <a:gd name="f20" fmla="val 4998"/>
                <a:gd name="f21" fmla="val 4758"/>
                <a:gd name="f22" fmla="val 4399"/>
                <a:gd name="f23" fmla="val 4305"/>
                <a:gd name="f24" fmla="val 2490"/>
                <a:gd name="f25" fmla="val 146"/>
                <a:gd name="f26" fmla="val 2424"/>
                <a:gd name="f27" fmla="val 47"/>
                <a:gd name="f28" fmla="val 2315"/>
                <a:gd name="f29" fmla="*/ f0 1 5955"/>
                <a:gd name="f30" fmla="*/ f1 1 5881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5955"/>
                <a:gd name="f37" fmla="*/ f34 1 5881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955" h="588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3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3" name="Google Shape;6110;p67">
            <a:extLst>
              <a:ext uri="{FF2B5EF4-FFF2-40B4-BE49-F238E27FC236}">
                <a16:creationId xmlns:a16="http://schemas.microsoft.com/office/drawing/2014/main" id="{ECFA5201-932B-1E88-2415-1294D5D42AC8}"/>
              </a:ext>
            </a:extLst>
          </p:cNvPr>
          <p:cNvGrpSpPr/>
          <p:nvPr/>
        </p:nvGrpSpPr>
        <p:grpSpPr>
          <a:xfrm>
            <a:off x="5733041" y="4193493"/>
            <a:ext cx="362504" cy="283866"/>
            <a:chOff x="5733041" y="4193493"/>
            <a:chExt cx="362504" cy="283866"/>
          </a:xfrm>
        </p:grpSpPr>
        <p:sp>
          <p:nvSpPr>
            <p:cNvPr id="64" name="Google Shape;6111;p67">
              <a:extLst>
                <a:ext uri="{FF2B5EF4-FFF2-40B4-BE49-F238E27FC236}">
                  <a16:creationId xmlns:a16="http://schemas.microsoft.com/office/drawing/2014/main" id="{BD9D0715-86D0-648C-48C5-27FD27BEC606}"/>
                </a:ext>
              </a:extLst>
            </p:cNvPr>
            <p:cNvSpPr/>
            <p:nvPr/>
          </p:nvSpPr>
          <p:spPr>
            <a:xfrm>
              <a:off x="5733041" y="4431228"/>
              <a:ext cx="362504" cy="461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5"/>
                <a:gd name="f4" fmla="val 1608"/>
                <a:gd name="f5" fmla="val 379"/>
                <a:gd name="f6" fmla="val 159"/>
                <a:gd name="f7" fmla="val 1"/>
                <a:gd name="f8" fmla="val 189"/>
                <a:gd name="f9" fmla="val 378"/>
                <a:gd name="f10" fmla="val 1040"/>
                <a:gd name="f11" fmla="val 537"/>
                <a:gd name="f12" fmla="val 1607"/>
                <a:gd name="f13" fmla="val 1198"/>
                <a:gd name="f14" fmla="val 11406"/>
                <a:gd name="f15" fmla="val 12067"/>
                <a:gd name="f16" fmla="val 12634"/>
                <a:gd name="f17" fmla="val 1072"/>
                <a:gd name="f18" fmla="val 12603"/>
                <a:gd name="f19" fmla="val 158"/>
                <a:gd name="f20" fmla="val 12445"/>
                <a:gd name="f21" fmla="val 12193"/>
                <a:gd name="f22" fmla="val 10965"/>
                <a:gd name="f23" fmla="val 630"/>
                <a:gd name="f24" fmla="val 10776"/>
                <a:gd name="f25" fmla="val 819"/>
                <a:gd name="f26" fmla="val 10555"/>
                <a:gd name="f27" fmla="val 10303"/>
                <a:gd name="f28" fmla="val 10146"/>
                <a:gd name="f29" fmla="val 9326"/>
                <a:gd name="f30" fmla="val 9137"/>
                <a:gd name="f31" fmla="val 8917"/>
                <a:gd name="f32" fmla="val 8696"/>
                <a:gd name="f33" fmla="val 8507"/>
                <a:gd name="f34" fmla="*/ f0 1 12635"/>
                <a:gd name="f35" fmla="*/ f1 1 1608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12635"/>
                <a:gd name="f42" fmla="*/ f39 1 1608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12635" h="1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7"/>
                    <a:pt x="f16" y="f9"/>
                  </a:cubicBezTo>
                  <a:cubicBezTo>
                    <a:pt x="f18" y="f19"/>
                    <a:pt x="f20" y="f2"/>
                    <a:pt x="f21" y="f2"/>
                  </a:cubicBezTo>
                  <a:lnTo>
                    <a:pt x="f22" y="f2"/>
                  </a:lnTo>
                  <a:lnTo>
                    <a:pt x="f22" y="f9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9"/>
                  </a:cubicBezTo>
                  <a:lnTo>
                    <a:pt x="f28" y="f2"/>
                  </a:lnTo>
                  <a:lnTo>
                    <a:pt x="f29" y="f2"/>
                  </a:lnTo>
                  <a:lnTo>
                    <a:pt x="f29" y="f9"/>
                  </a:lnTo>
                  <a:cubicBezTo>
                    <a:pt x="f29" y="f23"/>
                    <a:pt x="f30" y="f25"/>
                    <a:pt x="f31" y="f25"/>
                  </a:cubicBezTo>
                  <a:cubicBezTo>
                    <a:pt x="f32" y="f25"/>
                    <a:pt x="f33" y="f23"/>
                    <a:pt x="f33" y="f9"/>
                  </a:cubicBezTo>
                  <a:lnTo>
                    <a:pt x="f3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6112;p67">
              <a:extLst>
                <a:ext uri="{FF2B5EF4-FFF2-40B4-BE49-F238E27FC236}">
                  <a16:creationId xmlns:a16="http://schemas.microsoft.com/office/drawing/2014/main" id="{73DB560D-1B11-99DE-8DEF-90EFF2578322}"/>
                </a:ext>
              </a:extLst>
            </p:cNvPr>
            <p:cNvSpPr/>
            <p:nvPr/>
          </p:nvSpPr>
          <p:spPr>
            <a:xfrm>
              <a:off x="5755645" y="4193493"/>
              <a:ext cx="316400" cy="2142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468"/>
                <a:gd name="f5" fmla="val 3794"/>
                <a:gd name="f6" fmla="val 1673"/>
                <a:gd name="f7" fmla="val 3841"/>
                <a:gd name="f8" fmla="val 3890"/>
                <a:gd name="f9" fmla="val 1682"/>
                <a:gd name="f10" fmla="val 3939"/>
                <a:gd name="f11" fmla="val 1702"/>
                <a:gd name="f12" fmla="val 6428"/>
                <a:gd name="f13" fmla="val 2521"/>
                <a:gd name="f14" fmla="val 6680"/>
                <a:gd name="f15" fmla="val 2616"/>
                <a:gd name="f16" fmla="val 6806"/>
                <a:gd name="f17" fmla="val 2994"/>
                <a:gd name="f18" fmla="val 6585"/>
                <a:gd name="f19" fmla="val 3214"/>
                <a:gd name="f20" fmla="val 6018"/>
                <a:gd name="f21" fmla="val 3750"/>
                <a:gd name="f22" fmla="val 7404"/>
                <a:gd name="f23" fmla="val 5136"/>
                <a:gd name="f24" fmla="val 7593"/>
                <a:gd name="f25" fmla="val 5262"/>
                <a:gd name="f26" fmla="val 5514"/>
                <a:gd name="f27" fmla="val 7436"/>
                <a:gd name="f28" fmla="val 5671"/>
                <a:gd name="f29" fmla="val 7357"/>
                <a:gd name="f30" fmla="val 5750"/>
                <a:gd name="f31" fmla="val 7247"/>
                <a:gd name="f32" fmla="val 5790"/>
                <a:gd name="f33" fmla="val 7136"/>
                <a:gd name="f34" fmla="val 7026"/>
                <a:gd name="f35" fmla="val 6916"/>
                <a:gd name="f36" fmla="val 6837"/>
                <a:gd name="f37" fmla="val 5451"/>
                <a:gd name="f38" fmla="val 4317"/>
                <a:gd name="f39" fmla="val 4915"/>
                <a:gd name="f40" fmla="val 4852"/>
                <a:gd name="f41" fmla="val 4821"/>
                <a:gd name="f42" fmla="val 4947"/>
                <a:gd name="f43" fmla="val 4714"/>
                <a:gd name="f44" fmla="val 4988"/>
                <a:gd name="f45" fmla="val 4613"/>
                <a:gd name="f46" fmla="val 4444"/>
                <a:gd name="f47" fmla="val 4293"/>
                <a:gd name="f48" fmla="val 4872"/>
                <a:gd name="f49" fmla="val 4254"/>
                <a:gd name="f50" fmla="val 4695"/>
                <a:gd name="f51" fmla="val 3435"/>
                <a:gd name="f52" fmla="val 2206"/>
                <a:gd name="f53" fmla="val 3328"/>
                <a:gd name="f54" fmla="val 1940"/>
                <a:gd name="f55" fmla="val 3537"/>
                <a:gd name="f56" fmla="val 1198"/>
                <a:gd name="f57" fmla="val 1"/>
                <a:gd name="f58" fmla="val 536"/>
                <a:gd name="f59" fmla="val 568"/>
                <a:gd name="f60" fmla="val 1229"/>
                <a:gd name="f61" fmla="val 7467"/>
                <a:gd name="f62" fmla="val 11027"/>
                <a:gd name="f63" fmla="val 10460"/>
                <a:gd name="f64" fmla="val 9767"/>
                <a:gd name="f65" fmla="*/ f0 1 11028"/>
                <a:gd name="f66" fmla="*/ f1 1 7468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1028"/>
                <a:gd name="f73" fmla="*/ f70 1 7468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1028" h="74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2" y="f23"/>
                  </a:lnTo>
                  <a:cubicBezTo>
                    <a:pt x="f24" y="f25"/>
                    <a:pt x="f24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0"/>
                    <a:pt x="f36" y="f28"/>
                  </a:cubicBezTo>
                  <a:lnTo>
                    <a:pt x="f37" y="f38"/>
                  </a:lnTo>
                  <a:lnTo>
                    <a:pt x="f39" y="f40"/>
                  </a:ln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52"/>
                  </a:lnTo>
                  <a:cubicBezTo>
                    <a:pt x="f53" y="f54"/>
                    <a:pt x="f55" y="f6"/>
                    <a:pt x="f5" y="f6"/>
                  </a:cubicBezTo>
                  <a:close/>
                  <a:moveTo>
                    <a:pt x="f56" y="f57"/>
                  </a:moveTo>
                  <a:cubicBezTo>
                    <a:pt x="f58" y="f57"/>
                    <a:pt x="f57" y="f59"/>
                    <a:pt x="f57" y="f60"/>
                  </a:cubicBezTo>
                  <a:lnTo>
                    <a:pt x="f57" y="f61"/>
                  </a:lnTo>
                  <a:lnTo>
                    <a:pt x="f62" y="f61"/>
                  </a:lnTo>
                  <a:lnTo>
                    <a:pt x="f62" y="f60"/>
                  </a:lnTo>
                  <a:cubicBezTo>
                    <a:pt x="f62" y="f59"/>
                    <a:pt x="f63" y="f57"/>
                    <a:pt x="f64" y="f57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6" name="Google Shape;5972;p67">
            <a:extLst>
              <a:ext uri="{FF2B5EF4-FFF2-40B4-BE49-F238E27FC236}">
                <a16:creationId xmlns:a16="http://schemas.microsoft.com/office/drawing/2014/main" id="{AA173418-C811-D612-35CF-D795C0A7BF84}"/>
              </a:ext>
            </a:extLst>
          </p:cNvPr>
          <p:cNvGrpSpPr/>
          <p:nvPr/>
        </p:nvGrpSpPr>
        <p:grpSpPr>
          <a:xfrm>
            <a:off x="3923617" y="1891747"/>
            <a:ext cx="360502" cy="414707"/>
            <a:chOff x="3923617" y="1891747"/>
            <a:chExt cx="360502" cy="414707"/>
          </a:xfrm>
        </p:grpSpPr>
        <p:sp>
          <p:nvSpPr>
            <p:cNvPr id="67" name="Google Shape;5973;p67">
              <a:extLst>
                <a:ext uri="{FF2B5EF4-FFF2-40B4-BE49-F238E27FC236}">
                  <a16:creationId xmlns:a16="http://schemas.microsoft.com/office/drawing/2014/main" id="{3AE1B12F-07A8-E406-E41C-57DF9A60F63C}"/>
                </a:ext>
              </a:extLst>
            </p:cNvPr>
            <p:cNvSpPr/>
            <p:nvPr/>
          </p:nvSpPr>
          <p:spPr>
            <a:xfrm>
              <a:off x="3950390" y="1972068"/>
              <a:ext cx="305939" cy="1988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358"/>
                <a:gd name="f4" fmla="val 6082"/>
                <a:gd name="f5" fmla="val 379"/>
                <a:gd name="f6" fmla="val 1"/>
                <a:gd name="f7" fmla="val 158"/>
                <a:gd name="f8" fmla="val 221"/>
                <a:gd name="f9" fmla="val 410"/>
                <a:gd name="f10" fmla="val 6081"/>
                <a:gd name="f11" fmla="val 9357"/>
                <a:gd name="f12" fmla="val 9168"/>
                <a:gd name="f13" fmla="val 8979"/>
                <a:gd name="f14" fmla="*/ f0 1 9358"/>
                <a:gd name="f15" fmla="*/ f1 1 6082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9358"/>
                <a:gd name="f22" fmla="*/ f19 1 6082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9358" h="6082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lnTo>
                    <a:pt x="f11" y="f9"/>
                  </a:lnTo>
                  <a:cubicBezTo>
                    <a:pt x="f11" y="f7"/>
                    <a:pt x="f12" y="f6"/>
                    <a:pt x="f13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5974;p67">
              <a:extLst>
                <a:ext uri="{FF2B5EF4-FFF2-40B4-BE49-F238E27FC236}">
                  <a16:creationId xmlns:a16="http://schemas.microsoft.com/office/drawing/2014/main" id="{CD499E84-0D2A-C85E-8F19-A622BF129527}"/>
                </a:ext>
              </a:extLst>
            </p:cNvPr>
            <p:cNvSpPr/>
            <p:nvPr/>
          </p:nvSpPr>
          <p:spPr>
            <a:xfrm>
              <a:off x="3923617" y="2197650"/>
              <a:ext cx="360502" cy="1088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7"/>
                <a:gd name="f4" fmla="val 3328"/>
                <a:gd name="f5" fmla="val 63"/>
                <a:gd name="f6" fmla="val 32"/>
                <a:gd name="f7" fmla="val 126"/>
                <a:gd name="f8" fmla="val 284"/>
                <a:gd name="f9" fmla="val 410"/>
                <a:gd name="f10" fmla="val 1103"/>
                <a:gd name="f11" fmla="val 536"/>
                <a:gd name="f12" fmla="val 1670"/>
                <a:gd name="f13" fmla="val 1198"/>
                <a:gd name="f14" fmla="val 3151"/>
                <a:gd name="f15" fmla="val 2615"/>
                <a:gd name="f16" fmla="val 2710"/>
                <a:gd name="f17" fmla="val 2521"/>
                <a:gd name="f18" fmla="val 2930"/>
                <a:gd name="f19" fmla="val 3182"/>
                <a:gd name="f20" fmla="val 2836"/>
                <a:gd name="f21" fmla="val 3277"/>
                <a:gd name="f22" fmla="val 2889"/>
                <a:gd name="f23" fmla="val 3312"/>
                <a:gd name="f24" fmla="val 2949"/>
                <a:gd name="f25" fmla="val 3009"/>
                <a:gd name="f26" fmla="val 3166"/>
                <a:gd name="f27" fmla="val 3326"/>
                <a:gd name="f28" fmla="val 3224"/>
                <a:gd name="f29" fmla="val 3371"/>
                <a:gd name="f30" fmla="val 3088"/>
                <a:gd name="f31" fmla="val 4096"/>
                <a:gd name="f32" fmla="val 1639"/>
                <a:gd name="f33" fmla="val 5073"/>
                <a:gd name="f34" fmla="val 2867"/>
                <a:gd name="f35" fmla="val 3119"/>
                <a:gd name="f36" fmla="val 5262"/>
                <a:gd name="f37" fmla="val 3308"/>
                <a:gd name="f38" fmla="val 5514"/>
                <a:gd name="f39" fmla="val 5734"/>
                <a:gd name="f40" fmla="val 5892"/>
                <a:gd name="f41" fmla="val 6868"/>
                <a:gd name="f42" fmla="val 7593"/>
                <a:gd name="f43" fmla="val 7688"/>
                <a:gd name="f44" fmla="val 3230"/>
                <a:gd name="f45" fmla="val 7835"/>
                <a:gd name="f46" fmla="val 3301"/>
                <a:gd name="f47" fmla="val 7983"/>
                <a:gd name="f48" fmla="val 8032"/>
                <a:gd name="f49" fmla="val 8081"/>
                <a:gd name="f50" fmla="val 3293"/>
                <a:gd name="f51" fmla="val 8129"/>
                <a:gd name="f52" fmla="val 8349"/>
                <a:gd name="f53" fmla="val 8412"/>
                <a:gd name="f54" fmla="val 7814"/>
                <a:gd name="f55" fmla="val 9767"/>
                <a:gd name="f56" fmla="val 10429"/>
                <a:gd name="f57" fmla="val 252"/>
                <a:gd name="f58" fmla="val 10964"/>
                <a:gd name="f59" fmla="val 10933"/>
                <a:gd name="f60" fmla="*/ f0 1 11027"/>
                <a:gd name="f61" fmla="*/ f1 1 3328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11027"/>
                <a:gd name="f68" fmla="*/ f65 1 3328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11027" h="3328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5" y="f16"/>
                  </a:lnTo>
                  <a:cubicBezTo>
                    <a:pt x="f17" y="f18"/>
                    <a:pt x="f15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31" y="f32"/>
                  </a:lnTo>
                  <a:lnTo>
                    <a:pt x="f33" y="f32"/>
                  </a:lnTo>
                  <a:lnTo>
                    <a:pt x="f33" y="f34"/>
                  </a:lnTo>
                  <a:cubicBezTo>
                    <a:pt x="f3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0" y="f34"/>
                  </a:cubicBezTo>
                  <a:lnTo>
                    <a:pt x="f40" y="f32"/>
                  </a:lnTo>
                  <a:lnTo>
                    <a:pt x="f41" y="f32"/>
                  </a:lnTo>
                  <a:lnTo>
                    <a:pt x="f42" y="f30"/>
                  </a:ln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21"/>
                  </a:cubicBezTo>
                  <a:cubicBezTo>
                    <a:pt x="f52" y="f14"/>
                    <a:pt x="f53" y="f18"/>
                    <a:pt x="f52" y="f16"/>
                  </a:cubicBezTo>
                  <a:lnTo>
                    <a:pt x="f54" y="f12"/>
                  </a:lnTo>
                  <a:lnTo>
                    <a:pt x="f55" y="f12"/>
                  </a:lnTo>
                  <a:cubicBezTo>
                    <a:pt x="f56" y="f12"/>
                    <a:pt x="f3" y="f10"/>
                    <a:pt x="f3" y="f9"/>
                  </a:cubicBezTo>
                  <a:cubicBezTo>
                    <a:pt x="f3" y="f57"/>
                    <a:pt x="f58" y="f7"/>
                    <a:pt x="f59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5975;p67">
              <a:extLst>
                <a:ext uri="{FF2B5EF4-FFF2-40B4-BE49-F238E27FC236}">
                  <a16:creationId xmlns:a16="http://schemas.microsoft.com/office/drawing/2014/main" id="{D43687D7-BFBB-B4E3-33E0-54D5E6DDAB01}"/>
                </a:ext>
              </a:extLst>
            </p:cNvPr>
            <p:cNvSpPr/>
            <p:nvPr/>
          </p:nvSpPr>
          <p:spPr>
            <a:xfrm>
              <a:off x="4060603" y="1891747"/>
              <a:ext cx="82414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1639"/>
                <a:gd name="f5" fmla="val 442"/>
                <a:gd name="f6" fmla="val 221"/>
                <a:gd name="f7" fmla="val 1"/>
                <a:gd name="f8" fmla="val 189"/>
                <a:gd name="f9" fmla="val 410"/>
                <a:gd name="f10" fmla="val 2489"/>
                <a:gd name="f11" fmla="val 2332"/>
                <a:gd name="f12" fmla="val 2111"/>
                <a:gd name="f13" fmla="*/ f0 1 2521"/>
                <a:gd name="f14" fmla="*/ f1 1 163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521"/>
                <a:gd name="f21" fmla="*/ f18 1 163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521" h="163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9"/>
                  </a:lnTo>
                  <a:lnTo>
                    <a:pt x="f3" y="f9"/>
                  </a:lnTo>
                  <a:cubicBezTo>
                    <a:pt x="f3" y="f8"/>
                    <a:pt x="f11" y="f2"/>
                    <a:pt x="f12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0" name="Google Shape;5984;p67">
            <a:extLst>
              <a:ext uri="{FF2B5EF4-FFF2-40B4-BE49-F238E27FC236}">
                <a16:creationId xmlns:a16="http://schemas.microsoft.com/office/drawing/2014/main" id="{FB1CF1B8-FA81-74C5-D2DB-9761CBE55FA8}"/>
              </a:ext>
            </a:extLst>
          </p:cNvPr>
          <p:cNvGrpSpPr/>
          <p:nvPr/>
        </p:nvGrpSpPr>
        <p:grpSpPr>
          <a:xfrm>
            <a:off x="6993477" y="1888684"/>
            <a:ext cx="416125" cy="415100"/>
            <a:chOff x="6993477" y="1888684"/>
            <a:chExt cx="416125" cy="415100"/>
          </a:xfrm>
        </p:grpSpPr>
        <p:sp>
          <p:nvSpPr>
            <p:cNvPr id="71" name="Google Shape;5985;p67">
              <a:extLst>
                <a:ext uri="{FF2B5EF4-FFF2-40B4-BE49-F238E27FC236}">
                  <a16:creationId xmlns:a16="http://schemas.microsoft.com/office/drawing/2014/main" id="{87885B0B-236A-37F6-BB1C-3303F96D0E7C}"/>
                </a:ext>
              </a:extLst>
            </p:cNvPr>
            <p:cNvSpPr/>
            <p:nvPr/>
          </p:nvSpPr>
          <p:spPr>
            <a:xfrm>
              <a:off x="6993477" y="1888684"/>
              <a:ext cx="190570" cy="189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2930"/>
                <a:gd name="f6" fmla="val 1670"/>
                <a:gd name="f7" fmla="val 3119"/>
                <a:gd name="f8" fmla="val 3308"/>
                <a:gd name="f9" fmla="val 1859"/>
                <a:gd name="f10" fmla="val 2048"/>
                <a:gd name="f11" fmla="val 2489"/>
                <a:gd name="f12" fmla="val 3749"/>
                <a:gd name="f13" fmla="val 4001"/>
                <a:gd name="f14" fmla="val 4159"/>
                <a:gd name="f15" fmla="val 2678"/>
                <a:gd name="f16" fmla="val 3151"/>
                <a:gd name="f17" fmla="val 3938"/>
                <a:gd name="f18" fmla="val 3340"/>
                <a:gd name="f19" fmla="val 3781"/>
                <a:gd name="f20" fmla="val 2710"/>
                <a:gd name="f21" fmla="val 2520"/>
                <a:gd name="f22" fmla="val 3970"/>
                <a:gd name="f23" fmla="val 2079"/>
                <a:gd name="f24" fmla="val 1701"/>
                <a:gd name="f25" fmla="val 1827"/>
                <a:gd name="f26" fmla="val 441"/>
                <a:gd name="f27" fmla="val 189"/>
                <a:gd name="f28" fmla="val 5387"/>
                <a:gd name="f29" fmla="val 32"/>
                <a:gd name="f30" fmla="val 5639"/>
                <a:gd name="f31" fmla="val 221"/>
                <a:gd name="f32" fmla="val 5608"/>
                <a:gd name="f33" fmla="*/ f0 1 5829"/>
                <a:gd name="f34" fmla="*/ f1 1 5797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5829"/>
                <a:gd name="f41" fmla="*/ f38 1 5797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5"/>
                  </a:cubicBezTo>
                  <a:cubicBezTo>
                    <a:pt x="f14" y="f16"/>
                    <a:pt x="f17" y="f18"/>
                    <a:pt x="f12" y="f18"/>
                  </a:cubicBezTo>
                  <a:lnTo>
                    <a:pt x="f8" y="f18"/>
                  </a:lnTo>
                  <a:lnTo>
                    <a:pt x="f8" y="f19"/>
                  </a:lnTo>
                  <a:cubicBezTo>
                    <a:pt x="f8" y="f13"/>
                    <a:pt x="f7" y="f14"/>
                    <a:pt x="f5" y="f14"/>
                  </a:cubicBezTo>
                  <a:cubicBezTo>
                    <a:pt x="f20" y="f14"/>
                    <a:pt x="f21" y="f22"/>
                    <a:pt x="f21" y="f19"/>
                  </a:cubicBezTo>
                  <a:lnTo>
                    <a:pt x="f21" y="f18"/>
                  </a:lnTo>
                  <a:lnTo>
                    <a:pt x="f23" y="f18"/>
                  </a:lnTo>
                  <a:cubicBezTo>
                    <a:pt x="f9" y="f18"/>
                    <a:pt x="f24" y="f16"/>
                    <a:pt x="f24" y="f5"/>
                  </a:cubicBezTo>
                  <a:cubicBezTo>
                    <a:pt x="f24" y="f15"/>
                    <a:pt x="f9" y="f11"/>
                    <a:pt x="f23" y="f11"/>
                  </a:cubicBezTo>
                  <a:lnTo>
                    <a:pt x="f21" y="f11"/>
                  </a:lnTo>
                  <a:lnTo>
                    <a:pt x="f21" y="f10"/>
                  </a:lnTo>
                  <a:cubicBezTo>
                    <a:pt x="f21" y="f25"/>
                    <a:pt x="f20" y="f6"/>
                    <a:pt x="f5" y="f6"/>
                  </a:cubicBezTo>
                  <a:close/>
                  <a:moveTo>
                    <a:pt x="f26" y="f2"/>
                  </a:moveTo>
                  <a:cubicBezTo>
                    <a:pt x="f27" y="f2"/>
                    <a:pt x="f2" y="f27"/>
                    <a:pt x="f2" y="f26"/>
                  </a:cubicBezTo>
                  <a:lnTo>
                    <a:pt x="f2" y="f28"/>
                  </a:lnTo>
                  <a:cubicBezTo>
                    <a:pt x="f29" y="f30"/>
                    <a:pt x="f31" y="f4"/>
                    <a:pt x="f26" y="f4"/>
                  </a:cubicBezTo>
                  <a:lnTo>
                    <a:pt x="f28" y="f4"/>
                  </a:lnTo>
                  <a:cubicBezTo>
                    <a:pt x="f30" y="f4"/>
                    <a:pt x="f3" y="f32"/>
                    <a:pt x="f3" y="f28"/>
                  </a:cubicBezTo>
                  <a:lnTo>
                    <a:pt x="f3" y="f26"/>
                  </a:lnTo>
                  <a:cubicBezTo>
                    <a:pt x="f3" y="f27"/>
                    <a:pt x="f30" y="f2"/>
                    <a:pt x="f28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5986;p67">
              <a:extLst>
                <a:ext uri="{FF2B5EF4-FFF2-40B4-BE49-F238E27FC236}">
                  <a16:creationId xmlns:a16="http://schemas.microsoft.com/office/drawing/2014/main" id="{DAD720B0-BFF7-B6F7-3E87-EC39668FD2B4}"/>
                </a:ext>
              </a:extLst>
            </p:cNvPr>
            <p:cNvSpPr/>
            <p:nvPr/>
          </p:nvSpPr>
          <p:spPr>
            <a:xfrm>
              <a:off x="6994492" y="2115272"/>
              <a:ext cx="191612" cy="1885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61"/>
                <a:gd name="f4" fmla="val 5766"/>
                <a:gd name="f5" fmla="val 3450"/>
                <a:gd name="f6" fmla="val 1859"/>
                <a:gd name="f7" fmla="val 3561"/>
                <a:gd name="f8" fmla="val 3671"/>
                <a:gd name="f9" fmla="val 1890"/>
                <a:gd name="f10" fmla="val 3750"/>
                <a:gd name="f11" fmla="val 1953"/>
                <a:gd name="f12" fmla="val 3907"/>
                <a:gd name="f13" fmla="val 2111"/>
                <a:gd name="f14" fmla="val 2395"/>
                <a:gd name="f15" fmla="val 2552"/>
                <a:gd name="f16" fmla="val 3466"/>
                <a:gd name="f17" fmla="val 2836"/>
                <a:gd name="f18" fmla="val 3119"/>
                <a:gd name="f19" fmla="val 3277"/>
                <a:gd name="f20" fmla="val 3529"/>
                <a:gd name="f21" fmla="val 3686"/>
                <a:gd name="f22" fmla="val 3765"/>
                <a:gd name="f23" fmla="val 3804"/>
                <a:gd name="f24" fmla="val 3340"/>
                <a:gd name="f25" fmla="val 3230"/>
                <a:gd name="f26" fmla="val 3151"/>
                <a:gd name="f27" fmla="val 2899"/>
                <a:gd name="f28" fmla="val 3434"/>
                <a:gd name="f29" fmla="val 2616"/>
                <a:gd name="f30" fmla="val 2537"/>
                <a:gd name="f31" fmla="val 2426"/>
                <a:gd name="f32" fmla="val 2316"/>
                <a:gd name="f33" fmla="val 2206"/>
                <a:gd name="f34" fmla="val 2096"/>
                <a:gd name="f35" fmla="val 2017"/>
                <a:gd name="f36" fmla="val 2300"/>
                <a:gd name="f37" fmla="val 2237"/>
                <a:gd name="f38" fmla="val 442"/>
                <a:gd name="f39" fmla="val 221"/>
                <a:gd name="f40" fmla="val 1"/>
                <a:gd name="f41" fmla="val 189"/>
                <a:gd name="f42" fmla="val 378"/>
                <a:gd name="f43" fmla="val 5356"/>
                <a:gd name="f44" fmla="val 5608"/>
                <a:gd name="f45" fmla="val 5419"/>
                <a:gd name="f46" fmla="val 5640"/>
                <a:gd name="f47" fmla="val 5545"/>
                <a:gd name="f48" fmla="val 158"/>
                <a:gd name="f49" fmla="*/ f0 1 5861"/>
                <a:gd name="f50" fmla="*/ f1 1 5766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861"/>
                <a:gd name="f57" fmla="*/ f54 1 5766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861" h="576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lnTo>
                    <a:pt x="f10" y="f18"/>
                  </a:lnTo>
                  <a:cubicBezTo>
                    <a:pt x="f12" y="f19"/>
                    <a:pt x="f12" y="f20"/>
                    <a:pt x="f10" y="f21"/>
                  </a:cubicBezTo>
                  <a:cubicBezTo>
                    <a:pt x="f8" y="f22"/>
                    <a:pt x="f7" y="f23"/>
                    <a:pt x="f5" y="f23"/>
                  </a:cubicBezTo>
                  <a:cubicBezTo>
                    <a:pt x="f24" y="f23"/>
                    <a:pt x="f25" y="f22"/>
                    <a:pt x="f26" y="f21"/>
                  </a:cubicBezTo>
                  <a:lnTo>
                    <a:pt x="f27" y="f28"/>
                  </a:lnTo>
                  <a:lnTo>
                    <a:pt x="f29" y="f21"/>
                  </a:lnTo>
                  <a:cubicBezTo>
                    <a:pt x="f30" y="f22"/>
                    <a:pt x="f31" y="f23"/>
                    <a:pt x="f32" y="f23"/>
                  </a:cubicBezTo>
                  <a:cubicBezTo>
                    <a:pt x="f33" y="f23"/>
                    <a:pt x="f34" y="f22"/>
                    <a:pt x="f35" y="f21"/>
                  </a:cubicBezTo>
                  <a:cubicBezTo>
                    <a:pt x="f6" y="f20"/>
                    <a:pt x="f6" y="f19"/>
                    <a:pt x="f35" y="f18"/>
                  </a:cubicBezTo>
                  <a:lnTo>
                    <a:pt x="f36" y="f17"/>
                  </a:lnTo>
                  <a:lnTo>
                    <a:pt x="f35" y="f15"/>
                  </a:lnTo>
                  <a:cubicBezTo>
                    <a:pt x="f6" y="f14"/>
                    <a:pt x="f6" y="f13"/>
                    <a:pt x="f35" y="f11"/>
                  </a:cubicBezTo>
                  <a:cubicBezTo>
                    <a:pt x="f34" y="f9"/>
                    <a:pt x="f33" y="f6"/>
                    <a:pt x="f32" y="f6"/>
                  </a:cubicBezTo>
                  <a:cubicBezTo>
                    <a:pt x="f31" y="f6"/>
                    <a:pt x="f30" y="f9"/>
                    <a:pt x="f29" y="f11"/>
                  </a:cubicBezTo>
                  <a:lnTo>
                    <a:pt x="f27" y="f37"/>
                  </a:lnTo>
                  <a:lnTo>
                    <a:pt x="f26" y="f11"/>
                  </a:lnTo>
                  <a:cubicBezTo>
                    <a:pt x="f25" y="f9"/>
                    <a:pt x="f24" y="f6"/>
                    <a:pt x="f5" y="f6"/>
                  </a:cubicBezTo>
                  <a:close/>
                  <a:moveTo>
                    <a:pt x="f38" y="f2"/>
                  </a:moveTo>
                  <a:cubicBezTo>
                    <a:pt x="f39" y="f2"/>
                    <a:pt x="f40" y="f41"/>
                    <a:pt x="f40" y="f42"/>
                  </a:cubicBezTo>
                  <a:lnTo>
                    <a:pt x="f40" y="f43"/>
                  </a:lnTo>
                  <a:cubicBezTo>
                    <a:pt x="f40" y="f44"/>
                    <a:pt x="f39" y="f4"/>
                    <a:pt x="f38" y="f4"/>
                  </a:cubicBezTo>
                  <a:lnTo>
                    <a:pt x="f45" y="f4"/>
                  </a:lnTo>
                  <a:cubicBezTo>
                    <a:pt x="f46" y="f4"/>
                    <a:pt x="f3" y="f47"/>
                    <a:pt x="f3" y="f43"/>
                  </a:cubicBezTo>
                  <a:lnTo>
                    <a:pt x="f3" y="f42"/>
                  </a:lnTo>
                  <a:cubicBezTo>
                    <a:pt x="f3" y="f48"/>
                    <a:pt x="f46" y="f2"/>
                    <a:pt x="f4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5987;p67">
              <a:extLst>
                <a:ext uri="{FF2B5EF4-FFF2-40B4-BE49-F238E27FC236}">
                  <a16:creationId xmlns:a16="http://schemas.microsoft.com/office/drawing/2014/main" id="{D95CE424-7DB6-3F8E-1CD3-1C53A69E500E}"/>
                </a:ext>
              </a:extLst>
            </p:cNvPr>
            <p:cNvSpPr/>
            <p:nvPr/>
          </p:nvSpPr>
          <p:spPr>
            <a:xfrm>
              <a:off x="7219032" y="1888684"/>
              <a:ext cx="190570" cy="189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3750"/>
                <a:gd name="f6" fmla="val 2457"/>
                <a:gd name="f7" fmla="val 3970"/>
                <a:gd name="f8" fmla="val 4128"/>
                <a:gd name="f9" fmla="val 2646"/>
                <a:gd name="f10" fmla="val 2867"/>
                <a:gd name="f11" fmla="val 4159"/>
                <a:gd name="f12" fmla="val 3151"/>
                <a:gd name="f13" fmla="val 3308"/>
                <a:gd name="f14" fmla="val 2080"/>
                <a:gd name="f15" fmla="val 1859"/>
                <a:gd name="f16" fmla="val 1702"/>
                <a:gd name="f17" fmla="val 3119"/>
                <a:gd name="f18" fmla="val 1891"/>
                <a:gd name="f19" fmla="val 442"/>
                <a:gd name="f20" fmla="val 190"/>
                <a:gd name="f21" fmla="val 1"/>
                <a:gd name="f22" fmla="val 189"/>
                <a:gd name="f23" fmla="val 441"/>
                <a:gd name="f24" fmla="val 5387"/>
                <a:gd name="f25" fmla="val 5639"/>
                <a:gd name="f26" fmla="val 5388"/>
                <a:gd name="f27" fmla="val 5640"/>
                <a:gd name="f28" fmla="val 5608"/>
                <a:gd name="f29" fmla="*/ f0 1 5829"/>
                <a:gd name="f30" fmla="*/ f1 1 5797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5829"/>
                <a:gd name="f37" fmla="*/ f34 1 5797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4" y="f13"/>
                  </a:lnTo>
                  <a:cubicBezTo>
                    <a:pt x="f15" y="f13"/>
                    <a:pt x="f16" y="f17"/>
                    <a:pt x="f16" y="f10"/>
                  </a:cubicBezTo>
                  <a:cubicBezTo>
                    <a:pt x="f16" y="f9"/>
                    <a:pt x="f18" y="f6"/>
                    <a:pt x="f14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1" y="f23"/>
                  </a:cubicBezTo>
                  <a:lnTo>
                    <a:pt x="f21" y="f24"/>
                  </a:lnTo>
                  <a:cubicBezTo>
                    <a:pt x="f21" y="f25"/>
                    <a:pt x="f20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4"/>
                  </a:cubicBezTo>
                  <a:lnTo>
                    <a:pt x="f3" y="f23"/>
                  </a:lnTo>
                  <a:cubicBezTo>
                    <a:pt x="f3" y="f22"/>
                    <a:pt x="f27" y="f2"/>
                    <a:pt x="f26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5988;p67">
              <a:extLst>
                <a:ext uri="{FF2B5EF4-FFF2-40B4-BE49-F238E27FC236}">
                  <a16:creationId xmlns:a16="http://schemas.microsoft.com/office/drawing/2014/main" id="{C9D0FC5A-083E-29AD-E5B9-493F0ED8F3BE}"/>
                </a:ext>
              </a:extLst>
            </p:cNvPr>
            <p:cNvSpPr/>
            <p:nvPr/>
          </p:nvSpPr>
          <p:spPr>
            <a:xfrm>
              <a:off x="7219032" y="2114229"/>
              <a:ext cx="190570" cy="1895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8"/>
                <a:gd name="f5" fmla="val 3750"/>
                <a:gd name="f6" fmla="val 1639"/>
                <a:gd name="f7" fmla="val 3970"/>
                <a:gd name="f8" fmla="val 4128"/>
                <a:gd name="f9" fmla="val 1859"/>
                <a:gd name="f10" fmla="val 2080"/>
                <a:gd name="f11" fmla="val 4159"/>
                <a:gd name="f12" fmla="val 2332"/>
                <a:gd name="f13" fmla="val 2490"/>
                <a:gd name="f14" fmla="val 1702"/>
                <a:gd name="f15" fmla="val 2269"/>
                <a:gd name="f16" fmla="val 1891"/>
                <a:gd name="f17" fmla="val 3309"/>
                <a:gd name="f18" fmla="val 3498"/>
                <a:gd name="f19" fmla="val 3687"/>
                <a:gd name="f20" fmla="val 3939"/>
                <a:gd name="f21" fmla="val 3466"/>
                <a:gd name="f22" fmla="val 442"/>
                <a:gd name="f23" fmla="val 1"/>
                <a:gd name="f24" fmla="val 190"/>
                <a:gd name="f25" fmla="val 379"/>
                <a:gd name="f26" fmla="val 5388"/>
                <a:gd name="f27" fmla="val 5640"/>
                <a:gd name="f28" fmla="val 5577"/>
                <a:gd name="f29" fmla="val 410"/>
                <a:gd name="f30" fmla="*/ f0 1 5829"/>
                <a:gd name="f31" fmla="*/ f1 1 5798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5829"/>
                <a:gd name="f38" fmla="*/ f35 1 5798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5829" h="57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0" y="f13"/>
                  </a:lnTo>
                  <a:cubicBezTo>
                    <a:pt x="f9" y="f13"/>
                    <a:pt x="f14" y="f15"/>
                    <a:pt x="f14" y="f10"/>
                  </a:cubicBezTo>
                  <a:cubicBezTo>
                    <a:pt x="f14" y="f9"/>
                    <a:pt x="f16" y="f6"/>
                    <a:pt x="f10" y="f6"/>
                  </a:cubicBezTo>
                  <a:close/>
                  <a:moveTo>
                    <a:pt x="f5" y="f17"/>
                  </a:moveTo>
                  <a:cubicBezTo>
                    <a:pt x="f7" y="f17"/>
                    <a:pt x="f8" y="f18"/>
                    <a:pt x="f8" y="f19"/>
                  </a:cubicBezTo>
                  <a:cubicBezTo>
                    <a:pt x="f11" y="f7"/>
                    <a:pt x="f7" y="f8"/>
                    <a:pt x="f5" y="f8"/>
                  </a:cubicBezTo>
                  <a:lnTo>
                    <a:pt x="f10" y="f8"/>
                  </a:lnTo>
                  <a:cubicBezTo>
                    <a:pt x="f9" y="f8"/>
                    <a:pt x="f14" y="f20"/>
                    <a:pt x="f14" y="f19"/>
                  </a:cubicBezTo>
                  <a:cubicBezTo>
                    <a:pt x="f14" y="f21"/>
                    <a:pt x="f16" y="f17"/>
                    <a:pt x="f10" y="f17"/>
                  </a:cubicBezTo>
                  <a:close/>
                  <a:moveTo>
                    <a:pt x="f22" y="f23"/>
                  </a:moveTo>
                  <a:cubicBezTo>
                    <a:pt x="f24" y="f23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4" y="f4"/>
                    <a:pt x="f22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6"/>
                  </a:cubicBezTo>
                  <a:lnTo>
                    <a:pt x="f3" y="f29"/>
                  </a:lnTo>
                  <a:cubicBezTo>
                    <a:pt x="f3" y="f24"/>
                    <a:pt x="f27" y="f23"/>
                    <a:pt x="f26" y="f23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5" name="Google Shape;6002;p67">
            <a:extLst>
              <a:ext uri="{FF2B5EF4-FFF2-40B4-BE49-F238E27FC236}">
                <a16:creationId xmlns:a16="http://schemas.microsoft.com/office/drawing/2014/main" id="{D491E2E1-9C7F-C988-E1BB-3D0ABDB49E66}"/>
              </a:ext>
            </a:extLst>
          </p:cNvPr>
          <p:cNvGrpSpPr/>
          <p:nvPr/>
        </p:nvGrpSpPr>
        <p:grpSpPr>
          <a:xfrm>
            <a:off x="4569814" y="1891747"/>
            <a:ext cx="480718" cy="415100"/>
            <a:chOff x="4569814" y="1891747"/>
            <a:chExt cx="480718" cy="415100"/>
          </a:xfrm>
        </p:grpSpPr>
        <p:sp>
          <p:nvSpPr>
            <p:cNvPr id="76" name="Google Shape;6003;p67">
              <a:extLst>
                <a:ext uri="{FF2B5EF4-FFF2-40B4-BE49-F238E27FC236}">
                  <a16:creationId xmlns:a16="http://schemas.microsoft.com/office/drawing/2014/main" id="{6E62D4E7-306A-F021-1AD3-245F3CD73503}"/>
                </a:ext>
              </a:extLst>
            </p:cNvPr>
            <p:cNvSpPr/>
            <p:nvPr/>
          </p:nvSpPr>
          <p:spPr>
            <a:xfrm>
              <a:off x="4569814" y="1919535"/>
              <a:ext cx="480718" cy="38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04"/>
                <a:gd name="f4" fmla="val 11847"/>
                <a:gd name="f5" fmla="val 7370"/>
                <a:gd name="f6" fmla="val 797"/>
                <a:gd name="f7" fmla="val 8536"/>
                <a:gd name="f8" fmla="val 9694"/>
                <a:gd name="f9" fmla="val 1246"/>
                <a:gd name="f10" fmla="val 10576"/>
                <a:gd name="f11" fmla="val 2143"/>
                <a:gd name="f12" fmla="val 12340"/>
                <a:gd name="f13" fmla="val 3908"/>
                <a:gd name="f14" fmla="val 6775"/>
                <a:gd name="f15" fmla="val 8539"/>
                <a:gd name="f16" fmla="val 9757"/>
                <a:gd name="f17" fmla="val 9390"/>
                <a:gd name="f18" fmla="val 8623"/>
                <a:gd name="f19" fmla="val 9894"/>
                <a:gd name="f20" fmla="val 7363"/>
                <a:gd name="f21" fmla="val 6102"/>
                <a:gd name="f22" fmla="val 4937"/>
                <a:gd name="f23" fmla="val 9358"/>
                <a:gd name="f24" fmla="val 4118"/>
                <a:gd name="f25" fmla="val 2353"/>
                <a:gd name="f26" fmla="val 5031"/>
                <a:gd name="f27" fmla="val 6205"/>
                <a:gd name="f28" fmla="val 7326"/>
                <a:gd name="f29" fmla="val 1"/>
                <a:gd name="f30" fmla="val 2091"/>
                <a:gd name="f31" fmla="val 6750"/>
                <a:gd name="f32" fmla="val 4275"/>
                <a:gd name="f33" fmla="val 9768"/>
                <a:gd name="f34" fmla="val 3424"/>
                <a:gd name="f35" fmla="val 11280"/>
                <a:gd name="f36" fmla="val 3298"/>
                <a:gd name="f37" fmla="val 11532"/>
                <a:gd name="f38" fmla="val 3487"/>
                <a:gd name="f39" fmla="val 3771"/>
                <a:gd name="f40" fmla="val 3929"/>
                <a:gd name="f41" fmla="val 4086"/>
                <a:gd name="f42" fmla="val 11784"/>
                <a:gd name="f43" fmla="val 11626"/>
                <a:gd name="f44" fmla="val 5000"/>
                <a:gd name="f45" fmla="val 10209"/>
                <a:gd name="f46" fmla="val 5740"/>
                <a:gd name="f47" fmla="val 10571"/>
                <a:gd name="f48" fmla="val 6543"/>
                <a:gd name="f49" fmla="val 10752"/>
                <a:gd name="f50" fmla="val 7351"/>
                <a:gd name="f51" fmla="val 8158"/>
                <a:gd name="f52" fmla="val 8969"/>
                <a:gd name="f53" fmla="val 9725"/>
                <a:gd name="f54" fmla="val 10671"/>
                <a:gd name="f55" fmla="val 10828"/>
                <a:gd name="f56" fmla="val 10923"/>
                <a:gd name="f57" fmla="val 11238"/>
                <a:gd name="f58" fmla="val 11458"/>
                <a:gd name="f59" fmla="val 11301"/>
                <a:gd name="f60" fmla="val 10419"/>
                <a:gd name="f61" fmla="val 14703"/>
                <a:gd name="f62" fmla="val 12592"/>
                <a:gd name="f63" fmla="val 7350"/>
                <a:gd name="f64" fmla="val 7338"/>
                <a:gd name="f65" fmla="*/ f0 1 14704"/>
                <a:gd name="f66" fmla="*/ f1 1 11847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4704"/>
                <a:gd name="f73" fmla="*/ f70 1 11847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4704" h="1184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15"/>
                  </a:cubicBezTo>
                  <a:cubicBezTo>
                    <a:pt x="f25" y="f14"/>
                    <a:pt x="f25" y="f13"/>
                    <a:pt x="f24" y="f11"/>
                  </a:cubicBezTo>
                  <a:cubicBezTo>
                    <a:pt x="f26" y="f9"/>
                    <a:pt x="f27" y="f6"/>
                    <a:pt x="f5" y="f6"/>
                  </a:cubicBezTo>
                  <a:close/>
                  <a:moveTo>
                    <a:pt x="f28" y="f29"/>
                  </a:moveTo>
                  <a:cubicBezTo>
                    <a:pt x="f30" y="f29"/>
                    <a:pt x="f2" y="f31"/>
                    <a:pt x="f32" y="f33"/>
                  </a:cubicBezTo>
                  <a:lnTo>
                    <a:pt x="f34" y="f35"/>
                  </a:lnTo>
                  <a:cubicBezTo>
                    <a:pt x="f36" y="f37"/>
                    <a:pt x="f38" y="f4"/>
                    <a:pt x="f39" y="f4"/>
                  </a:cubicBezTo>
                  <a:cubicBezTo>
                    <a:pt x="f40" y="f4"/>
                    <a:pt x="f41" y="f42"/>
                    <a:pt x="f24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lnTo>
                    <a:pt x="f10" y="f43"/>
                  </a:lnTo>
                  <a:cubicBezTo>
                    <a:pt x="f54" y="f42"/>
                    <a:pt x="f55" y="f4"/>
                    <a:pt x="f56" y="f4"/>
                  </a:cubicBezTo>
                  <a:cubicBezTo>
                    <a:pt x="f57" y="f4"/>
                    <a:pt x="f58" y="f37"/>
                    <a:pt x="f59" y="f35"/>
                  </a:cubicBezTo>
                  <a:lnTo>
                    <a:pt x="f60" y="f33"/>
                  </a:lnTo>
                  <a:cubicBezTo>
                    <a:pt x="f61" y="f14"/>
                    <a:pt x="f62" y="f29"/>
                    <a:pt x="f20" y="f29"/>
                  </a:cubicBezTo>
                  <a:cubicBezTo>
                    <a:pt x="f63" y="f29"/>
                    <a:pt x="f64" y="f29"/>
                    <a:pt x="f28" y="f2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004;p67">
              <a:extLst>
                <a:ext uri="{FF2B5EF4-FFF2-40B4-BE49-F238E27FC236}">
                  <a16:creationId xmlns:a16="http://schemas.microsoft.com/office/drawing/2014/main" id="{587B1411-FD94-55F2-85DC-C4DD4B206D4D}"/>
                </a:ext>
              </a:extLst>
            </p:cNvPr>
            <p:cNvSpPr/>
            <p:nvPr/>
          </p:nvSpPr>
          <p:spPr>
            <a:xfrm>
              <a:off x="4873331" y="1891747"/>
              <a:ext cx="139071" cy="1390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1355"/>
                <a:gd name="f5" fmla="val 882"/>
                <a:gd name="f6" fmla="val 410"/>
                <a:gd name="f7" fmla="val 95"/>
                <a:gd name="f8" fmla="val 315"/>
                <a:gd name="f9" fmla="val 1891"/>
                <a:gd name="f10" fmla="val 946"/>
                <a:gd name="f11" fmla="val 3340"/>
                <a:gd name="f12" fmla="val 2395"/>
                <a:gd name="f13" fmla="val 3938"/>
                <a:gd name="f14" fmla="val 4128"/>
                <a:gd name="f15" fmla="val 3844"/>
                <a:gd name="f16" fmla="val 3371"/>
                <a:gd name="f17" fmla="val 2899"/>
                <a:gd name="f18" fmla="val 1292"/>
                <a:gd name="f19" fmla="val 2962"/>
                <a:gd name="f20" fmla="*/ f0 1 4254"/>
                <a:gd name="f21" fmla="*/ f1 1 4254"/>
                <a:gd name="f22" fmla="val f2"/>
                <a:gd name="f23" fmla="val f3"/>
                <a:gd name="f24" fmla="+- f23 0 f22"/>
                <a:gd name="f25" fmla="*/ f24 1 4254"/>
                <a:gd name="f26" fmla="*/ f22 1 f25"/>
                <a:gd name="f27" fmla="*/ f23 1 f25"/>
                <a:gd name="f28" fmla="*/ f26 f20 1"/>
                <a:gd name="f29" fmla="*/ f27 f20 1"/>
                <a:gd name="f30" fmla="*/ f27 f21 1"/>
                <a:gd name="f31" fmla="*/ f2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254" h="4254">
                  <a:moveTo>
                    <a:pt x="f4" y="f2"/>
                  </a:moveTo>
                  <a:cubicBezTo>
                    <a:pt x="f5" y="f2"/>
                    <a:pt x="f6" y="f7"/>
                    <a:pt x="f2" y="f8"/>
                  </a:cubicBezTo>
                  <a:cubicBezTo>
                    <a:pt x="f9" y="f10"/>
                    <a:pt x="f11" y="f12"/>
                    <a:pt x="f13" y="f3"/>
                  </a:cubicBezTo>
                  <a:cubicBezTo>
                    <a:pt x="f14" y="f15"/>
                    <a:pt x="f3" y="f16"/>
                    <a:pt x="f3" y="f17"/>
                  </a:cubicBezTo>
                  <a:cubicBezTo>
                    <a:pt x="f3" y="f18"/>
                    <a:pt x="f19" y="f2"/>
                    <a:pt x="f4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6005;p67">
              <a:extLst>
                <a:ext uri="{FF2B5EF4-FFF2-40B4-BE49-F238E27FC236}">
                  <a16:creationId xmlns:a16="http://schemas.microsoft.com/office/drawing/2014/main" id="{C14D1DA0-9F82-FBF1-85D2-7453C17E8DF4}"/>
                </a:ext>
              </a:extLst>
            </p:cNvPr>
            <p:cNvSpPr/>
            <p:nvPr/>
          </p:nvSpPr>
          <p:spPr>
            <a:xfrm>
              <a:off x="4606564" y="1892753"/>
              <a:ext cx="139071" cy="1391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55"/>
                <a:gd name="f5" fmla="val 2931"/>
                <a:gd name="f6" fmla="val 1"/>
                <a:gd name="f7" fmla="val 1292"/>
                <a:gd name="f8" fmla="val 1293"/>
                <a:gd name="f9" fmla="val 2899"/>
                <a:gd name="f10" fmla="val 3372"/>
                <a:gd name="f11" fmla="val 127"/>
                <a:gd name="f12" fmla="val 3845"/>
                <a:gd name="f13" fmla="val 316"/>
                <a:gd name="f14" fmla="val 977"/>
                <a:gd name="f15" fmla="val 2364"/>
                <a:gd name="f16" fmla="val 2426"/>
                <a:gd name="f17" fmla="val 915"/>
                <a:gd name="f18" fmla="val 3876"/>
                <a:gd name="f19" fmla="val 3403"/>
                <a:gd name="f20" fmla="*/ f0 1 4254"/>
                <a:gd name="f21" fmla="*/ f1 1 4255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4254"/>
                <a:gd name="f28" fmla="*/ f25 1 4255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254" h="4255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3"/>
                  </a:cubicBezTo>
                  <a:cubicBezTo>
                    <a:pt x="f14" y="f15"/>
                    <a:pt x="f16" y="f17"/>
                    <a:pt x="f3" y="f13"/>
                  </a:cubicBezTo>
                  <a:cubicBezTo>
                    <a:pt x="f18" y="f11"/>
                    <a:pt x="f19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6006;p67">
              <a:extLst>
                <a:ext uri="{FF2B5EF4-FFF2-40B4-BE49-F238E27FC236}">
                  <a16:creationId xmlns:a16="http://schemas.microsoft.com/office/drawing/2014/main" id="{E94195F5-7D4A-E051-F608-52AC11AEEAF1}"/>
                </a:ext>
              </a:extLst>
            </p:cNvPr>
            <p:cNvSpPr/>
            <p:nvPr/>
          </p:nvSpPr>
          <p:spPr>
            <a:xfrm>
              <a:off x="4687936" y="1972068"/>
              <a:ext cx="243102" cy="2441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7468"/>
                <a:gd name="f5" fmla="val 3781"/>
                <a:gd name="f6" fmla="val 1671"/>
                <a:gd name="f7" fmla="val 4033"/>
                <a:gd name="f8" fmla="val 4191"/>
                <a:gd name="f9" fmla="val 1860"/>
                <a:gd name="f10" fmla="val 2112"/>
                <a:gd name="f11" fmla="val 3340"/>
                <a:gd name="f12" fmla="val 5388"/>
                <a:gd name="f13" fmla="val 5640"/>
                <a:gd name="f14" fmla="val 5829"/>
                <a:gd name="f15" fmla="val 3529"/>
                <a:gd name="f16" fmla="val 3750"/>
                <a:gd name="f17" fmla="val 4002"/>
                <a:gd name="f18" fmla="val 4128"/>
                <a:gd name="f19" fmla="val 3498"/>
                <a:gd name="f20" fmla="val 3308"/>
                <a:gd name="f21" fmla="val 3939"/>
                <a:gd name="f22" fmla="val 1"/>
                <a:gd name="f23" fmla="val 1702"/>
                <a:gd name="f24" fmla="val 32"/>
                <a:gd name="f25" fmla="val 5798"/>
                <a:gd name="f26" fmla="val 7467"/>
                <a:gd name="f27" fmla="val 5797"/>
                <a:gd name="f28" fmla="val 64"/>
                <a:gd name="f29" fmla="*/ f0 1 7436"/>
                <a:gd name="f30" fmla="*/ f1 1 746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7436"/>
                <a:gd name="f37" fmla="*/ f34 1 746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7436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6" y="f18"/>
                  </a:lnTo>
                  <a:cubicBezTo>
                    <a:pt x="f19" y="f18"/>
                    <a:pt x="f20" y="f21"/>
                    <a:pt x="f20" y="f16"/>
                  </a:cubicBezTo>
                  <a:lnTo>
                    <a:pt x="f20" y="f10"/>
                  </a:lnTo>
                  <a:lnTo>
                    <a:pt x="f11" y="f10"/>
                  </a:lnTo>
                  <a:cubicBezTo>
                    <a:pt x="f11" y="f9"/>
                    <a:pt x="f15" y="f6"/>
                    <a:pt x="f5" y="f6"/>
                  </a:cubicBezTo>
                  <a:close/>
                  <a:moveTo>
                    <a:pt x="f16" y="f22"/>
                  </a:moveTo>
                  <a:cubicBezTo>
                    <a:pt x="f23" y="f22"/>
                    <a:pt x="f24" y="f6"/>
                    <a:pt x="f2" y="f16"/>
                  </a:cubicBezTo>
                  <a:cubicBezTo>
                    <a:pt x="f24" y="f25"/>
                    <a:pt x="f23" y="f26"/>
                    <a:pt x="f16" y="f26"/>
                  </a:cubicBezTo>
                  <a:cubicBezTo>
                    <a:pt x="f27" y="f26"/>
                    <a:pt x="f3" y="f25"/>
                    <a:pt x="f3" y="f16"/>
                  </a:cubicBezTo>
                  <a:cubicBezTo>
                    <a:pt x="f3" y="f23"/>
                    <a:pt x="f27" y="f28"/>
                    <a:pt x="f16" y="f2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0" name="Google Shape;6011;p67">
            <a:extLst>
              <a:ext uri="{FF2B5EF4-FFF2-40B4-BE49-F238E27FC236}">
                <a16:creationId xmlns:a16="http://schemas.microsoft.com/office/drawing/2014/main" id="{D1D5CF67-DCE4-8E69-283F-8410D80A604F}"/>
              </a:ext>
            </a:extLst>
          </p:cNvPr>
          <p:cNvGrpSpPr/>
          <p:nvPr/>
        </p:nvGrpSpPr>
        <p:grpSpPr>
          <a:xfrm>
            <a:off x="7585149" y="1867515"/>
            <a:ext cx="421867" cy="414479"/>
            <a:chOff x="7585149" y="1867515"/>
            <a:chExt cx="421867" cy="414479"/>
          </a:xfrm>
        </p:grpSpPr>
        <p:sp>
          <p:nvSpPr>
            <p:cNvPr id="81" name="Google Shape;6012;p67">
              <a:extLst>
                <a:ext uri="{FF2B5EF4-FFF2-40B4-BE49-F238E27FC236}">
                  <a16:creationId xmlns:a16="http://schemas.microsoft.com/office/drawing/2014/main" id="{FD4C876F-6601-CF08-33BF-1E89994B9FB5}"/>
                </a:ext>
              </a:extLst>
            </p:cNvPr>
            <p:cNvSpPr/>
            <p:nvPr/>
          </p:nvSpPr>
          <p:spPr>
            <a:xfrm>
              <a:off x="7635633" y="1913345"/>
              <a:ext cx="110240" cy="1102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2710"/>
                <a:gd name="f5" fmla="val 1"/>
                <a:gd name="f6" fmla="val 694"/>
                <a:gd name="f7" fmla="val 3371"/>
                <a:gd name="f8" fmla="val 662"/>
                <a:gd name="f9" fmla="*/ f0 1 3372"/>
                <a:gd name="f10" fmla="*/ f1 1 3372"/>
                <a:gd name="f11" fmla="val f2"/>
                <a:gd name="f12" fmla="val f3"/>
                <a:gd name="f13" fmla="+- f12 0 f11"/>
                <a:gd name="f14" fmla="*/ f13 1 3372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3372" h="3372">
                  <a:moveTo>
                    <a:pt x="f4" y="f2"/>
                  </a:moveTo>
                  <a:lnTo>
                    <a:pt x="f5" y="f4"/>
                  </a:lnTo>
                  <a:lnTo>
                    <a:pt x="f6" y="f7"/>
                  </a:lnTo>
                  <a:lnTo>
                    <a:pt x="f3" y="f8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013;p67">
              <a:extLst>
                <a:ext uri="{FF2B5EF4-FFF2-40B4-BE49-F238E27FC236}">
                  <a16:creationId xmlns:a16="http://schemas.microsoft.com/office/drawing/2014/main" id="{D07BE09C-8919-3491-A448-32B827A9EC16}"/>
                </a:ext>
              </a:extLst>
            </p:cNvPr>
            <p:cNvSpPr/>
            <p:nvPr/>
          </p:nvSpPr>
          <p:spPr>
            <a:xfrm>
              <a:off x="7806616" y="1878598"/>
              <a:ext cx="197793" cy="195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79"/>
                <a:gd name="f5" fmla="val 2663"/>
                <a:gd name="f6" fmla="val 2552"/>
                <a:gd name="f7" fmla="val 2442"/>
                <a:gd name="f8" fmla="val 39"/>
                <a:gd name="f9" fmla="val 2363"/>
                <a:gd name="f10" fmla="val 118"/>
                <a:gd name="f11" fmla="val 1261"/>
                <a:gd name="f12" fmla="val 1221"/>
                <a:gd name="f13" fmla="val 2678"/>
                <a:gd name="f14" fmla="val 2639"/>
                <a:gd name="f15" fmla="val 2836"/>
                <a:gd name="f16" fmla="val 2796"/>
                <a:gd name="f17" fmla="val 3080"/>
                <a:gd name="f18" fmla="val 3237"/>
                <a:gd name="f19" fmla="val 2637"/>
                <a:gd name="f20" fmla="val 3278"/>
                <a:gd name="f21" fmla="val 2560"/>
                <a:gd name="f22" fmla="val 3302"/>
                <a:gd name="f23" fmla="val 2473"/>
                <a:gd name="f24" fmla="val 2360"/>
                <a:gd name="f25" fmla="val 2232"/>
                <a:gd name="f26" fmla="val 3263"/>
                <a:gd name="f27" fmla="val 2143"/>
                <a:gd name="f28" fmla="val 3174"/>
                <a:gd name="f29" fmla="val 725"/>
                <a:gd name="f30" fmla="val 1756"/>
                <a:gd name="f31" fmla="val 2481"/>
                <a:gd name="f32" fmla="val 3529"/>
                <a:gd name="f33" fmla="val 5978"/>
                <a:gd name="f34" fmla="val 5892"/>
                <a:gd name="f35" fmla="val 3615"/>
                <a:gd name="f36" fmla="val 6049"/>
                <a:gd name="f37" fmla="val 3458"/>
                <a:gd name="f38" fmla="val 3017"/>
                <a:gd name="f39" fmla="val 2962"/>
                <a:gd name="f40" fmla="val 2883"/>
                <a:gd name="f41" fmla="val 2773"/>
                <a:gd name="f42" fmla="*/ f0 1 6050"/>
                <a:gd name="f43" fmla="*/ f1 1 5979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6050"/>
                <a:gd name="f50" fmla="*/ f47 1 5979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6050" h="59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3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" y="f31"/>
                  </a:lnTo>
                  <a:lnTo>
                    <a:pt x="f32" y="f33"/>
                  </a:lnTo>
                  <a:lnTo>
                    <a:pt x="f34" y="f35"/>
                  </a:lnTo>
                  <a:cubicBezTo>
                    <a:pt x="f36" y="f37"/>
                    <a:pt x="f36" y="f28"/>
                    <a:pt x="f34" y="f38"/>
                  </a:cubicBezTo>
                  <a:lnTo>
                    <a:pt x="f39" y="f10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014;p67">
              <a:extLst>
                <a:ext uri="{FF2B5EF4-FFF2-40B4-BE49-F238E27FC236}">
                  <a16:creationId xmlns:a16="http://schemas.microsoft.com/office/drawing/2014/main" id="{CE7BDC5C-05C2-B340-D665-A3736ACE2FF4}"/>
                </a:ext>
              </a:extLst>
            </p:cNvPr>
            <p:cNvSpPr/>
            <p:nvPr/>
          </p:nvSpPr>
          <p:spPr>
            <a:xfrm>
              <a:off x="7676826" y="1954539"/>
              <a:ext cx="279166" cy="279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2679"/>
                <a:gd name="f5" fmla="val 1"/>
                <a:gd name="f6" fmla="val 2678"/>
                <a:gd name="f7" fmla="val 5861"/>
                <a:gd name="f8" fmla="val 8538"/>
                <a:gd name="f9" fmla="val 5860"/>
                <a:gd name="f10" fmla="*/ f0 1 8539"/>
                <a:gd name="f11" fmla="*/ f1 1 8539"/>
                <a:gd name="f12" fmla="val f2"/>
                <a:gd name="f13" fmla="val f3"/>
                <a:gd name="f14" fmla="+- f13 0 f12"/>
                <a:gd name="f15" fmla="*/ f14 1 853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8539" h="8539">
                  <a:moveTo>
                    <a:pt x="f4" y="f2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015;p67">
              <a:extLst>
                <a:ext uri="{FF2B5EF4-FFF2-40B4-BE49-F238E27FC236}">
                  <a16:creationId xmlns:a16="http://schemas.microsoft.com/office/drawing/2014/main" id="{573596B6-AEAC-A08B-05DB-B98B65960292}"/>
                </a:ext>
              </a:extLst>
            </p:cNvPr>
            <p:cNvSpPr/>
            <p:nvPr/>
          </p:nvSpPr>
          <p:spPr>
            <a:xfrm>
              <a:off x="7892104" y="2169788"/>
              <a:ext cx="114912" cy="1122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15"/>
                <a:gd name="f4" fmla="val 3432"/>
                <a:gd name="f5" fmla="val 2426"/>
                <a:gd name="f6" fmla="val 1"/>
                <a:gd name="f7" fmla="val 2427"/>
                <a:gd name="f8" fmla="val 2899"/>
                <a:gd name="f9" fmla="val 3404"/>
                <a:gd name="f10" fmla="val 2948"/>
                <a:gd name="f11" fmla="val 3423"/>
                <a:gd name="f12" fmla="val 2996"/>
                <a:gd name="f13" fmla="val 3044"/>
                <a:gd name="f14" fmla="val 3302"/>
                <a:gd name="f15" fmla="val 3514"/>
                <a:gd name="f16" fmla="val 3166"/>
                <a:gd name="f17" fmla="val 3434"/>
                <a:gd name="f18" fmla="*/ f0 1 3515"/>
                <a:gd name="f19" fmla="*/ f1 1 343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3515"/>
                <a:gd name="f26" fmla="*/ f23 1 343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3515" h="3432">
                  <a:moveTo>
                    <a:pt x="f5" y="f6"/>
                  </a:moveTo>
                  <a:lnTo>
                    <a:pt x="f2" y="f7"/>
                  </a:lnTo>
                  <a:lnTo>
                    <a:pt x="f8" y="f9"/>
                  </a:lnTo>
                  <a:cubicBezTo>
                    <a:pt x="f10" y="f11"/>
                    <a:pt x="f12" y="f4"/>
                    <a:pt x="f13" y="f4"/>
                  </a:cubicBezTo>
                  <a:cubicBezTo>
                    <a:pt x="f14" y="f4"/>
                    <a:pt x="f15" y="f16"/>
                    <a:pt x="f17" y="f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016;p67">
              <a:extLst>
                <a:ext uri="{FF2B5EF4-FFF2-40B4-BE49-F238E27FC236}">
                  <a16:creationId xmlns:a16="http://schemas.microsoft.com/office/drawing/2014/main" id="{AA3A7BE2-EE1D-F55E-3E56-7141BC0603AD}"/>
                </a:ext>
              </a:extLst>
            </p:cNvPr>
            <p:cNvSpPr/>
            <p:nvPr/>
          </p:nvSpPr>
          <p:spPr>
            <a:xfrm>
              <a:off x="7598554" y="2084329"/>
              <a:ext cx="196742" cy="195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18"/>
                <a:gd name="f4" fmla="val 5979"/>
                <a:gd name="f5" fmla="val 2521"/>
                <a:gd name="f6" fmla="val 1796"/>
                <a:gd name="f7" fmla="val 725"/>
                <a:gd name="f8" fmla="val 3308"/>
                <a:gd name="f9" fmla="val 2205"/>
                <a:gd name="f10" fmla="val 3466"/>
                <a:gd name="f11" fmla="val 2363"/>
                <a:gd name="f12" fmla="val 2646"/>
                <a:gd name="f13" fmla="val 2804"/>
                <a:gd name="f14" fmla="val 3230"/>
                <a:gd name="f15" fmla="val 2883"/>
                <a:gd name="f16" fmla="val 3119"/>
                <a:gd name="f17" fmla="val 2922"/>
                <a:gd name="f18" fmla="val 3009"/>
                <a:gd name="f19" fmla="val 2899"/>
                <a:gd name="f20" fmla="val 2789"/>
                <a:gd name="f21" fmla="val 2710"/>
                <a:gd name="f22" fmla="val 1229"/>
                <a:gd name="f23" fmla="val 1292"/>
                <a:gd name="f24" fmla="val 158"/>
                <a:gd name="f25" fmla="val 2520"/>
                <a:gd name="f26" fmla="val 2962"/>
                <a:gd name="f27" fmla="val 3056"/>
                <a:gd name="f28" fmla="val 5860"/>
                <a:gd name="f29" fmla="val 3135"/>
                <a:gd name="f30" fmla="val 5939"/>
                <a:gd name="f31" fmla="val 3245"/>
                <a:gd name="f32" fmla="val 5978"/>
                <a:gd name="f33" fmla="val 3356"/>
                <a:gd name="f34" fmla="val 3576"/>
                <a:gd name="f35" fmla="val 3655"/>
                <a:gd name="f36" fmla="val 3497"/>
                <a:gd name="f37" fmla="*/ f0 1 6018"/>
                <a:gd name="f38" fmla="*/ f1 1 5979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6018"/>
                <a:gd name="f45" fmla="*/ f42 1 5979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6018" h="5979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0" y="f12"/>
                    <a:pt x="f8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2" y="f23"/>
                  </a:lnTo>
                  <a:lnTo>
                    <a:pt x="f24" y="f11"/>
                  </a:lnTo>
                  <a:cubicBezTo>
                    <a:pt x="f2" y="f25"/>
                    <a:pt x="f2" y="f13"/>
                    <a:pt x="f24" y="f26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33" y="f32"/>
                  </a:cubicBezTo>
                  <a:cubicBezTo>
                    <a:pt x="f10" y="f32"/>
                    <a:pt x="f34" y="f30"/>
                    <a:pt x="f35" y="f28"/>
                  </a:cubicBezTo>
                  <a:lnTo>
                    <a:pt x="f3" y="f36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6017;p67">
              <a:extLst>
                <a:ext uri="{FF2B5EF4-FFF2-40B4-BE49-F238E27FC236}">
                  <a16:creationId xmlns:a16="http://schemas.microsoft.com/office/drawing/2014/main" id="{70E9406C-146F-A5FC-42AA-C26C7861D88F}"/>
                </a:ext>
              </a:extLst>
            </p:cNvPr>
            <p:cNvSpPr/>
            <p:nvPr/>
          </p:nvSpPr>
          <p:spPr>
            <a:xfrm>
              <a:off x="7585149" y="1867515"/>
              <a:ext cx="120536" cy="1148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86"/>
                <a:gd name="f4" fmla="val 3513"/>
                <a:gd name="f5" fmla="val 2281"/>
                <a:gd name="f6" fmla="val 1915"/>
                <a:gd name="f7" fmla="val 1545"/>
                <a:gd name="f8" fmla="val 142"/>
                <a:gd name="f9" fmla="val 1261"/>
                <a:gd name="f10" fmla="val 426"/>
                <a:gd name="f11" fmla="val 568"/>
                <a:gd name="f12" fmla="val 1119"/>
                <a:gd name="f13" fmla="val 1"/>
                <a:gd name="f14" fmla="val 1686"/>
                <a:gd name="f15" fmla="val 2568"/>
                <a:gd name="f16" fmla="val 3135"/>
                <a:gd name="f17" fmla="val 946"/>
                <a:gd name="f18" fmla="val 3687"/>
                <a:gd name="f19" fmla="val 804"/>
                <a:gd name="f20" fmla="val 3277"/>
                <a:gd name="f21" fmla="val 3010"/>
                <a:gd name="f22" fmla="val 2647"/>
                <a:gd name="f23" fmla="*/ f0 1 3686"/>
                <a:gd name="f24" fmla="*/ f1 1 3513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3686"/>
                <a:gd name="f31" fmla="*/ f28 1 3513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3686" h="351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4"/>
                  </a:lnTo>
                  <a:lnTo>
                    <a:pt x="f18" y="f19"/>
                  </a:lnTo>
                  <a:lnTo>
                    <a:pt x="f20" y="f10"/>
                  </a:lnTo>
                  <a:cubicBezTo>
                    <a:pt x="f21" y="f8"/>
                    <a:pt x="f22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7" name="Google Shape;6042;p67">
            <a:extLst>
              <a:ext uri="{FF2B5EF4-FFF2-40B4-BE49-F238E27FC236}">
                <a16:creationId xmlns:a16="http://schemas.microsoft.com/office/drawing/2014/main" id="{823261E4-BBC2-53C1-6084-D02674CB7392}"/>
              </a:ext>
            </a:extLst>
          </p:cNvPr>
          <p:cNvSpPr/>
          <p:nvPr/>
        </p:nvSpPr>
        <p:spPr>
          <a:xfrm>
            <a:off x="5201838" y="1892561"/>
            <a:ext cx="407904" cy="413464"/>
          </a:xfrm>
          <a:custGeom>
            <a:avLst/>
            <a:gdLst>
              <a:gd name="f0" fmla="val w"/>
              <a:gd name="f1" fmla="val h"/>
              <a:gd name="f2" fmla="val 0"/>
              <a:gd name="f3" fmla="val 12477"/>
              <a:gd name="f4" fmla="val 12647"/>
              <a:gd name="f5" fmla="val 3750"/>
              <a:gd name="f6" fmla="val 4538"/>
              <a:gd name="f7" fmla="val 4223"/>
              <a:gd name="f8" fmla="val 4601"/>
              <a:gd name="f9" fmla="val 4884"/>
              <a:gd name="f10" fmla="val 5357"/>
              <a:gd name="f11" fmla="val 5829"/>
              <a:gd name="f12" fmla="val 6176"/>
              <a:gd name="f13" fmla="val 3277"/>
              <a:gd name="f14" fmla="val 2931"/>
              <a:gd name="f15" fmla="val 6239"/>
              <a:gd name="f16" fmla="val 6711"/>
              <a:gd name="f17" fmla="val 7058"/>
              <a:gd name="f18" fmla="val 5766"/>
              <a:gd name="f19" fmla="val 5420"/>
              <a:gd name="f20" fmla="val 8728"/>
              <a:gd name="f21" fmla="val 9200"/>
              <a:gd name="f22" fmla="val 9547"/>
              <a:gd name="f23" fmla="val 8255"/>
              <a:gd name="f24" fmla="val 7877"/>
              <a:gd name="f25" fmla="val 1"/>
              <a:gd name="f26" fmla="val 2805"/>
              <a:gd name="f27" fmla="val 2395"/>
              <a:gd name="f28" fmla="val 7436"/>
              <a:gd name="f29" fmla="val 1387"/>
              <a:gd name="f30" fmla="val 3309"/>
              <a:gd name="f31" fmla="val 10082"/>
              <a:gd name="f32" fmla="val 12256"/>
              <a:gd name="f33" fmla="val 12486"/>
              <a:gd name="f34" fmla="val 3502"/>
              <a:gd name="f35" fmla="val 12646"/>
              <a:gd name="f36" fmla="val 3715"/>
              <a:gd name="f37" fmla="val 3824"/>
              <a:gd name="f38" fmla="val 3938"/>
              <a:gd name="f39" fmla="val 12604"/>
              <a:gd name="f40" fmla="val 4034"/>
              <a:gd name="f41" fmla="val 12508"/>
              <a:gd name="f42" fmla="val 5609"/>
              <a:gd name="f43" fmla="val 10681"/>
              <a:gd name="f44" fmla="val 5798"/>
              <a:gd name="f45" fmla="val 5987"/>
              <a:gd name="f46" fmla="val 10713"/>
              <a:gd name="f47" fmla="val 9641"/>
              <a:gd name="f48" fmla="val 8350"/>
              <a:gd name="f49" fmla="val 9704"/>
              <a:gd name="f50" fmla="*/ f0 1 12477"/>
              <a:gd name="f51" fmla="*/ f1 1 12647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477"/>
              <a:gd name="f58" fmla="*/ f55 1 12647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477" h="12647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6"/>
                </a:moveTo>
                <a:cubicBezTo>
                  <a:pt x="f16" y="f6"/>
                  <a:pt x="f17" y="f9"/>
                  <a:pt x="f17" y="f10"/>
                </a:cubicBezTo>
                <a:cubicBezTo>
                  <a:pt x="f17" y="f11"/>
                  <a:pt x="f16" y="f12"/>
                  <a:pt x="f15" y="f12"/>
                </a:cubicBezTo>
                <a:cubicBezTo>
                  <a:pt x="f18" y="f12"/>
                  <a:pt x="f19" y="f11"/>
                  <a:pt x="f19" y="f10"/>
                </a:cubicBezTo>
                <a:cubicBezTo>
                  <a:pt x="f19" y="f9"/>
                  <a:pt x="f18" y="f6"/>
                  <a:pt x="f15" y="f6"/>
                </a:cubicBezTo>
                <a:close/>
                <a:moveTo>
                  <a:pt x="f20" y="f6"/>
                </a:moveTo>
                <a:cubicBezTo>
                  <a:pt x="f21" y="f6"/>
                  <a:pt x="f22" y="f9"/>
                  <a:pt x="f22" y="f10"/>
                </a:cubicBezTo>
                <a:cubicBezTo>
                  <a:pt x="f22" y="f11"/>
                  <a:pt x="f21" y="f12"/>
                  <a:pt x="f20" y="f12"/>
                </a:cubicBezTo>
                <a:cubicBezTo>
                  <a:pt x="f23" y="f12"/>
                  <a:pt x="f24" y="f11"/>
                  <a:pt x="f24" y="f10"/>
                </a:cubicBezTo>
                <a:cubicBezTo>
                  <a:pt x="f24" y="f9"/>
                  <a:pt x="f23" y="f6"/>
                  <a:pt x="f20" y="f6"/>
                </a:cubicBezTo>
                <a:close/>
                <a:moveTo>
                  <a:pt x="f15" y="f25"/>
                </a:moveTo>
                <a:cubicBezTo>
                  <a:pt x="f26" y="f25"/>
                  <a:pt x="f25" y="f27"/>
                  <a:pt x="f25" y="f10"/>
                </a:cubicBezTo>
                <a:cubicBezTo>
                  <a:pt x="f25" y="f28"/>
                  <a:pt x="f29" y="f21"/>
                  <a:pt x="f30" y="f31"/>
                </a:cubicBezTo>
                <a:lnTo>
                  <a:pt x="f30" y="f32"/>
                </a:lnTo>
                <a:cubicBezTo>
                  <a:pt x="f30" y="f33"/>
                  <a:pt x="f34" y="f35"/>
                  <a:pt x="f36" y="f35"/>
                </a:cubicBezTo>
                <a:cubicBezTo>
                  <a:pt x="f37" y="f35"/>
                  <a:pt x="f38" y="f39"/>
                  <a:pt x="f40" y="f41"/>
                </a:cubicBezTo>
                <a:lnTo>
                  <a:pt x="f42" y="f43"/>
                </a:lnTo>
                <a:cubicBezTo>
                  <a:pt x="f44" y="f43"/>
                  <a:pt x="f45" y="f46"/>
                  <a:pt x="f15" y="f46"/>
                </a:cubicBezTo>
                <a:cubicBezTo>
                  <a:pt x="f47" y="f46"/>
                  <a:pt x="f3" y="f48"/>
                  <a:pt x="f3" y="f10"/>
                </a:cubicBezTo>
                <a:cubicBezTo>
                  <a:pt x="f3" y="f27"/>
                  <a:pt x="f49" y="f25"/>
                  <a:pt x="f15" y="f25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88" name="Google Shape;6047;p67">
            <a:extLst>
              <a:ext uri="{FF2B5EF4-FFF2-40B4-BE49-F238E27FC236}">
                <a16:creationId xmlns:a16="http://schemas.microsoft.com/office/drawing/2014/main" id="{C0881DA0-4CE4-217D-6FE0-EE0BEFCC891A}"/>
              </a:ext>
            </a:extLst>
          </p:cNvPr>
          <p:cNvGrpSpPr/>
          <p:nvPr/>
        </p:nvGrpSpPr>
        <p:grpSpPr>
          <a:xfrm>
            <a:off x="8230413" y="1867735"/>
            <a:ext cx="415101" cy="378030"/>
            <a:chOff x="8230413" y="1867735"/>
            <a:chExt cx="415101" cy="378030"/>
          </a:xfrm>
        </p:grpSpPr>
        <p:sp>
          <p:nvSpPr>
            <p:cNvPr id="89" name="Google Shape;6048;p67">
              <a:extLst>
                <a:ext uri="{FF2B5EF4-FFF2-40B4-BE49-F238E27FC236}">
                  <a16:creationId xmlns:a16="http://schemas.microsoft.com/office/drawing/2014/main" id="{39F9D9A6-B851-C653-3CA5-DDB1D51D6136}"/>
                </a:ext>
              </a:extLst>
            </p:cNvPr>
            <p:cNvSpPr/>
            <p:nvPr/>
          </p:nvSpPr>
          <p:spPr>
            <a:xfrm>
              <a:off x="8438476" y="1921291"/>
              <a:ext cx="207038" cy="324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33"/>
                <a:gd name="f4" fmla="val 9925"/>
                <a:gd name="f5" fmla="val 4694"/>
                <a:gd name="f6" fmla="val 1"/>
                <a:gd name="f7" fmla="val 7877"/>
                <a:gd name="f8" fmla="val 8097"/>
                <a:gd name="f9" fmla="val 4474"/>
                <a:gd name="f10" fmla="val 8255"/>
                <a:gd name="f11" fmla="val 4253"/>
                <a:gd name="f12" fmla="val 2993"/>
                <a:gd name="f13" fmla="val 1638"/>
                <a:gd name="f14" fmla="val 8696"/>
                <a:gd name="f15" fmla="val 693"/>
                <a:gd name="f16" fmla="val 9452"/>
                <a:gd name="f17" fmla="val 536"/>
                <a:gd name="f18" fmla="val 9546"/>
                <a:gd name="f19" fmla="val 189"/>
                <a:gd name="f20" fmla="val 5073"/>
                <a:gd name="f21" fmla="val 5734"/>
                <a:gd name="f22" fmla="val 9357"/>
                <a:gd name="f23" fmla="val 1229"/>
                <a:gd name="f24" fmla="val 5766"/>
                <a:gd name="f25" fmla="*/ f0 1 6333"/>
                <a:gd name="f26" fmla="*/ f1 1 9925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333"/>
                <a:gd name="f33" fmla="*/ f30 1 9925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333" h="9925">
                  <a:moveTo>
                    <a:pt x="f5" y="f6"/>
                  </a:moveTo>
                  <a:lnTo>
                    <a:pt x="f5" y="f7"/>
                  </a:lnTo>
                  <a:cubicBezTo>
                    <a:pt x="f5" y="f8"/>
                    <a:pt x="f9" y="f10"/>
                    <a:pt x="f11" y="f10"/>
                  </a:cubicBez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9" y="f4"/>
                    <a:pt x="f2" y="f4"/>
                  </a:cubicBezTo>
                  <a:lnTo>
                    <a:pt x="f20" y="f4"/>
                  </a:lnTo>
                  <a:cubicBezTo>
                    <a:pt x="f21" y="f4"/>
                    <a:pt x="f3" y="f22"/>
                    <a:pt x="f3" y="f14"/>
                  </a:cubicBezTo>
                  <a:lnTo>
                    <a:pt x="f3" y="f23"/>
                  </a:lnTo>
                  <a:cubicBezTo>
                    <a:pt x="f3" y="f17"/>
                    <a:pt x="f24" y="f6"/>
                    <a:pt x="f20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049;p67">
              <a:extLst>
                <a:ext uri="{FF2B5EF4-FFF2-40B4-BE49-F238E27FC236}">
                  <a16:creationId xmlns:a16="http://schemas.microsoft.com/office/drawing/2014/main" id="{66B0A4FF-E848-2ACF-2128-0F4A7FAAC12C}"/>
                </a:ext>
              </a:extLst>
            </p:cNvPr>
            <p:cNvSpPr/>
            <p:nvPr/>
          </p:nvSpPr>
          <p:spPr>
            <a:xfrm>
              <a:off x="8310743" y="1867735"/>
              <a:ext cx="113349" cy="3368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0303"/>
                <a:gd name="f5" fmla="val 1"/>
                <a:gd name="f6" fmla="val 9105"/>
                <a:gd name="f7" fmla="val 1166"/>
                <a:gd name="f8" fmla="val 9200"/>
                <a:gd name="f9" fmla="val 2489"/>
                <a:gd name="f10" fmla="val 9578"/>
                <a:gd name="f11" fmla="val 3466"/>
                <a:gd name="f12" fmla="val 10302"/>
                <a:gd name="f13" fmla="val 1197"/>
                <a:gd name="f14" fmla="val 473"/>
                <a:gd name="f15" fmla="val 1229"/>
                <a:gd name="f16" fmla="val 95"/>
                <a:gd name="f17" fmla="*/ f0 1 3467"/>
                <a:gd name="f18" fmla="*/ f1 1 10303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3467"/>
                <a:gd name="f25" fmla="*/ f22 1 10303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3467" h="1030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lnTo>
                    <a:pt x="f11" y="f13"/>
                  </a:lnTo>
                  <a:cubicBezTo>
                    <a:pt x="f9" y="f14"/>
                    <a:pt x="f15" y="f16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050;p67">
              <a:extLst>
                <a:ext uri="{FF2B5EF4-FFF2-40B4-BE49-F238E27FC236}">
                  <a16:creationId xmlns:a16="http://schemas.microsoft.com/office/drawing/2014/main" id="{993B13DE-E220-CAA2-B3AC-5B64B51B793B}"/>
                </a:ext>
              </a:extLst>
            </p:cNvPr>
            <p:cNvSpPr/>
            <p:nvPr/>
          </p:nvSpPr>
          <p:spPr>
            <a:xfrm>
              <a:off x="8450829" y="1867735"/>
              <a:ext cx="113312" cy="3368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0303"/>
                <a:gd name="f5" fmla="val 2300"/>
                <a:gd name="f6" fmla="val 95"/>
                <a:gd name="f7" fmla="val 977"/>
                <a:gd name="f8" fmla="val 473"/>
                <a:gd name="f9" fmla="val 1197"/>
                <a:gd name="f10" fmla="val 10302"/>
                <a:gd name="f11" fmla="val 9578"/>
                <a:gd name="f12" fmla="val 2237"/>
                <a:gd name="f13" fmla="val 9200"/>
                <a:gd name="f14" fmla="val 9105"/>
                <a:gd name="f15" fmla="*/ f0 1 3466"/>
                <a:gd name="f16" fmla="*/ f1 1 10303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3466"/>
                <a:gd name="f23" fmla="*/ f20 1 10303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3466" h="10303">
                  <a:moveTo>
                    <a:pt x="f3" y="f2"/>
                  </a:moveTo>
                  <a:cubicBezTo>
                    <a:pt x="f5" y="f6"/>
                    <a:pt x="f7" y="f8"/>
                    <a:pt x="f2" y="f9"/>
                  </a:cubicBezTo>
                  <a:lnTo>
                    <a:pt x="f2" y="f10"/>
                  </a:lnTo>
                  <a:cubicBezTo>
                    <a:pt x="f7" y="f11"/>
                    <a:pt x="f12" y="f13"/>
                    <a:pt x="f3" y="f14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051;p67">
              <a:extLst>
                <a:ext uri="{FF2B5EF4-FFF2-40B4-BE49-F238E27FC236}">
                  <a16:creationId xmlns:a16="http://schemas.microsoft.com/office/drawing/2014/main" id="{F5173915-1888-9975-6B56-6360943713DE}"/>
                </a:ext>
              </a:extLst>
            </p:cNvPr>
            <p:cNvSpPr/>
            <p:nvPr/>
          </p:nvSpPr>
          <p:spPr>
            <a:xfrm>
              <a:off x="8230413" y="1921291"/>
              <a:ext cx="206032" cy="324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9925"/>
                <a:gd name="f5" fmla="val 1229"/>
                <a:gd name="f6" fmla="val 1"/>
                <a:gd name="f7" fmla="val 567"/>
                <a:gd name="f8" fmla="val 536"/>
                <a:gd name="f9" fmla="val 1198"/>
                <a:gd name="f10" fmla="val 8664"/>
                <a:gd name="f11" fmla="val 32"/>
                <a:gd name="f12" fmla="val 9357"/>
                <a:gd name="f13" fmla="val 6301"/>
                <a:gd name="f14" fmla="val 6112"/>
                <a:gd name="f15" fmla="val 5766"/>
                <a:gd name="f16" fmla="val 9609"/>
                <a:gd name="f17" fmla="val 5608"/>
                <a:gd name="f18" fmla="val 9452"/>
                <a:gd name="f19" fmla="val 4631"/>
                <a:gd name="f20" fmla="val 3277"/>
                <a:gd name="f21" fmla="val 8255"/>
                <a:gd name="f22" fmla="val 2048"/>
                <a:gd name="f23" fmla="val 1828"/>
                <a:gd name="f24" fmla="val 1638"/>
                <a:gd name="f25" fmla="val 8066"/>
                <a:gd name="f26" fmla="val 7877"/>
                <a:gd name="f27" fmla="*/ f0 1 6302"/>
                <a:gd name="f28" fmla="*/ f1 1 9925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6302"/>
                <a:gd name="f35" fmla="*/ f32 1 9925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6302" h="992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7" y="f4"/>
                    <a:pt x="f5" y="f4"/>
                  </a:cubicBezTo>
                  <a:lnTo>
                    <a:pt x="f13" y="f4"/>
                  </a:lnTo>
                  <a:cubicBezTo>
                    <a:pt x="f14" y="f4"/>
                    <a:pt x="f15" y="f16"/>
                    <a:pt x="f17" y="f18"/>
                  </a:cubicBezTo>
                  <a:cubicBezTo>
                    <a:pt x="f19" y="f10"/>
                    <a:pt x="f20" y="f21"/>
                    <a:pt x="f22" y="f21"/>
                  </a:cubicBezTo>
                  <a:cubicBezTo>
                    <a:pt x="f23" y="f21"/>
                    <a:pt x="f24" y="f25"/>
                    <a:pt x="f24" y="f26"/>
                  </a:cubicBezTo>
                  <a:lnTo>
                    <a:pt x="f24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3" name="Google Shape;6072;p67">
            <a:extLst>
              <a:ext uri="{FF2B5EF4-FFF2-40B4-BE49-F238E27FC236}">
                <a16:creationId xmlns:a16="http://schemas.microsoft.com/office/drawing/2014/main" id="{ADE8AAA5-7503-C189-8D61-C5C8626F69D8}"/>
              </a:ext>
            </a:extLst>
          </p:cNvPr>
          <p:cNvGrpSpPr/>
          <p:nvPr/>
        </p:nvGrpSpPr>
        <p:grpSpPr>
          <a:xfrm>
            <a:off x="5776493" y="1872352"/>
            <a:ext cx="415128" cy="414872"/>
            <a:chOff x="5776493" y="1872352"/>
            <a:chExt cx="415128" cy="414872"/>
          </a:xfrm>
        </p:grpSpPr>
        <p:sp>
          <p:nvSpPr>
            <p:cNvPr id="94" name="Google Shape;6073;p67">
              <a:extLst>
                <a:ext uri="{FF2B5EF4-FFF2-40B4-BE49-F238E27FC236}">
                  <a16:creationId xmlns:a16="http://schemas.microsoft.com/office/drawing/2014/main" id="{6309FC5E-7502-E2C4-1960-DDD95B12B5F0}"/>
                </a:ext>
              </a:extLst>
            </p:cNvPr>
            <p:cNvSpPr/>
            <p:nvPr/>
          </p:nvSpPr>
          <p:spPr>
            <a:xfrm>
              <a:off x="5776493" y="1946263"/>
              <a:ext cx="54626" cy="3213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9830"/>
                <a:gd name="f5" fmla="val 1"/>
                <a:gd name="f6" fmla="val 8192"/>
                <a:gd name="f7" fmla="val 1639"/>
                <a:gd name="f8" fmla="*/ f0 1 1670"/>
                <a:gd name="f9" fmla="*/ f1 1 983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670"/>
                <a:gd name="f16" fmla="*/ f13 1 983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670" h="9830">
                  <a:moveTo>
                    <a:pt x="f5" y="f2"/>
                  </a:moveTo>
                  <a:lnTo>
                    <a:pt x="f5" y="f4"/>
                  </a:lnTo>
                  <a:lnTo>
                    <a:pt x="f3" y="f6"/>
                  </a:lnTo>
                  <a:lnTo>
                    <a:pt x="f3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6074;p67">
              <a:extLst>
                <a:ext uri="{FF2B5EF4-FFF2-40B4-BE49-F238E27FC236}">
                  <a16:creationId xmlns:a16="http://schemas.microsoft.com/office/drawing/2014/main" id="{8E10E35D-1B3F-CA7C-B98A-0D73486ADA8D}"/>
                </a:ext>
              </a:extLst>
            </p:cNvPr>
            <p:cNvSpPr/>
            <p:nvPr/>
          </p:nvSpPr>
          <p:spPr>
            <a:xfrm>
              <a:off x="6136995" y="1946263"/>
              <a:ext cx="54626" cy="3213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9830"/>
                <a:gd name="f5" fmla="val 1639"/>
                <a:gd name="f6" fmla="val 8192"/>
                <a:gd name="f7" fmla="*/ f0 1 1670"/>
                <a:gd name="f8" fmla="*/ f1 1 983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670"/>
                <a:gd name="f15" fmla="*/ f12 1 983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670" h="9830">
                  <a:moveTo>
                    <a:pt x="f3" y="f2"/>
                  </a:moveTo>
                  <a:lnTo>
                    <a:pt x="f2" y="f5"/>
                  </a:lnTo>
                  <a:lnTo>
                    <a:pt x="f2" y="f6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075;p67">
              <a:extLst>
                <a:ext uri="{FF2B5EF4-FFF2-40B4-BE49-F238E27FC236}">
                  <a16:creationId xmlns:a16="http://schemas.microsoft.com/office/drawing/2014/main" id="{B52CA229-6E42-15F7-7EA0-1559822D2649}"/>
                </a:ext>
              </a:extLst>
            </p:cNvPr>
            <p:cNvSpPr/>
            <p:nvPr/>
          </p:nvSpPr>
          <p:spPr>
            <a:xfrm>
              <a:off x="5857865" y="2008058"/>
              <a:ext cx="252392" cy="1977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19"/>
                <a:gd name="f4" fmla="val 6050"/>
                <a:gd name="f5" fmla="val 1"/>
                <a:gd name="f6" fmla="val 3592"/>
                <a:gd name="f7" fmla="val 4821"/>
                <a:gd name="f8" fmla="val 4600"/>
                <a:gd name="f9" fmla="val 3781"/>
                <a:gd name="f10" fmla="val 4411"/>
                <a:gd name="f11" fmla="val 4002"/>
                <a:gd name="f12" fmla="val 6491"/>
                <a:gd name="f13" fmla="val 6743"/>
                <a:gd name="f14" fmla="val 6932"/>
                <a:gd name="f15" fmla="*/ f0 1 7719"/>
                <a:gd name="f16" fmla="*/ f1 1 6050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7719"/>
                <a:gd name="f23" fmla="*/ f20 1 6050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7719" h="6050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7"/>
                  </a:lnTo>
                  <a:cubicBezTo>
                    <a:pt x="f6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076;p67">
              <a:extLst>
                <a:ext uri="{FF2B5EF4-FFF2-40B4-BE49-F238E27FC236}">
                  <a16:creationId xmlns:a16="http://schemas.microsoft.com/office/drawing/2014/main" id="{63365652-FB9B-77ED-2CA4-2B24C4E9108B}"/>
                </a:ext>
              </a:extLst>
            </p:cNvPr>
            <p:cNvSpPr/>
            <p:nvPr/>
          </p:nvSpPr>
          <p:spPr>
            <a:xfrm>
              <a:off x="5796070" y="2233641"/>
              <a:ext cx="375964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00"/>
                <a:gd name="f4" fmla="val 1639"/>
                <a:gd name="f5" fmla="val 1638"/>
                <a:gd name="f6" fmla="val 9830"/>
                <a:gd name="f7" fmla="*/ f0 1 11500"/>
                <a:gd name="f8" fmla="*/ f1 1 16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500"/>
                <a:gd name="f15" fmla="*/ f12 1 16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500" h="1639">
                  <a:moveTo>
                    <a:pt x="f4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077;p67">
              <a:extLst>
                <a:ext uri="{FF2B5EF4-FFF2-40B4-BE49-F238E27FC236}">
                  <a16:creationId xmlns:a16="http://schemas.microsoft.com/office/drawing/2014/main" id="{79AC1DCF-0D60-33C7-85DC-01B5C72B5D35}"/>
                </a:ext>
              </a:extLst>
            </p:cNvPr>
            <p:cNvSpPr/>
            <p:nvPr/>
          </p:nvSpPr>
          <p:spPr>
            <a:xfrm>
              <a:off x="5795028" y="1872352"/>
              <a:ext cx="377016" cy="1089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32"/>
                <a:gd name="f4" fmla="val 3332"/>
                <a:gd name="f5" fmla="val 5798"/>
                <a:gd name="f6" fmla="val 1033"/>
                <a:gd name="f7" fmla="val 6459"/>
                <a:gd name="f8" fmla="val 1694"/>
                <a:gd name="f9" fmla="val 5136"/>
                <a:gd name="f10" fmla="val 5750"/>
                <a:gd name="f11" fmla="val 1"/>
                <a:gd name="f12" fmla="val 5640"/>
                <a:gd name="f13" fmla="val 5530"/>
                <a:gd name="f14" fmla="val 40"/>
                <a:gd name="f15" fmla="val 5451"/>
                <a:gd name="f16" fmla="val 119"/>
                <a:gd name="f17" fmla="val 3939"/>
                <a:gd name="f18" fmla="val 1663"/>
                <a:gd name="f19" fmla="val 1639"/>
                <a:gd name="f20" fmla="val 9862"/>
                <a:gd name="f21" fmla="val 7593"/>
                <a:gd name="f22" fmla="val 6050"/>
                <a:gd name="f23" fmla="val 5971"/>
                <a:gd name="f24" fmla="val 5861"/>
                <a:gd name="f25" fmla="*/ f0 1 11532"/>
                <a:gd name="f26" fmla="*/ f1 1 3332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1532"/>
                <a:gd name="f33" fmla="*/ f30 1 3332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1532" h="3332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5" y="f6"/>
                  </a:lnTo>
                  <a:close/>
                  <a:moveTo>
                    <a:pt x="f10" y="f11"/>
                  </a:moveTo>
                  <a:cubicBezTo>
                    <a:pt x="f12" y="f11"/>
                    <a:pt x="f13" y="f14"/>
                    <a:pt x="f15" y="f16"/>
                  </a:cubicBezTo>
                  <a:lnTo>
                    <a:pt x="f17" y="f18"/>
                  </a:lnTo>
                  <a:lnTo>
                    <a:pt x="f11" y="f18"/>
                  </a:lnTo>
                  <a:lnTo>
                    <a:pt x="f19" y="f4"/>
                  </a:lnTo>
                  <a:lnTo>
                    <a:pt x="f20" y="f4"/>
                  </a:lnTo>
                  <a:lnTo>
                    <a:pt x="f3" y="f18"/>
                  </a:lnTo>
                  <a:lnTo>
                    <a:pt x="f21" y="f18"/>
                  </a:lnTo>
                  <a:lnTo>
                    <a:pt x="f22" y="f16"/>
                  </a:lnTo>
                  <a:cubicBezTo>
                    <a:pt x="f23" y="f14"/>
                    <a:pt x="f24" y="f11"/>
                    <a:pt x="f10" y="f11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6107;p67">
            <a:extLst>
              <a:ext uri="{FF2B5EF4-FFF2-40B4-BE49-F238E27FC236}">
                <a16:creationId xmlns:a16="http://schemas.microsoft.com/office/drawing/2014/main" id="{D2A6033C-5EDC-72ED-B94A-DBF8822A0890}"/>
              </a:ext>
            </a:extLst>
          </p:cNvPr>
          <p:cNvGrpSpPr/>
          <p:nvPr/>
        </p:nvGrpSpPr>
        <p:grpSpPr>
          <a:xfrm>
            <a:off x="6397014" y="1856360"/>
            <a:ext cx="418200" cy="413070"/>
            <a:chOff x="6397014" y="1856360"/>
            <a:chExt cx="418200" cy="413070"/>
          </a:xfrm>
        </p:grpSpPr>
        <p:sp>
          <p:nvSpPr>
            <p:cNvPr id="100" name="Google Shape;6108;p67">
              <a:extLst>
                <a:ext uri="{FF2B5EF4-FFF2-40B4-BE49-F238E27FC236}">
                  <a16:creationId xmlns:a16="http://schemas.microsoft.com/office/drawing/2014/main" id="{1466E651-9FFF-8CDB-3593-3C89E2071206}"/>
                </a:ext>
              </a:extLst>
            </p:cNvPr>
            <p:cNvSpPr/>
            <p:nvPr/>
          </p:nvSpPr>
          <p:spPr>
            <a:xfrm>
              <a:off x="6397014" y="2011652"/>
              <a:ext cx="260631" cy="2577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71"/>
                <a:gd name="f4" fmla="val 7885"/>
                <a:gd name="f5" fmla="val 3245"/>
                <a:gd name="f6" fmla="val 473"/>
                <a:gd name="f7" fmla="val 2804"/>
                <a:gd name="f8" fmla="val 3277"/>
                <a:gd name="f9" fmla="val 4064"/>
                <a:gd name="f10" fmla="val 4568"/>
                <a:gd name="f11" fmla="val 3403"/>
                <a:gd name="f12" fmla="val 7530"/>
                <a:gd name="f13" fmla="val 3639"/>
                <a:gd name="f14" fmla="val 7766"/>
                <a:gd name="f15" fmla="val 3954"/>
                <a:gd name="f16" fmla="val 7884"/>
                <a:gd name="f17" fmla="val 4277"/>
                <a:gd name="f18" fmla="val 4600"/>
                <a:gd name="f19" fmla="val 4931"/>
                <a:gd name="f20" fmla="val 5199"/>
                <a:gd name="f21" fmla="val 4726"/>
                <a:gd name="f22" fmla="*/ f0 1 7971"/>
                <a:gd name="f23" fmla="*/ f1 1 788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7971"/>
                <a:gd name="f30" fmla="*/ f27 1 788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7971" h="7885">
                  <a:moveTo>
                    <a:pt x="f5" y="f2"/>
                  </a:moveTo>
                  <a:lnTo>
                    <a:pt x="f6" y="f7"/>
                  </a:lnTo>
                  <a:cubicBezTo>
                    <a:pt x="f2" y="f8"/>
                    <a:pt x="f2" y="f9"/>
                    <a:pt x="f6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14"/>
                    <a:pt x="f20" y="f12"/>
                  </a:cubicBezTo>
                  <a:lnTo>
                    <a:pt x="f3" y="f21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6109;p67">
              <a:extLst>
                <a:ext uri="{FF2B5EF4-FFF2-40B4-BE49-F238E27FC236}">
                  <a16:creationId xmlns:a16="http://schemas.microsoft.com/office/drawing/2014/main" id="{B01DF661-4774-C7A6-385C-B3A4F53DF584}"/>
                </a:ext>
              </a:extLst>
            </p:cNvPr>
            <p:cNvSpPr/>
            <p:nvPr/>
          </p:nvSpPr>
          <p:spPr>
            <a:xfrm>
              <a:off x="6521637" y="1856360"/>
              <a:ext cx="293577" cy="2902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80"/>
                <a:gd name="f4" fmla="val 8878"/>
                <a:gd name="f5" fmla="val 4395"/>
                <a:gd name="f6" fmla="val 1"/>
                <a:gd name="f7" fmla="val 4285"/>
                <a:gd name="f8" fmla="val 4175"/>
                <a:gd name="f9" fmla="val 40"/>
                <a:gd name="f10" fmla="val 4096"/>
                <a:gd name="f11" fmla="val 119"/>
                <a:gd name="f12" fmla="val 4152"/>
                <a:gd name="f13" fmla="val 4726"/>
                <a:gd name="f14" fmla="val 8877"/>
                <a:gd name="f15" fmla="val 8822"/>
                <a:gd name="f16" fmla="val 4845"/>
                <a:gd name="f17" fmla="val 8979"/>
                <a:gd name="f18" fmla="val 4687"/>
                <a:gd name="f19" fmla="val 4404"/>
                <a:gd name="f20" fmla="val 4246"/>
                <a:gd name="f21" fmla="val 4695"/>
                <a:gd name="f22" fmla="val 4616"/>
                <a:gd name="f23" fmla="val 4506"/>
                <a:gd name="f24" fmla="*/ f0 1 8980"/>
                <a:gd name="f25" fmla="*/ f1 1 887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8980"/>
                <a:gd name="f32" fmla="*/ f29 1 887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8980" h="88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7" y="f19"/>
                    <a:pt x="f15" y="f20"/>
                  </a:cubicBezTo>
                  <a:lnTo>
                    <a:pt x="f21" y="f11"/>
                  </a:ln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2" name="Google Shape;5593;p66">
            <a:extLst>
              <a:ext uri="{FF2B5EF4-FFF2-40B4-BE49-F238E27FC236}">
                <a16:creationId xmlns:a16="http://schemas.microsoft.com/office/drawing/2014/main" id="{D378E2E1-A769-2375-3D8E-B2D6A29E05F4}"/>
              </a:ext>
            </a:extLst>
          </p:cNvPr>
          <p:cNvGrpSpPr/>
          <p:nvPr/>
        </p:nvGrpSpPr>
        <p:grpSpPr>
          <a:xfrm>
            <a:off x="3885541" y="2599748"/>
            <a:ext cx="501822" cy="501823"/>
            <a:chOff x="3885541" y="2599748"/>
            <a:chExt cx="501822" cy="501823"/>
          </a:xfrm>
        </p:grpSpPr>
        <p:sp>
          <p:nvSpPr>
            <p:cNvPr id="103" name="Google Shape;5594;p66">
              <a:extLst>
                <a:ext uri="{FF2B5EF4-FFF2-40B4-BE49-F238E27FC236}">
                  <a16:creationId xmlns:a16="http://schemas.microsoft.com/office/drawing/2014/main" id="{C72D3E15-0023-7D02-0C27-EC83465AD281}"/>
                </a:ext>
              </a:extLst>
            </p:cNvPr>
            <p:cNvSpPr/>
            <p:nvPr/>
          </p:nvSpPr>
          <p:spPr>
            <a:xfrm>
              <a:off x="4033491" y="2924205"/>
              <a:ext cx="205822" cy="1773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04"/>
                <a:gd name="f4" fmla="val 6812"/>
                <a:gd name="f5" fmla="val 6213"/>
                <a:gd name="f6" fmla="val 1129"/>
                <a:gd name="f7" fmla="val 6523"/>
                <a:gd name="f8" fmla="val 6776"/>
                <a:gd name="f9" fmla="val 1379"/>
                <a:gd name="f10" fmla="val 1693"/>
                <a:gd name="f11" fmla="val 2006"/>
                <a:gd name="f12" fmla="val 2259"/>
                <a:gd name="f13" fmla="val 1696"/>
                <a:gd name="f14" fmla="val 1383"/>
                <a:gd name="f15" fmla="val 1130"/>
                <a:gd name="f16" fmla="val 3388"/>
                <a:gd name="f17" fmla="val 3638"/>
                <a:gd name="f18" fmla="val 3951"/>
                <a:gd name="f19" fmla="val 4264"/>
                <a:gd name="f20" fmla="val 4517"/>
                <a:gd name="f21" fmla="val 6249"/>
                <a:gd name="f22" fmla="val 6559"/>
                <a:gd name="f23" fmla="val 253"/>
                <a:gd name="f24" fmla="val 567"/>
                <a:gd name="f25" fmla="val 7342"/>
                <a:gd name="f26" fmla="val 7652"/>
                <a:gd name="f27" fmla="val 7905"/>
                <a:gd name="f28" fmla="*/ f0 1 7904"/>
                <a:gd name="f29" fmla="*/ f1 1 6812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7904"/>
                <a:gd name="f36" fmla="*/ f33 1 6812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7904" h="681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2" y="f2"/>
                  </a:moveTo>
                  <a:lnTo>
                    <a:pt x="f2" y="f21"/>
                  </a:lnTo>
                  <a:cubicBezTo>
                    <a:pt x="f2" y="f22"/>
                    <a:pt x="f23" y="f4"/>
                    <a:pt x="f24" y="f4"/>
                  </a:cubicBezTo>
                  <a:lnTo>
                    <a:pt x="f25" y="f4"/>
                  </a:lnTo>
                  <a:cubicBezTo>
                    <a:pt x="f26" y="f4"/>
                    <a:pt x="f27" y="f22"/>
                    <a:pt x="f27" y="f21"/>
                  </a:cubicBezTo>
                  <a:lnTo>
                    <a:pt x="f27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5595;p66">
              <a:extLst>
                <a:ext uri="{FF2B5EF4-FFF2-40B4-BE49-F238E27FC236}">
                  <a16:creationId xmlns:a16="http://schemas.microsoft.com/office/drawing/2014/main" id="{26ED3AAD-4E1E-58A1-6D10-ABC3DB0CAD2B}"/>
                </a:ext>
              </a:extLst>
            </p:cNvPr>
            <p:cNvSpPr/>
            <p:nvPr/>
          </p:nvSpPr>
          <p:spPr>
            <a:xfrm>
              <a:off x="3885541" y="2599748"/>
              <a:ext cx="501822" cy="4126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5849"/>
                <a:gd name="f5" fmla="val 4553"/>
                <a:gd name="f6" fmla="val 4518"/>
                <a:gd name="f7" fmla="val 5686"/>
                <a:gd name="f8" fmla="val 3424"/>
                <a:gd name="f9" fmla="val 4948"/>
                <a:gd name="f10" fmla="val 4710"/>
                <a:gd name="f11" fmla="val 3617"/>
                <a:gd name="f12" fmla="val 3852"/>
                <a:gd name="f13" fmla="val 15418"/>
                <a:gd name="f14" fmla="val 15653"/>
                <a:gd name="f15" fmla="val 15845"/>
                <a:gd name="f16" fmla="val 14716"/>
                <a:gd name="f17" fmla="val 10199"/>
                <a:gd name="f18" fmla="val 1130"/>
                <a:gd name="f19" fmla="val 3954"/>
                <a:gd name="f20" fmla="val 4265"/>
                <a:gd name="f21" fmla="val 10452"/>
                <a:gd name="f22" fmla="val 10765"/>
                <a:gd name="f23" fmla="val 13587"/>
                <a:gd name="f24" fmla="val 6815"/>
                <a:gd name="f25" fmla="val 5682"/>
                <a:gd name="f26" fmla="val 16412"/>
                <a:gd name="f27" fmla="val 9074"/>
                <a:gd name="f28" fmla="val 16722"/>
                <a:gd name="f29" fmla="val 16975"/>
                <a:gd name="f30" fmla="val 9324"/>
                <a:gd name="f31" fmla="val 9637"/>
                <a:gd name="f32" fmla="val 9950"/>
                <a:gd name="f33" fmla="val 10203"/>
                <a:gd name="f34" fmla="val 15282"/>
                <a:gd name="f35" fmla="val 14969"/>
                <a:gd name="f36" fmla="val 10782"/>
                <a:gd name="f37" fmla="val 1"/>
                <a:gd name="f38" fmla="val 10776"/>
                <a:gd name="f39" fmla="val 10771"/>
                <a:gd name="f40" fmla="val 5119"/>
                <a:gd name="f41" fmla="val 4806"/>
                <a:gd name="f42" fmla="val 254"/>
                <a:gd name="f43" fmla="val 567"/>
                <a:gd name="f44" fmla="val 3388"/>
                <a:gd name="f45" fmla="val 2993"/>
                <a:gd name="f46" fmla="val 2295"/>
                <a:gd name="f47" fmla="val 4087"/>
                <a:gd name="f48" fmla="val 1693"/>
                <a:gd name="f49" fmla="val 756"/>
                <a:gd name="f50" fmla="val 6442"/>
                <a:gd name="f51" fmla="val 7378"/>
                <a:gd name="f52" fmla="val 14154"/>
                <a:gd name="f53" fmla="val 15090"/>
                <a:gd name="f54" fmla="val 15846"/>
                <a:gd name="f55" fmla="val 12461"/>
                <a:gd name="f56" fmla="val 3990"/>
                <a:gd name="f57" fmla="val 3677"/>
                <a:gd name="f58" fmla="val 12208"/>
                <a:gd name="f59" fmla="val 11895"/>
                <a:gd name="f60" fmla="val 11582"/>
                <a:gd name="f61" fmla="val 11332"/>
                <a:gd name="f62" fmla="val 15593"/>
                <a:gd name="f63" fmla="val 17541"/>
                <a:gd name="f64" fmla="val 18474"/>
                <a:gd name="f65" fmla="val 19272"/>
                <a:gd name="f66" fmla="val 15087"/>
                <a:gd name="f67" fmla="val 6445"/>
                <a:gd name="f68" fmla="val 16276"/>
                <a:gd name="f69" fmla="val 14385"/>
                <a:gd name="f70" fmla="val 11026"/>
                <a:gd name="f71" fmla="val 30"/>
                <a:gd name="f72" fmla="val 11079"/>
                <a:gd name="f73" fmla="*/ f0 1 19273"/>
                <a:gd name="f74" fmla="*/ f1 1 15849"/>
                <a:gd name="f75" fmla="val f2"/>
                <a:gd name="f76" fmla="val f3"/>
                <a:gd name="f77" fmla="val f4"/>
                <a:gd name="f78" fmla="+- f77 0 f75"/>
                <a:gd name="f79" fmla="+- f76 0 f75"/>
                <a:gd name="f80" fmla="*/ f79 1 19273"/>
                <a:gd name="f81" fmla="*/ f78 1 15849"/>
                <a:gd name="f82" fmla="*/ f75 1 f80"/>
                <a:gd name="f83" fmla="*/ f76 1 f80"/>
                <a:gd name="f84" fmla="*/ f75 1 f81"/>
                <a:gd name="f85" fmla="*/ f77 1 f81"/>
                <a:gd name="f86" fmla="*/ f82 f73 1"/>
                <a:gd name="f87" fmla="*/ f83 f73 1"/>
                <a:gd name="f88" fmla="*/ f85 f74 1"/>
                <a:gd name="f89" fmla="*/ f84 f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6" t="f89" r="f87" b="f88"/>
              <a:pathLst>
                <a:path w="19273" h="15849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9"/>
                  </a:lnTo>
                  <a:cubicBezTo>
                    <a:pt x="f8" y="f10"/>
                    <a:pt x="f11" y="f6"/>
                    <a:pt x="f12" y="f6"/>
                  </a:cubicBezTo>
                  <a:close/>
                  <a:moveTo>
                    <a:pt x="f13" y="f6"/>
                  </a:moveTo>
                  <a:cubicBezTo>
                    <a:pt x="f14" y="f6"/>
                    <a:pt x="f15" y="f10"/>
                    <a:pt x="f15" y="f9"/>
                  </a:cubicBezTo>
                  <a:lnTo>
                    <a:pt x="f15" y="f7"/>
                  </a:lnTo>
                  <a:lnTo>
                    <a:pt x="f16" y="f7"/>
                  </a:lnTo>
                  <a:lnTo>
                    <a:pt x="f16" y="f6"/>
                  </a:lnTo>
                  <a:close/>
                  <a:moveTo>
                    <a:pt x="f17" y="f18"/>
                  </a:moveTo>
                  <a:lnTo>
                    <a:pt x="f17" y="f19"/>
                  </a:lnTo>
                  <a:cubicBezTo>
                    <a:pt x="f17" y="f20"/>
                    <a:pt x="f21" y="f6"/>
                    <a:pt x="f22" y="f6"/>
                  </a:cubicBezTo>
                  <a:lnTo>
                    <a:pt x="f23" y="f6"/>
                  </a:lnTo>
                  <a:lnTo>
                    <a:pt x="f23" y="f24"/>
                  </a:lnTo>
                  <a:lnTo>
                    <a:pt x="f25" y="f24"/>
                  </a:lnTo>
                  <a:lnTo>
                    <a:pt x="f25" y="f18"/>
                  </a:ln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31"/>
                  </a:cubicBezTo>
                  <a:cubicBezTo>
                    <a:pt x="f29" y="f32"/>
                    <a:pt x="f28" y="f33"/>
                    <a:pt x="f26" y="f33"/>
                  </a:cubicBezTo>
                  <a:lnTo>
                    <a:pt x="f34" y="f33"/>
                  </a:lnTo>
                  <a:cubicBezTo>
                    <a:pt x="f35" y="f33"/>
                    <a:pt x="f16" y="f32"/>
                    <a:pt x="f16" y="f31"/>
                  </a:cubicBezTo>
                  <a:cubicBezTo>
                    <a:pt x="f16" y="f30"/>
                    <a:pt x="f35" y="f27"/>
                    <a:pt x="f34" y="f27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37"/>
                    <a:pt x="f22" y="f37"/>
                  </a:cubicBezTo>
                  <a:lnTo>
                    <a:pt x="f40" y="f37"/>
                  </a:lnTo>
                  <a:cubicBezTo>
                    <a:pt x="f41" y="f37"/>
                    <a:pt x="f5" y="f42"/>
                    <a:pt x="f5" y="f43"/>
                  </a:cubicBezTo>
                  <a:lnTo>
                    <a:pt x="f5" y="f44"/>
                  </a:lnTo>
                  <a:lnTo>
                    <a:pt x="f12" y="f44"/>
                  </a:lnTo>
                  <a:cubicBezTo>
                    <a:pt x="f45" y="f44"/>
                    <a:pt x="f46" y="f47"/>
                    <a:pt x="f46" y="f9"/>
                  </a:cubicBezTo>
                  <a:lnTo>
                    <a:pt x="f46" y="f7"/>
                  </a:lnTo>
                  <a:lnTo>
                    <a:pt x="f48" y="f7"/>
                  </a:lnTo>
                  <a:cubicBezTo>
                    <a:pt x="f49" y="f7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49" y="f54"/>
                    <a:pt x="f48" y="f4"/>
                  </a:cubicBezTo>
                  <a:lnTo>
                    <a:pt x="f5" y="f4"/>
                  </a:lnTo>
                  <a:lnTo>
                    <a:pt x="f5" y="f55"/>
                  </a:lnTo>
                  <a:lnTo>
                    <a:pt x="f56" y="f55"/>
                  </a:lnTo>
                  <a:cubicBezTo>
                    <a:pt x="f57" y="f55"/>
                    <a:pt x="f8" y="f58"/>
                    <a:pt x="f8" y="f59"/>
                  </a:cubicBezTo>
                  <a:cubicBezTo>
                    <a:pt x="f8" y="f60"/>
                    <a:pt x="f57" y="f61"/>
                    <a:pt x="f56" y="f61"/>
                  </a:cubicBezTo>
                  <a:lnTo>
                    <a:pt x="f34" y="f61"/>
                  </a:lnTo>
                  <a:cubicBezTo>
                    <a:pt x="f62" y="f61"/>
                    <a:pt x="f15" y="f60"/>
                    <a:pt x="f15" y="f59"/>
                  </a:cubicBezTo>
                  <a:cubicBezTo>
                    <a:pt x="f15" y="f58"/>
                    <a:pt x="f62" y="f55"/>
                    <a:pt x="f34" y="f55"/>
                  </a:cubicBezTo>
                  <a:lnTo>
                    <a:pt x="f16" y="f55"/>
                  </a:lnTo>
                  <a:lnTo>
                    <a:pt x="f16" y="f4"/>
                  </a:lnTo>
                  <a:lnTo>
                    <a:pt x="f63" y="f4"/>
                  </a:lnTo>
                  <a:cubicBezTo>
                    <a:pt x="f64" y="f4"/>
                    <a:pt x="f65" y="f66"/>
                    <a:pt x="f65" y="f52"/>
                  </a:cubicBezTo>
                  <a:lnTo>
                    <a:pt x="f65" y="f51"/>
                  </a:lnTo>
                  <a:cubicBezTo>
                    <a:pt x="f65" y="f67"/>
                    <a:pt x="f64" y="f7"/>
                    <a:pt x="f63" y="f7"/>
                  </a:cubicBezTo>
                  <a:lnTo>
                    <a:pt x="f29" y="f7"/>
                  </a:lnTo>
                  <a:lnTo>
                    <a:pt x="f29" y="f9"/>
                  </a:lnTo>
                  <a:cubicBezTo>
                    <a:pt x="f29" y="f47"/>
                    <a:pt x="f68" y="f44"/>
                    <a:pt x="f13" y="f44"/>
                  </a:cubicBezTo>
                  <a:lnTo>
                    <a:pt x="f69" y="f44"/>
                  </a:lnTo>
                  <a:cubicBezTo>
                    <a:pt x="f70" y="f71"/>
                    <a:pt x="f72" y="f37"/>
                    <a:pt x="f36" y="f37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5" name="Google Shape;5596;p66">
            <a:extLst>
              <a:ext uri="{FF2B5EF4-FFF2-40B4-BE49-F238E27FC236}">
                <a16:creationId xmlns:a16="http://schemas.microsoft.com/office/drawing/2014/main" id="{99180910-FC6B-7DFB-160D-18334200A75A}"/>
              </a:ext>
            </a:extLst>
          </p:cNvPr>
          <p:cNvGrpSpPr/>
          <p:nvPr/>
        </p:nvGrpSpPr>
        <p:grpSpPr>
          <a:xfrm>
            <a:off x="5180761" y="2670651"/>
            <a:ext cx="395020" cy="395021"/>
            <a:chOff x="5180761" y="2670651"/>
            <a:chExt cx="395020" cy="395021"/>
          </a:xfrm>
        </p:grpSpPr>
        <p:sp>
          <p:nvSpPr>
            <p:cNvPr id="106" name="Google Shape;5597;p66">
              <a:extLst>
                <a:ext uri="{FF2B5EF4-FFF2-40B4-BE49-F238E27FC236}">
                  <a16:creationId xmlns:a16="http://schemas.microsoft.com/office/drawing/2014/main" id="{7B5EC758-A37C-B4DF-FC49-C20902644F72}"/>
                </a:ext>
              </a:extLst>
            </p:cNvPr>
            <p:cNvSpPr/>
            <p:nvPr/>
          </p:nvSpPr>
          <p:spPr>
            <a:xfrm>
              <a:off x="5180761" y="2833451"/>
              <a:ext cx="395020" cy="2322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330"/>
                <a:gd name="f5" fmla="val 5120"/>
                <a:gd name="f6" fmla="val 1130"/>
                <a:gd name="f7" fmla="val 5433"/>
                <a:gd name="f8" fmla="val 5683"/>
                <a:gd name="f9" fmla="val 1380"/>
                <a:gd name="f10" fmla="val 1693"/>
                <a:gd name="f11" fmla="val 2006"/>
                <a:gd name="f12" fmla="val 2259"/>
                <a:gd name="f13" fmla="val 2861"/>
                <a:gd name="f14" fmla="val 2548"/>
                <a:gd name="f15" fmla="val 2298"/>
                <a:gd name="f16" fmla="val 10766"/>
                <a:gd name="f17" fmla="val 11079"/>
                <a:gd name="f18" fmla="val 11329"/>
                <a:gd name="f19" fmla="val 8507"/>
                <a:gd name="f20" fmla="val 8194"/>
                <a:gd name="f21" fmla="val 7944"/>
                <a:gd name="f22" fmla="val 16412"/>
                <a:gd name="f23" fmla="val 16725"/>
                <a:gd name="f24" fmla="val 16975"/>
                <a:gd name="f25" fmla="val 14153"/>
                <a:gd name="f26" fmla="val 13840"/>
                <a:gd name="f27" fmla="val 13590"/>
                <a:gd name="f28" fmla="val 4518"/>
                <a:gd name="f29" fmla="val 4767"/>
                <a:gd name="f30" fmla="val 5081"/>
                <a:gd name="f31" fmla="val 5394"/>
                <a:gd name="f32" fmla="val 5647"/>
                <a:gd name="f33" fmla="val 7941"/>
                <a:gd name="f34" fmla="val 8818"/>
                <a:gd name="f35" fmla="val 9071"/>
                <a:gd name="f36" fmla="val 1"/>
                <a:gd name="f37" fmla="val 9637"/>
                <a:gd name="f38" fmla="val 10570"/>
                <a:gd name="f39" fmla="val 759"/>
                <a:gd name="f40" fmla="val 1696"/>
                <a:gd name="f41" fmla="val 17580"/>
                <a:gd name="f42" fmla="val 18514"/>
                <a:gd name="f43" fmla="*/ f0 1 19273"/>
                <a:gd name="f44" fmla="*/ f1 1 11330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19273"/>
                <a:gd name="f51" fmla="*/ f48 1 11330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19273" h="1133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7" y="f12"/>
                    <a:pt x="f16" y="f12"/>
                  </a:cubicBezTo>
                  <a:lnTo>
                    <a:pt x="f19" y="f12"/>
                  </a:lnTo>
                  <a:cubicBezTo>
                    <a:pt x="f20" y="f12"/>
                    <a:pt x="f21" y="f11"/>
                    <a:pt x="f21" y="f10"/>
                  </a:cubicBezTo>
                  <a:cubicBezTo>
                    <a:pt x="f21" y="f9"/>
                    <a:pt x="f20" y="f6"/>
                    <a:pt x="f19" y="f6"/>
                  </a:cubicBezTo>
                  <a:close/>
                  <a:moveTo>
                    <a:pt x="f22" y="f6"/>
                  </a:moveTo>
                  <a:cubicBezTo>
                    <a:pt x="f23" y="f6"/>
                    <a:pt x="f24" y="f9"/>
                    <a:pt x="f24" y="f10"/>
                  </a:cubicBezTo>
                  <a:cubicBezTo>
                    <a:pt x="f24" y="f11"/>
                    <a:pt x="f23" y="f12"/>
                    <a:pt x="f22" y="f12"/>
                  </a:cubicBezTo>
                  <a:lnTo>
                    <a:pt x="f25" y="f12"/>
                  </a:lnTo>
                  <a:cubicBezTo>
                    <a:pt x="f26" y="f12"/>
                    <a:pt x="f27" y="f11"/>
                    <a:pt x="f27" y="f10"/>
                  </a:cubicBezTo>
                  <a:cubicBezTo>
                    <a:pt x="f27" y="f9"/>
                    <a:pt x="f26" y="f6"/>
                    <a:pt x="f25" y="f6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1"/>
                    <a:pt x="f15" y="f30"/>
                  </a:cubicBezTo>
                  <a:cubicBezTo>
                    <a:pt x="f15" y="f29"/>
                    <a:pt x="f14" y="f28"/>
                    <a:pt x="f13" y="f28"/>
                  </a:cubicBezTo>
                  <a:close/>
                  <a:moveTo>
                    <a:pt x="f16" y="f28"/>
                  </a:moveTo>
                  <a:cubicBezTo>
                    <a:pt x="f17" y="f28"/>
                    <a:pt x="f18" y="f29"/>
                    <a:pt x="f18" y="f30"/>
                  </a:cubicBezTo>
                  <a:cubicBezTo>
                    <a:pt x="f18" y="f31"/>
                    <a:pt x="f17" y="f32"/>
                    <a:pt x="f16" y="f32"/>
                  </a:cubicBezTo>
                  <a:lnTo>
                    <a:pt x="f19" y="f32"/>
                  </a:lnTo>
                  <a:cubicBezTo>
                    <a:pt x="f20" y="f32"/>
                    <a:pt x="f21" y="f31"/>
                    <a:pt x="f21" y="f30"/>
                  </a:cubicBezTo>
                  <a:cubicBezTo>
                    <a:pt x="f21" y="f29"/>
                    <a:pt x="f20" y="f28"/>
                    <a:pt x="f19" y="f28"/>
                  </a:cubicBezTo>
                  <a:close/>
                  <a:moveTo>
                    <a:pt x="f22" y="f28"/>
                  </a:moveTo>
                  <a:cubicBezTo>
                    <a:pt x="f23" y="f28"/>
                    <a:pt x="f24" y="f29"/>
                    <a:pt x="f24" y="f30"/>
                  </a:cubicBezTo>
                  <a:cubicBezTo>
                    <a:pt x="f24" y="f31"/>
                    <a:pt x="f23" y="f32"/>
                    <a:pt x="f22" y="f32"/>
                  </a:cubicBezTo>
                  <a:lnTo>
                    <a:pt x="f25" y="f32"/>
                  </a:lnTo>
                  <a:cubicBezTo>
                    <a:pt x="f26" y="f32"/>
                    <a:pt x="f27" y="f31"/>
                    <a:pt x="f27" y="f30"/>
                  </a:cubicBezTo>
                  <a:cubicBezTo>
                    <a:pt x="f27" y="f29"/>
                    <a:pt x="f26" y="f28"/>
                    <a:pt x="f25" y="f28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20"/>
                    <a:pt x="f8" y="f19"/>
                  </a:cubicBezTo>
                  <a:cubicBezTo>
                    <a:pt x="f8" y="f34"/>
                    <a:pt x="f7" y="f35"/>
                    <a:pt x="f5" y="f35"/>
                  </a:cubicBezTo>
                  <a:lnTo>
                    <a:pt x="f13" y="f35"/>
                  </a:lnTo>
                  <a:cubicBezTo>
                    <a:pt x="f14" y="f35"/>
                    <a:pt x="f15" y="f34"/>
                    <a:pt x="f15" y="f19"/>
                  </a:cubicBezTo>
                  <a:cubicBezTo>
                    <a:pt x="f15" y="f20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7" y="f33"/>
                    <a:pt x="f18" y="f20"/>
                    <a:pt x="f18" y="f19"/>
                  </a:cubicBezTo>
                  <a:cubicBezTo>
                    <a:pt x="f18" y="f34"/>
                    <a:pt x="f17" y="f35"/>
                    <a:pt x="f16" y="f35"/>
                  </a:cubicBezTo>
                  <a:lnTo>
                    <a:pt x="f19" y="f35"/>
                  </a:lnTo>
                  <a:cubicBezTo>
                    <a:pt x="f20" y="f35"/>
                    <a:pt x="f21" y="f34"/>
                    <a:pt x="f21" y="f19"/>
                  </a:cubicBezTo>
                  <a:cubicBezTo>
                    <a:pt x="f21" y="f20"/>
                    <a:pt x="f20" y="f33"/>
                    <a:pt x="f19" y="f33"/>
                  </a:cubicBezTo>
                  <a:close/>
                  <a:moveTo>
                    <a:pt x="f22" y="f33"/>
                  </a:moveTo>
                  <a:cubicBezTo>
                    <a:pt x="f23" y="f33"/>
                    <a:pt x="f24" y="f20"/>
                    <a:pt x="f24" y="f19"/>
                  </a:cubicBezTo>
                  <a:cubicBezTo>
                    <a:pt x="f24" y="f34"/>
                    <a:pt x="f23" y="f35"/>
                    <a:pt x="f22" y="f35"/>
                  </a:cubicBezTo>
                  <a:lnTo>
                    <a:pt x="f25" y="f35"/>
                  </a:lnTo>
                  <a:cubicBezTo>
                    <a:pt x="f26" y="f35"/>
                    <a:pt x="f27" y="f34"/>
                    <a:pt x="f27" y="f19"/>
                  </a:cubicBezTo>
                  <a:cubicBezTo>
                    <a:pt x="f27" y="f20"/>
                    <a:pt x="f26" y="f33"/>
                    <a:pt x="f25" y="f33"/>
                  </a:cubicBezTo>
                  <a:close/>
                  <a:moveTo>
                    <a:pt x="f36" y="f36"/>
                  </a:moveTo>
                  <a:lnTo>
                    <a:pt x="f36" y="f37"/>
                  </a:lnTo>
                  <a:cubicBezTo>
                    <a:pt x="f36" y="f38"/>
                    <a:pt x="f39" y="f18"/>
                    <a:pt x="f40" y="f18"/>
                  </a:cubicBezTo>
                  <a:lnTo>
                    <a:pt x="f41" y="f18"/>
                  </a:lnTo>
                  <a:cubicBezTo>
                    <a:pt x="f42" y="f18"/>
                    <a:pt x="f3" y="f38"/>
                    <a:pt x="f3" y="f37"/>
                  </a:cubicBezTo>
                  <a:lnTo>
                    <a:pt x="f3" y="f3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5598;p66">
              <a:extLst>
                <a:ext uri="{FF2B5EF4-FFF2-40B4-BE49-F238E27FC236}">
                  <a16:creationId xmlns:a16="http://schemas.microsoft.com/office/drawing/2014/main" id="{62433EFC-C051-855A-2069-A5D6BB8422ED}"/>
                </a:ext>
              </a:extLst>
            </p:cNvPr>
            <p:cNvSpPr/>
            <p:nvPr/>
          </p:nvSpPr>
          <p:spPr>
            <a:xfrm>
              <a:off x="5180761" y="2670651"/>
              <a:ext cx="395020" cy="1396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6815"/>
                <a:gd name="f5" fmla="val 3990"/>
                <a:gd name="f6" fmla="val 1129"/>
                <a:gd name="f7" fmla="val 4304"/>
                <a:gd name="f8" fmla="val 4557"/>
                <a:gd name="f9" fmla="val 1382"/>
                <a:gd name="f10" fmla="val 1695"/>
                <a:gd name="f11" fmla="val 3954"/>
                <a:gd name="f12" fmla="val 4264"/>
                <a:gd name="f13" fmla="val 4517"/>
                <a:gd name="f14" fmla="val 3677"/>
                <a:gd name="f15" fmla="val 3427"/>
                <a:gd name="f16" fmla="val 9637"/>
                <a:gd name="f17" fmla="val 9950"/>
                <a:gd name="f18" fmla="val 10203"/>
                <a:gd name="f19" fmla="val 9323"/>
                <a:gd name="f20" fmla="val 9073"/>
                <a:gd name="f21" fmla="val 15283"/>
                <a:gd name="f22" fmla="val 15596"/>
                <a:gd name="f23" fmla="val 15849"/>
                <a:gd name="f24" fmla="val 14969"/>
                <a:gd name="f25" fmla="val 14719"/>
                <a:gd name="f26" fmla="val 3054"/>
                <a:gd name="f27" fmla="val 2298"/>
                <a:gd name="f28" fmla="val 759"/>
                <a:gd name="f29" fmla="val 2258"/>
                <a:gd name="f30" fmla="val 1696"/>
                <a:gd name="f31" fmla="val 1"/>
                <a:gd name="f32" fmla="val 3017"/>
                <a:gd name="f33" fmla="val 6814"/>
                <a:gd name="f34" fmla="val 18514"/>
                <a:gd name="f35" fmla="val 17580"/>
                <a:gd name="f36" fmla="val 16978"/>
                <a:gd name="f37" fmla="val 16219"/>
                <a:gd name="f38" fmla="val 14346"/>
                <a:gd name="f39" fmla="val 13590"/>
                <a:gd name="f40" fmla="val 11332"/>
                <a:gd name="f41" fmla="val 10573"/>
                <a:gd name="f42" fmla="val 8700"/>
                <a:gd name="f43" fmla="val 7944"/>
                <a:gd name="f44" fmla="val 5686"/>
                <a:gd name="f45" fmla="val 4927"/>
                <a:gd name="f46" fmla="*/ f0 1 19273"/>
                <a:gd name="f47" fmla="*/ f1 1 6815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9273"/>
                <a:gd name="f54" fmla="*/ f51 1 6815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9273" h="68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cubicBezTo>
                    <a:pt x="f14" y="f13"/>
                    <a:pt x="f15" y="f12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4" y="f6"/>
                    <a:pt x="f5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lnTo>
                    <a:pt x="f18" y="f11"/>
                  </a:lnTo>
                  <a:cubicBezTo>
                    <a:pt x="f18" y="f12"/>
                    <a:pt x="f17" y="f13"/>
                    <a:pt x="f16" y="f13"/>
                  </a:cubicBezTo>
                  <a:cubicBezTo>
                    <a:pt x="f19" y="f13"/>
                    <a:pt x="f20" y="f12"/>
                    <a:pt x="f20" y="f11"/>
                  </a:cubicBezTo>
                  <a:lnTo>
                    <a:pt x="f20" y="f10"/>
                  </a:lnTo>
                  <a:cubicBezTo>
                    <a:pt x="f20" y="f9"/>
                    <a:pt x="f19" y="f6"/>
                    <a:pt x="f16" y="f6"/>
                  </a:cubicBezTo>
                  <a:close/>
                  <a:moveTo>
                    <a:pt x="f21" y="f6"/>
                  </a:moveTo>
                  <a:cubicBezTo>
                    <a:pt x="f22" y="f6"/>
                    <a:pt x="f23" y="f9"/>
                    <a:pt x="f23" y="f10"/>
                  </a:cubicBezTo>
                  <a:lnTo>
                    <a:pt x="f23" y="f11"/>
                  </a:lnTo>
                  <a:cubicBezTo>
                    <a:pt x="f23" y="f12"/>
                    <a:pt x="f22" y="f13"/>
                    <a:pt x="f21" y="f13"/>
                  </a:cubicBezTo>
                  <a:cubicBezTo>
                    <a:pt x="f24" y="f13"/>
                    <a:pt x="f25" y="f12"/>
                    <a:pt x="f25" y="f11"/>
                  </a:cubicBezTo>
                  <a:lnTo>
                    <a:pt x="f25" y="f10"/>
                  </a:lnTo>
                  <a:cubicBezTo>
                    <a:pt x="f25" y="f9"/>
                    <a:pt x="f24" y="f6"/>
                    <a:pt x="f21" y="f6"/>
                  </a:cubicBezTo>
                  <a:close/>
                  <a:moveTo>
                    <a:pt x="f5" y="f2"/>
                  </a:moveTo>
                  <a:cubicBezTo>
                    <a:pt x="f26" y="f2"/>
                    <a:pt x="f27" y="f28"/>
                    <a:pt x="f27" y="f10"/>
                  </a:cubicBezTo>
                  <a:lnTo>
                    <a:pt x="f27" y="f29"/>
                  </a:lnTo>
                  <a:lnTo>
                    <a:pt x="f30" y="f29"/>
                  </a:lnTo>
                  <a:cubicBezTo>
                    <a:pt x="f28" y="f29"/>
                    <a:pt x="f31" y="f32"/>
                    <a:pt x="f31" y="f11"/>
                  </a:cubicBezTo>
                  <a:lnTo>
                    <a:pt x="f31" y="f33"/>
                  </a:lnTo>
                  <a:lnTo>
                    <a:pt x="f3" y="f33"/>
                  </a:lnTo>
                  <a:lnTo>
                    <a:pt x="f3" y="f11"/>
                  </a:lnTo>
                  <a:cubicBezTo>
                    <a:pt x="f3" y="f32"/>
                    <a:pt x="f34" y="f29"/>
                    <a:pt x="f35" y="f29"/>
                  </a:cubicBezTo>
                  <a:lnTo>
                    <a:pt x="f36" y="f29"/>
                  </a:lnTo>
                  <a:lnTo>
                    <a:pt x="f36" y="f10"/>
                  </a:lnTo>
                  <a:cubicBezTo>
                    <a:pt x="f36" y="f28"/>
                    <a:pt x="f37" y="f2"/>
                    <a:pt x="f21" y="f2"/>
                  </a:cubicBezTo>
                  <a:cubicBezTo>
                    <a:pt x="f38" y="f2"/>
                    <a:pt x="f39" y="f28"/>
                    <a:pt x="f39" y="f10"/>
                  </a:cubicBezTo>
                  <a:lnTo>
                    <a:pt x="f39" y="f29"/>
                  </a:lnTo>
                  <a:lnTo>
                    <a:pt x="f40" y="f29"/>
                  </a:lnTo>
                  <a:lnTo>
                    <a:pt x="f40" y="f10"/>
                  </a:lnTo>
                  <a:cubicBezTo>
                    <a:pt x="f40" y="f28"/>
                    <a:pt x="f41" y="f2"/>
                    <a:pt x="f16" y="f2"/>
                  </a:cubicBezTo>
                  <a:cubicBezTo>
                    <a:pt x="f42" y="f2"/>
                    <a:pt x="f43" y="f28"/>
                    <a:pt x="f43" y="f10"/>
                  </a:cubicBezTo>
                  <a:lnTo>
                    <a:pt x="f43" y="f29"/>
                  </a:lnTo>
                  <a:lnTo>
                    <a:pt x="f44" y="f29"/>
                  </a:lnTo>
                  <a:lnTo>
                    <a:pt x="f44" y="f10"/>
                  </a:lnTo>
                  <a:cubicBezTo>
                    <a:pt x="f44" y="f28"/>
                    <a:pt x="f45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8" name="Google Shape;5651;p66">
            <a:extLst>
              <a:ext uri="{FF2B5EF4-FFF2-40B4-BE49-F238E27FC236}">
                <a16:creationId xmlns:a16="http://schemas.microsoft.com/office/drawing/2014/main" id="{A790D405-4405-256C-5546-46FEF79D98E5}"/>
              </a:ext>
            </a:extLst>
          </p:cNvPr>
          <p:cNvGrpSpPr/>
          <p:nvPr/>
        </p:nvGrpSpPr>
        <p:grpSpPr>
          <a:xfrm>
            <a:off x="7593278" y="2726923"/>
            <a:ext cx="441298" cy="284452"/>
            <a:chOff x="7593278" y="2726923"/>
            <a:chExt cx="441298" cy="284452"/>
          </a:xfrm>
        </p:grpSpPr>
        <p:sp>
          <p:nvSpPr>
            <p:cNvPr id="109" name="Google Shape;5652;p66">
              <a:extLst>
                <a:ext uri="{FF2B5EF4-FFF2-40B4-BE49-F238E27FC236}">
                  <a16:creationId xmlns:a16="http://schemas.microsoft.com/office/drawing/2014/main" id="{4F9B28A6-4D80-29E5-81A9-99927C2A7BCA}"/>
                </a:ext>
              </a:extLst>
            </p:cNvPr>
            <p:cNvSpPr/>
            <p:nvPr/>
          </p:nvSpPr>
          <p:spPr>
            <a:xfrm>
              <a:off x="7593278" y="2744919"/>
              <a:ext cx="441298" cy="2664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637"/>
                <a:gd name="f5" fmla="val 266"/>
                <a:gd name="f6" fmla="val 1"/>
                <a:gd name="f7" fmla="val 91"/>
                <a:gd name="f8" fmla="val 272"/>
                <a:gd name="f9" fmla="val 585"/>
                <a:gd name="f10" fmla="val 907"/>
                <a:gd name="f11" fmla="val 9941"/>
                <a:gd name="f12" fmla="val 10877"/>
                <a:gd name="f13" fmla="val 757"/>
                <a:gd name="f14" fmla="val 11633"/>
                <a:gd name="f15" fmla="val 1693"/>
                <a:gd name="f16" fmla="val 11636"/>
                <a:gd name="f17" fmla="val 17577"/>
                <a:gd name="f18" fmla="val 18514"/>
                <a:gd name="f19" fmla="val 19270"/>
                <a:gd name="f20" fmla="val 19176"/>
                <a:gd name="f21" fmla="val 19005"/>
                <a:gd name="f22" fmla="val 9974"/>
                <a:gd name="f23" fmla="val 7005"/>
                <a:gd name="f24" fmla="val 9873"/>
                <a:gd name="f25" fmla="val 7080"/>
                <a:gd name="f26" fmla="val 9754"/>
                <a:gd name="f27" fmla="val 7118"/>
                <a:gd name="f28" fmla="val 9635"/>
                <a:gd name="f29" fmla="val 9516"/>
                <a:gd name="f30" fmla="val 9397"/>
                <a:gd name="f31" fmla="val 9296"/>
                <a:gd name="f32" fmla="*/ f0 1 19273"/>
                <a:gd name="f33" fmla="*/ f1 1 11637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9273"/>
                <a:gd name="f40" fmla="*/ f37 1 11637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9273" h="11637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15" y="f16"/>
                  </a:cubicBezTo>
                  <a:lnTo>
                    <a:pt x="f17" y="f16"/>
                  </a:lnTo>
                  <a:cubicBezTo>
                    <a:pt x="f18" y="f14"/>
                    <a:pt x="f19" y="f12"/>
                    <a:pt x="f3" y="f11"/>
                  </a:cubicBezTo>
                  <a:lnTo>
                    <a:pt x="f3" y="f10"/>
                  </a:lnTo>
                  <a:cubicBezTo>
                    <a:pt x="f19" y="f9"/>
                    <a:pt x="f20" y="f8"/>
                    <a:pt x="f21" y="f6"/>
                  </a:cubicBezTo>
                  <a:lnTo>
                    <a:pt x="f22" y="f23"/>
                  </a:ln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1" y="f23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5653;p66">
              <a:extLst>
                <a:ext uri="{FF2B5EF4-FFF2-40B4-BE49-F238E27FC236}">
                  <a16:creationId xmlns:a16="http://schemas.microsoft.com/office/drawing/2014/main" id="{32A6CFC9-495B-F85B-E018-1247766D7470}"/>
                </a:ext>
              </a:extLst>
            </p:cNvPr>
            <p:cNvSpPr/>
            <p:nvPr/>
          </p:nvSpPr>
          <p:spPr>
            <a:xfrm>
              <a:off x="7620664" y="2726923"/>
              <a:ext cx="386480" cy="1518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879"/>
                <a:gd name="f4" fmla="val 6632"/>
                <a:gd name="f5" fmla="val 497"/>
                <a:gd name="f6" fmla="val 1"/>
                <a:gd name="f7" fmla="val 328"/>
                <a:gd name="f8" fmla="val 160"/>
                <a:gd name="f9" fmla="val 31"/>
                <a:gd name="f10" fmla="val 82"/>
                <a:gd name="f11" fmla="val 8441"/>
                <a:gd name="f12" fmla="val 6631"/>
                <a:gd name="f13" fmla="val 16878"/>
                <a:gd name="f14" fmla="val 16719"/>
                <a:gd name="f15" fmla="val 16550"/>
                <a:gd name="f16" fmla="val 16381"/>
                <a:gd name="f17" fmla="*/ f0 1 16879"/>
                <a:gd name="f18" fmla="*/ f1 1 6632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6879"/>
                <a:gd name="f25" fmla="*/ f22 1 6632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6879" h="663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lnTo>
                    <a:pt x="f13" y="f10"/>
                  </a:lnTo>
                  <a:cubicBezTo>
                    <a:pt x="f14" y="f9"/>
                    <a:pt x="f15" y="f6"/>
                    <a:pt x="f16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1" name="Google Shape;5775;p66">
            <a:extLst>
              <a:ext uri="{FF2B5EF4-FFF2-40B4-BE49-F238E27FC236}">
                <a16:creationId xmlns:a16="http://schemas.microsoft.com/office/drawing/2014/main" id="{A0C20C18-9E8F-EA4F-1627-3AA46EA05590}"/>
              </a:ext>
            </a:extLst>
          </p:cNvPr>
          <p:cNvGrpSpPr/>
          <p:nvPr/>
        </p:nvGrpSpPr>
        <p:grpSpPr>
          <a:xfrm>
            <a:off x="6432410" y="2748311"/>
            <a:ext cx="338931" cy="317744"/>
            <a:chOff x="6432410" y="2748311"/>
            <a:chExt cx="338931" cy="317744"/>
          </a:xfrm>
        </p:grpSpPr>
        <p:sp>
          <p:nvSpPr>
            <p:cNvPr id="112" name="Google Shape;5776;p66">
              <a:extLst>
                <a:ext uri="{FF2B5EF4-FFF2-40B4-BE49-F238E27FC236}">
                  <a16:creationId xmlns:a16="http://schemas.microsoft.com/office/drawing/2014/main" id="{2A2B9081-057E-F065-3A66-8F81299F378F}"/>
                </a:ext>
              </a:extLst>
            </p:cNvPr>
            <p:cNvSpPr/>
            <p:nvPr/>
          </p:nvSpPr>
          <p:spPr>
            <a:xfrm>
              <a:off x="6492624" y="3026325"/>
              <a:ext cx="133456" cy="39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89"/>
                <a:gd name="f4" fmla="val 2259"/>
                <a:gd name="f5" fmla="val 2792"/>
                <a:gd name="f6" fmla="val 2415"/>
                <a:gd name="f7" fmla="val 1130"/>
                <a:gd name="f8" fmla="val 567"/>
                <a:gd name="f9" fmla="val 253"/>
                <a:gd name="f10" fmla="val 1383"/>
                <a:gd name="f11" fmla="val 1696"/>
                <a:gd name="f12" fmla="val 2006"/>
                <a:gd name="f13" fmla="val 7101"/>
                <a:gd name="f14" fmla="val 1831"/>
                <a:gd name="f15" fmla="val 6821"/>
                <a:gd name="f16" fmla="val 1214"/>
                <a:gd name="f17" fmla="*/ f0 1 7589"/>
                <a:gd name="f18" fmla="*/ f1 1 2259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589"/>
                <a:gd name="f25" fmla="*/ f22 1 2259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589" h="2259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9" y="f7"/>
                    <a:pt x="f2" y="f10"/>
                    <a:pt x="f2" y="f11"/>
                  </a:cubicBezTo>
                  <a:cubicBezTo>
                    <a:pt x="f2" y="f12"/>
                    <a:pt x="f9" y="f4"/>
                    <a:pt x="f8" y="f4"/>
                  </a:cubicBezTo>
                  <a:lnTo>
                    <a:pt x="f3" y="f4"/>
                  </a:lnTo>
                  <a:cubicBezTo>
                    <a:pt x="f13" y="f14"/>
                    <a:pt x="f15" y="f16"/>
                    <a:pt x="f15" y="f8"/>
                  </a:cubicBezTo>
                  <a:lnTo>
                    <a:pt x="f15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5777;p66">
              <a:extLst>
                <a:ext uri="{FF2B5EF4-FFF2-40B4-BE49-F238E27FC236}">
                  <a16:creationId xmlns:a16="http://schemas.microsoft.com/office/drawing/2014/main" id="{84D6A177-668C-0DE0-092F-43FB98073597}"/>
                </a:ext>
              </a:extLst>
            </p:cNvPr>
            <p:cNvSpPr/>
            <p:nvPr/>
          </p:nvSpPr>
          <p:spPr>
            <a:xfrm>
              <a:off x="6432410" y="2966743"/>
              <a:ext cx="180164" cy="39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245"/>
                <a:gd name="f4" fmla="val 2260"/>
                <a:gd name="f5" fmla="val 1"/>
                <a:gd name="f6" fmla="val 567"/>
                <a:gd name="f7" fmla="val 1500"/>
                <a:gd name="f8" fmla="val 756"/>
                <a:gd name="f9" fmla="val 2259"/>
                <a:gd name="f10" fmla="val 1693"/>
                <a:gd name="f11" fmla="*/ f0 1 10245"/>
                <a:gd name="f12" fmla="*/ f1 1 226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0245"/>
                <a:gd name="f19" fmla="*/ f16 1 226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0245" h="2260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5778;p66">
              <a:extLst>
                <a:ext uri="{FF2B5EF4-FFF2-40B4-BE49-F238E27FC236}">
                  <a16:creationId xmlns:a16="http://schemas.microsoft.com/office/drawing/2014/main" id="{340FD017-7147-32E5-EDF3-C48FB21916D1}"/>
                </a:ext>
              </a:extLst>
            </p:cNvPr>
            <p:cNvSpPr/>
            <p:nvPr/>
          </p:nvSpPr>
          <p:spPr>
            <a:xfrm>
              <a:off x="6632426" y="2907179"/>
              <a:ext cx="119164" cy="993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5647"/>
                <a:gd name="f5" fmla="val 5646"/>
                <a:gd name="f6" fmla="*/ f0 1 6775"/>
                <a:gd name="f7" fmla="*/ f1 1 5647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775"/>
                <a:gd name="f14" fmla="*/ f11 1 5647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775" h="5647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5779;p66">
              <a:extLst>
                <a:ext uri="{FF2B5EF4-FFF2-40B4-BE49-F238E27FC236}">
                  <a16:creationId xmlns:a16="http://schemas.microsoft.com/office/drawing/2014/main" id="{B56C3285-9759-A531-5000-E420F254EF1E}"/>
                </a:ext>
              </a:extLst>
            </p:cNvPr>
            <p:cNvSpPr/>
            <p:nvPr/>
          </p:nvSpPr>
          <p:spPr>
            <a:xfrm>
              <a:off x="6632426" y="3026325"/>
              <a:ext cx="119164" cy="298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1695"/>
                <a:gd name="f5" fmla="val 567"/>
                <a:gd name="f6" fmla="val 1190"/>
                <a:gd name="f7" fmla="val 506"/>
                <a:gd name="f8" fmla="val 1696"/>
                <a:gd name="f9" fmla="val 1129"/>
                <a:gd name="f10" fmla="val 5646"/>
                <a:gd name="f11" fmla="val 6270"/>
                <a:gd name="f12" fmla="*/ f0 1 6775"/>
                <a:gd name="f13" fmla="*/ f1 1 169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775"/>
                <a:gd name="f20" fmla="*/ f17 1 169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775" h="16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11" y="f8"/>
                    <a:pt x="f3" y="f6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5780;p66">
              <a:extLst>
                <a:ext uri="{FF2B5EF4-FFF2-40B4-BE49-F238E27FC236}">
                  <a16:creationId xmlns:a16="http://schemas.microsoft.com/office/drawing/2014/main" id="{9F1F214E-F362-8AC5-6B87-CA29AA07EC7C}"/>
                </a:ext>
              </a:extLst>
            </p:cNvPr>
            <p:cNvSpPr/>
            <p:nvPr/>
          </p:nvSpPr>
          <p:spPr>
            <a:xfrm>
              <a:off x="6432410" y="2748311"/>
              <a:ext cx="338931" cy="1985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293"/>
                <a:gd name="f5" fmla="val 1693"/>
                <a:gd name="f6" fmla="val 756"/>
                <a:gd name="f7" fmla="val 1"/>
                <a:gd name="f8" fmla="val 759"/>
                <a:gd name="f9" fmla="val 1696"/>
                <a:gd name="f10" fmla="val 10245"/>
                <a:gd name="f11" fmla="val 7342"/>
                <a:gd name="f12" fmla="val 6092"/>
                <a:gd name="f13" fmla="val 11257"/>
                <a:gd name="f14" fmla="val 5083"/>
                <a:gd name="f15" fmla="val 12503"/>
                <a:gd name="f16" fmla="val 17020"/>
                <a:gd name="f17" fmla="val 18201"/>
                <a:gd name="f18" fmla="val 19179"/>
                <a:gd name="f19" fmla="val 5993"/>
                <a:gd name="f20" fmla="val 7167"/>
                <a:gd name="f21" fmla="val 19270"/>
                <a:gd name="f22" fmla="val 18514"/>
                <a:gd name="f23" fmla="val 17577"/>
                <a:gd name="f24" fmla="*/ f0 1 19273"/>
                <a:gd name="f25" fmla="*/ f1 1 11293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19273"/>
                <a:gd name="f32" fmla="*/ f29 1 11293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9273" h="11293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11"/>
                  </a:lnTo>
                  <a:cubicBezTo>
                    <a:pt x="f10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9"/>
                    <a:pt x="f3" y="f20"/>
                  </a:cubicBezTo>
                  <a:lnTo>
                    <a:pt x="f3" y="f9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5781;p66">
              <a:extLst>
                <a:ext uri="{FF2B5EF4-FFF2-40B4-BE49-F238E27FC236}">
                  <a16:creationId xmlns:a16="http://schemas.microsoft.com/office/drawing/2014/main" id="{23E11AD9-A1A3-C8BB-4514-C42A723481EF}"/>
                </a:ext>
              </a:extLst>
            </p:cNvPr>
            <p:cNvSpPr/>
            <p:nvPr/>
          </p:nvSpPr>
          <p:spPr>
            <a:xfrm>
              <a:off x="6632426" y="2857554"/>
              <a:ext cx="119164" cy="29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1693"/>
                <a:gd name="f5" fmla="val 1129"/>
                <a:gd name="f6" fmla="val 1"/>
                <a:gd name="f7" fmla="val 506"/>
                <a:gd name="f8" fmla="val 503"/>
                <a:gd name="f9" fmla="val 1130"/>
                <a:gd name="f10" fmla="val 6270"/>
                <a:gd name="f11" fmla="val 5646"/>
                <a:gd name="f12" fmla="*/ f0 1 6775"/>
                <a:gd name="f13" fmla="*/ f1 1 1693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775"/>
                <a:gd name="f20" fmla="*/ f17 1 1693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775" h="169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9"/>
                  </a:lnTo>
                  <a:cubicBezTo>
                    <a:pt x="f3" y="f8"/>
                    <a:pt x="f10" y="f6"/>
                    <a:pt x="f11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B9912E-BFDD-088F-CE14-627D19DF06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/>
                <a:cs typeface="Arial" pitchFamily="34"/>
              </a:rPr>
              <a:t>Fully Editable Icon Sets: B</a:t>
            </a:r>
          </a:p>
        </p:txBody>
      </p:sp>
      <p:sp>
        <p:nvSpPr>
          <p:cNvPr id="3" name="Freeform 108">
            <a:extLst>
              <a:ext uri="{FF2B5EF4-FFF2-40B4-BE49-F238E27FC236}">
                <a16:creationId xmlns:a16="http://schemas.microsoft.com/office/drawing/2014/main" id="{F5C8BDDA-F07C-3A31-EE61-9F4CDC0C1955}"/>
              </a:ext>
            </a:extLst>
          </p:cNvPr>
          <p:cNvSpPr/>
          <p:nvPr/>
        </p:nvSpPr>
        <p:spPr>
          <a:xfrm>
            <a:off x="4530806" y="1242450"/>
            <a:ext cx="415402" cy="489222"/>
          </a:xfrm>
          <a:custGeom>
            <a:avLst/>
            <a:gdLst>
              <a:gd name="f0" fmla="val w"/>
              <a:gd name="f1" fmla="val h"/>
              <a:gd name="f2" fmla="val 0"/>
              <a:gd name="f3" fmla="val 341005"/>
              <a:gd name="f4" fmla="val 376812"/>
              <a:gd name="f5" fmla="val 179590"/>
              <a:gd name="f6" fmla="val 105941"/>
              <a:gd name="f7" fmla="val 189466"/>
              <a:gd name="f8" fmla="val 103284"/>
              <a:gd name="f9" fmla="val 200229"/>
              <a:gd name="f10" fmla="val 106383"/>
              <a:gd name="f11" fmla="val 207502"/>
              <a:gd name="f12" fmla="val 113978"/>
              <a:gd name="f13" fmla="val 205155"/>
              <a:gd name="f14" fmla="val 116193"/>
              <a:gd name="f15" fmla="val 198727"/>
              <a:gd name="f16" fmla="val 109493"/>
              <a:gd name="f17" fmla="val 189244"/>
              <a:gd name="f18" fmla="val 106732"/>
              <a:gd name="f19" fmla="val 180543"/>
              <a:gd name="f20" fmla="val 109027"/>
              <a:gd name="f21" fmla="val 171284"/>
              <a:gd name="f22" fmla="val 111470"/>
              <a:gd name="f23" fmla="val 164597"/>
              <a:gd name="f24" fmla="val 119184"/>
              <a:gd name="f25" fmla="val 163491"/>
              <a:gd name="f26" fmla="val 128699"/>
              <a:gd name="f27" fmla="val 160301"/>
              <a:gd name="f28" fmla="val 128192"/>
              <a:gd name="f29" fmla="val 160626"/>
              <a:gd name="f30" fmla="val 125509"/>
              <a:gd name="f31" fmla="val 161343"/>
              <a:gd name="f32" fmla="val 122953"/>
              <a:gd name="f33" fmla="val 162397"/>
              <a:gd name="f34" fmla="val 120583"/>
              <a:gd name="f35" fmla="val 163188"/>
              <a:gd name="f36" fmla="val 118806"/>
              <a:gd name="f37" fmla="val 164168"/>
              <a:gd name="f38" fmla="val 117134"/>
              <a:gd name="f39" fmla="val 165317"/>
              <a:gd name="f40" fmla="val 115593"/>
              <a:gd name="f41" fmla="val 184774"/>
              <a:gd name="f42" fmla="val 76800"/>
              <a:gd name="f43" fmla="val 189722"/>
              <a:gd name="f44" fmla="val 75892"/>
              <a:gd name="f45" fmla="val 194950"/>
              <a:gd name="f46" fmla="val 76276"/>
              <a:gd name="f47" fmla="val 199898"/>
              <a:gd name="f48" fmla="val 78055"/>
              <a:gd name="f49" fmla="val 198784"/>
              <a:gd name="f50" fmla="val 81085"/>
              <a:gd name="f51" fmla="val 190044"/>
              <a:gd name="f52" fmla="val 77951"/>
              <a:gd name="f53" fmla="val 180324"/>
              <a:gd name="f54" fmla="val 79705"/>
              <a:gd name="f55" fmla="val 173557"/>
              <a:gd name="f56" fmla="val 85636"/>
              <a:gd name="f57" fmla="val 166357"/>
              <a:gd name="f58" fmla="val 91948"/>
              <a:gd name="f59" fmla="val 163808"/>
              <a:gd name="f60" fmla="val 101834"/>
              <a:gd name="f61" fmla="val 167057"/>
              <a:gd name="f62" fmla="val 110845"/>
              <a:gd name="f63" fmla="val 163976"/>
              <a:gd name="f64" fmla="val 111813"/>
              <a:gd name="f65" fmla="val 161264"/>
              <a:gd name="f66" fmla="val 104174"/>
              <a:gd name="f67" fmla="val 162206"/>
              <a:gd name="f68" fmla="val 95982"/>
              <a:gd name="f69" fmla="val 166259"/>
              <a:gd name="f70" fmla="val 89343"/>
              <a:gd name="f71" fmla="val 171329"/>
              <a:gd name="f72" fmla="val 83298"/>
              <a:gd name="f73" fmla="val 175158"/>
              <a:gd name="f74" fmla="val 79908"/>
              <a:gd name="f75" fmla="val 179826"/>
              <a:gd name="f76" fmla="val 77708"/>
              <a:gd name="f77" fmla="val 179076"/>
              <a:gd name="f78" fmla="val 24908"/>
              <a:gd name="f79" fmla="val 173882"/>
              <a:gd name="f80" fmla="val 25821"/>
              <a:gd name="f81" fmla="val 169065"/>
              <a:gd name="f82" fmla="val 28595"/>
              <a:gd name="f83" fmla="val 165693"/>
              <a:gd name="f84" fmla="val 33023"/>
              <a:gd name="f85" fmla="val 165081"/>
              <a:gd name="f86" fmla="val 32645"/>
              <a:gd name="f87" fmla="val 164343"/>
              <a:gd name="f88" fmla="val 33841"/>
              <a:gd name="f89" fmla="val 159156"/>
              <a:gd name="f90" fmla="val 28989"/>
              <a:gd name="f91" fmla="val 147650"/>
              <a:gd name="f92" fmla="val 21890"/>
              <a:gd name="f93" fmla="val 132568"/>
              <a:gd name="f94" fmla="val 25462"/>
              <a:gd name="f95" fmla="val 125468"/>
              <a:gd name="f96" fmla="val 36968"/>
              <a:gd name="f97" fmla="val 125028"/>
              <a:gd name="f98" fmla="val 37682"/>
              <a:gd name="f99" fmla="val 124628"/>
              <a:gd name="f100" fmla="val 38410"/>
              <a:gd name="f101" fmla="val 124607"/>
              <a:gd name="f102" fmla="val 39302"/>
              <a:gd name="f103" fmla="val 121192"/>
              <a:gd name="f104" fmla="val 53871"/>
              <a:gd name="f105" fmla="val 126621"/>
              <a:gd name="f106" fmla="val 67918"/>
              <a:gd name="f107" fmla="val 137512"/>
              <a:gd name="f108" fmla="val 72288"/>
              <a:gd name="f109" fmla="val 136408"/>
              <a:gd name="f110" fmla="val 75373"/>
              <a:gd name="f111" fmla="val 125065"/>
              <a:gd name="f112" fmla="val 70889"/>
              <a:gd name="f113" fmla="val 118824"/>
              <a:gd name="f114" fmla="val 57470"/>
              <a:gd name="f115" fmla="val 120792"/>
              <a:gd name="f116" fmla="val 42874"/>
              <a:gd name="f117" fmla="val 110219"/>
              <a:gd name="f118" fmla="val 38045"/>
              <a:gd name="f119" fmla="val 97555"/>
              <a:gd name="f120" fmla="val 41998"/>
              <a:gd name="f121" fmla="val 91229"/>
              <a:gd name="f122" fmla="val 52250"/>
              <a:gd name="f123" fmla="val 86215"/>
              <a:gd name="f124" fmla="val 60377"/>
              <a:gd name="f125" fmla="val 87164"/>
              <a:gd name="f126" fmla="val 68019"/>
              <a:gd name="f127" fmla="val 90995"/>
              <a:gd name="f128" fmla="val 75559"/>
              <a:gd name="f129" fmla="val 88405"/>
              <a:gd name="f130" fmla="val 77546"/>
              <a:gd name="f131" fmla="val 86197"/>
              <a:gd name="f132" fmla="val 80074"/>
              <a:gd name="f133" fmla="val 84391"/>
              <a:gd name="f134" fmla="val 83001"/>
              <a:gd name="f135" fmla="val 75261"/>
              <a:gd name="f136" fmla="val 97799"/>
              <a:gd name="f137" fmla="val 79855"/>
              <a:gd name="f138" fmla="val 117197"/>
              <a:gd name="f139" fmla="val 94653"/>
              <a:gd name="f140" fmla="val 126328"/>
              <a:gd name="f141" fmla="val 99603"/>
              <a:gd name="f142" fmla="val 129383"/>
              <a:gd name="f143" fmla="val 105068"/>
              <a:gd name="f144" fmla="val 130901"/>
              <a:gd name="f145" fmla="val 110449"/>
              <a:gd name="f146" fmla="val 130283"/>
              <a:gd name="f147" fmla="val 111461"/>
              <a:gd name="f148" fmla="val 121556"/>
              <a:gd name="f149" fmla="val 114239"/>
              <a:gd name="f150" fmla="val 112980"/>
              <a:gd name="f151" fmla="val 118788"/>
              <a:gd name="f152" fmla="val 105103"/>
              <a:gd name="f153" fmla="val 122060"/>
              <a:gd name="f154" fmla="val 106993"/>
              <a:gd name="f155" fmla="val 117549"/>
              <a:gd name="f156" fmla="val 114804"/>
              <a:gd name="f157" fmla="val 114885"/>
              <a:gd name="f158" fmla="val 123345"/>
              <a:gd name="f159" fmla="val 114602"/>
              <a:gd name="f160" fmla="val 132066"/>
              <a:gd name="f161" fmla="val 118189"/>
              <a:gd name="f162" fmla="val 142541"/>
              <a:gd name="f163" fmla="val 127538"/>
              <a:gd name="f164" fmla="val 149533"/>
              <a:gd name="f165" fmla="val 138054"/>
              <a:gd name="f166" fmla="val 150704"/>
              <a:gd name="f167" fmla="val 138622"/>
              <a:gd name="f168" fmla="val 157584"/>
              <a:gd name="f169" fmla="val 141809"/>
              <a:gd name="f170" fmla="val 168599"/>
              <a:gd name="f171" fmla="val 152592"/>
              <a:gd name="f172" fmla="val 175355"/>
              <a:gd name="f173" fmla="val 163536"/>
              <a:gd name="f174" fmla="val 173320"/>
              <a:gd name="f175" fmla="val 163736"/>
              <a:gd name="f176" fmla="val 174011"/>
              <a:gd name="f177" fmla="val 165086"/>
              <a:gd name="f178" fmla="val 173621"/>
              <a:gd name="f179" fmla="val 165671"/>
              <a:gd name="f180" fmla="val 180699"/>
              <a:gd name="f181" fmla="val 169429"/>
              <a:gd name="f182" fmla="val 193686"/>
              <a:gd name="f183" fmla="val 183003"/>
              <a:gd name="f184" fmla="val 201168"/>
              <a:gd name="f185" fmla="val 195990"/>
              <a:gd name="f186" fmla="val 197411"/>
              <a:gd name="f187" fmla="val 196796"/>
              <a:gd name="f188" fmla="val 197178"/>
              <a:gd name="f189" fmla="val 197581"/>
              <a:gd name="f190" fmla="val 196907"/>
              <a:gd name="f191" fmla="val 198196"/>
              <a:gd name="f192" fmla="val 196260"/>
              <a:gd name="f193" fmla="val 209934"/>
              <a:gd name="f194" fmla="val 188156"/>
              <a:gd name="f195" fmla="val 215400"/>
              <a:gd name="f196" fmla="val 175007"/>
              <a:gd name="f197" fmla="val 211155"/>
              <a:gd name="f198" fmla="val 164763"/>
              <a:gd name="f199" fmla="val 205121"/>
              <a:gd name="f200" fmla="val 170199"/>
              <a:gd name="f201" fmla="val 196738"/>
              <a:gd name="f202" fmla="val 172687"/>
              <a:gd name="f203" fmla="val 188343"/>
              <a:gd name="f204" fmla="val 171472"/>
              <a:gd name="f205" fmla="val 188829"/>
              <a:gd name="f206" fmla="val 168281"/>
              <a:gd name="f207" fmla="val 198020"/>
              <a:gd name="f208" fmla="val 169602"/>
              <a:gd name="f209" fmla="val 207192"/>
              <a:gd name="f210" fmla="val 165939"/>
              <a:gd name="f211" fmla="val 212635"/>
              <a:gd name="f212" fmla="val 158774"/>
              <a:gd name="f213" fmla="val 218427"/>
              <a:gd name="f214" fmla="val 151149"/>
              <a:gd name="f215" fmla="val 218946"/>
              <a:gd name="f216" fmla="val 140953"/>
              <a:gd name="f217" fmla="val 213960"/>
              <a:gd name="f218" fmla="val 132774"/>
              <a:gd name="f219" fmla="val 216785"/>
              <a:gd name="f220" fmla="val 131210"/>
              <a:gd name="f221" fmla="val 222366"/>
              <a:gd name="f222" fmla="val 140465"/>
              <a:gd name="f223" fmla="val 221779"/>
              <a:gd name="f224" fmla="val 151983"/>
              <a:gd name="f225" fmla="val 215286"/>
              <a:gd name="f226" fmla="val 160619"/>
              <a:gd name="f227" fmla="val 213805"/>
              <a:gd name="f228" fmla="val 162105"/>
              <a:gd name="f229" fmla="val 172938"/>
              <a:gd name="f230" fmla="val 214526"/>
              <a:gd name="f231" fmla="val 186813"/>
              <a:gd name="f232" fmla="val 203421"/>
              <a:gd name="f233" fmla="val 196175"/>
              <a:gd name="f234" fmla="val 208012"/>
              <a:gd name="f235" fmla="val 206854"/>
              <a:gd name="f236" fmla="val 220050"/>
              <a:gd name="f237" fmla="val 212429"/>
              <a:gd name="f238" fmla="val 231622"/>
              <a:gd name="f239" fmla="val 209082"/>
              <a:gd name="f240" fmla="val 239377"/>
              <a:gd name="f241" fmla="val 206838"/>
              <a:gd name="f242" fmla="val 243741"/>
              <a:gd name="f243" fmla="val 201989"/>
              <a:gd name="f244" fmla="val 246092"/>
              <a:gd name="f245" fmla="val 195539"/>
              <a:gd name="f246" fmla="val 255042"/>
              <a:gd name="f247" fmla="val 199507"/>
              <a:gd name="f248" fmla="val 265290"/>
              <a:gd name="f249" fmla="val 198199"/>
              <a:gd name="f250" fmla="val 272958"/>
              <a:gd name="f251" fmla="val 192601"/>
              <a:gd name="f252" fmla="val 276795"/>
              <a:gd name="f253" fmla="val 193971"/>
              <a:gd name="f254" fmla="val 289009"/>
              <a:gd name="f255" fmla="val 194016"/>
              <a:gd name="f256" fmla="val 298363"/>
              <a:gd name="f257" fmla="val 193248"/>
              <a:gd name="f258" fmla="val 304258"/>
              <a:gd name="f259" fmla="val 183694"/>
              <a:gd name="f260" fmla="val 309343"/>
              <a:gd name="f261" fmla="val 175453"/>
              <a:gd name="f262" fmla="val 308953"/>
              <a:gd name="f263" fmla="val 165378"/>
              <a:gd name="f264" fmla="val 303795"/>
              <a:gd name="f265" fmla="val 157923"/>
              <a:gd name="f266" fmla="val 298315"/>
              <a:gd name="f267" fmla="val 164420"/>
              <a:gd name="f268" fmla="val 291041"/>
              <a:gd name="f269" fmla="val 168177"/>
              <a:gd name="f270" fmla="val 283702"/>
              <a:gd name="f271" fmla="val 168174"/>
              <a:gd name="f272" fmla="val 283555"/>
              <a:gd name="f273" fmla="val 164527"/>
              <a:gd name="f274" fmla="val 293404"/>
              <a:gd name="f275" fmla="val 164978"/>
              <a:gd name="f276" fmla="val 303289"/>
              <a:gd name="f277" fmla="val 157339"/>
              <a:gd name="f278" fmla="val 308110"/>
              <a:gd name="f279" fmla="val 145450"/>
              <a:gd name="f280" fmla="val 311022"/>
              <a:gd name="f281" fmla="val 136198"/>
              <a:gd name="f282" fmla="val 308752"/>
              <a:gd name="f283" fmla="val 126109"/>
              <a:gd name="f284" fmla="val 302169"/>
              <a:gd name="f285" fmla="val 119023"/>
              <a:gd name="f286" fmla="val 296249"/>
              <a:gd name="f287" fmla="val 127191"/>
              <a:gd name="f288" fmla="val 286098"/>
              <a:gd name="f289" fmla="val 131525"/>
              <a:gd name="f290" fmla="val 275782"/>
              <a:gd name="f291" fmla="val 130309"/>
              <a:gd name="f292" fmla="val 276183"/>
              <a:gd name="f293" fmla="val 127106"/>
              <a:gd name="f294" fmla="val 285405"/>
              <a:gd name="f295" fmla="val 128184"/>
              <a:gd name="f296" fmla="val 294478"/>
              <a:gd name="f297" fmla="val 124281"/>
              <a:gd name="f298" fmla="val 299730"/>
              <a:gd name="f299" fmla="val 116974"/>
              <a:gd name="f300" fmla="val 300207"/>
              <a:gd name="f301" fmla="val 116045"/>
              <a:gd name="f302" fmla="val 300079"/>
              <a:gd name="f303" fmla="val 107222"/>
              <a:gd name="f304" fmla="val 295342"/>
              <a:gd name="f305" fmla="val 98867"/>
              <a:gd name="f306" fmla="val 287259"/>
              <a:gd name="f307" fmla="val 93880"/>
              <a:gd name="f308" fmla="val 284295"/>
              <a:gd name="f309" fmla="val 92051"/>
              <a:gd name="f310" fmla="val 281129"/>
              <a:gd name="f311" fmla="val 90828"/>
              <a:gd name="f312" fmla="val 277855"/>
              <a:gd name="f313" fmla="val 90561"/>
              <a:gd name="f314" fmla="val 271916"/>
              <a:gd name="f315" fmla="val 104194"/>
              <a:gd name="f316" fmla="val 259881"/>
              <a:gd name="f317" fmla="val 112708"/>
              <a:gd name="f318" fmla="val 248172"/>
              <a:gd name="f319" fmla="val 111695"/>
              <a:gd name="f320" fmla="val 248002"/>
              <a:gd name="f321" fmla="val 114741"/>
              <a:gd name="f322" fmla="val 246936"/>
              <a:gd name="f323" fmla="val 117719"/>
              <a:gd name="f324" fmla="val 245089"/>
              <a:gd name="f325" fmla="val 120348"/>
              <a:gd name="f326" fmla="val 241307"/>
              <a:gd name="f327" fmla="val 125729"/>
              <a:gd name="f328" fmla="val 234825"/>
              <a:gd name="f329" fmla="val 128827"/>
              <a:gd name="f330" fmla="val 228007"/>
              <a:gd name="f331" fmla="val 128511"/>
              <a:gd name="f332" fmla="val 228158"/>
              <a:gd name="f333" fmla="val 125380"/>
              <a:gd name="f334" fmla="val 233848"/>
              <a:gd name="f335" fmla="val 125642"/>
              <a:gd name="f336" fmla="val 239262"/>
              <a:gd name="f337" fmla="val 123097"/>
              <a:gd name="f338" fmla="val 242439"/>
              <a:gd name="f339" fmla="val 118667"/>
              <a:gd name="f340" fmla="val 244071"/>
              <a:gd name="f341" fmla="val 116391"/>
              <a:gd name="f342" fmla="val 244987"/>
              <a:gd name="f343" fmla="val 113796"/>
              <a:gd name="f344" fmla="val 245116"/>
              <a:gd name="f345" fmla="val 111152"/>
              <a:gd name="f346" fmla="val 243716"/>
              <a:gd name="f347" fmla="val 110904"/>
              <a:gd name="f348" fmla="val 244539"/>
              <a:gd name="f349" fmla="val 108155"/>
              <a:gd name="f350" fmla="val 244792"/>
              <a:gd name="f351" fmla="val 106166"/>
              <a:gd name="f352" fmla="val 244131"/>
              <a:gd name="f353" fmla="val 104285"/>
              <a:gd name="f354" fmla="val 243078"/>
              <a:gd name="f355" fmla="val 102544"/>
              <a:gd name="f356" fmla="val 240257"/>
              <a:gd name="f357" fmla="val 97875"/>
              <a:gd name="f358" fmla="val 235048"/>
              <a:gd name="f359" fmla="val 94922"/>
              <a:gd name="f360" fmla="val 229344"/>
              <a:gd name="f361" fmla="val 94755"/>
              <a:gd name="f362" fmla="val 229436"/>
              <a:gd name="f363" fmla="val 91621"/>
              <a:gd name="f364" fmla="val 236268"/>
              <a:gd name="f365" fmla="val 91821"/>
              <a:gd name="f366" fmla="val 242499"/>
              <a:gd name="f367" fmla="val 95409"/>
              <a:gd name="f368" fmla="val 245850"/>
              <a:gd name="f369" fmla="val 101072"/>
              <a:gd name="f370" fmla="val 247129"/>
              <a:gd name="f371" fmla="val 103235"/>
              <a:gd name="f372" fmla="val 247915"/>
              <a:gd name="f373" fmla="val 105575"/>
              <a:gd name="f374" fmla="val 248037"/>
              <a:gd name="f375" fmla="val 107973"/>
              <a:gd name="f376" fmla="val 258268"/>
              <a:gd name="f377" fmla="val 109553"/>
              <a:gd name="f378" fmla="val 268981"/>
              <a:gd name="f379" fmla="val 102051"/>
              <a:gd name="f380" fmla="val 274232"/>
              <a:gd name="f381" fmla="val 89778"/>
              <a:gd name="f382" fmla="val 278708"/>
              <a:gd name="f383" fmla="val 77339"/>
              <a:gd name="f384" fmla="val 274020"/>
              <a:gd name="f385" fmla="val 63056"/>
              <a:gd name="f386" fmla="val 262316"/>
              <a:gd name="f387" fmla="val 55834"/>
              <a:gd name="f388" fmla="val 257734"/>
              <a:gd name="f389" fmla="val 53007"/>
              <a:gd name="f390" fmla="val 252666"/>
              <a:gd name="f391" fmla="val 51626"/>
              <a:gd name="f392" fmla="val 247691"/>
              <a:gd name="f393" fmla="val 52231"/>
              <a:gd name="f394" fmla="val 248705"/>
              <a:gd name="f395" fmla="val 60913"/>
              <a:gd name="f396" fmla="val 245967"/>
              <a:gd name="f397" fmla="val 69020"/>
              <a:gd name="f398" fmla="val 239739"/>
              <a:gd name="f399" fmla="val 74185"/>
              <a:gd name="f400" fmla="val 237649"/>
              <a:gd name="f401" fmla="val 71664"/>
              <a:gd name="f402" fmla="val 244579"/>
              <a:gd name="f403" fmla="val 65918"/>
              <a:gd name="f404" fmla="val 246481"/>
              <a:gd name="f405" fmla="val 55888"/>
              <a:gd name="f406" fmla="val 243151"/>
              <a:gd name="f407" fmla="val 45920"/>
              <a:gd name="f408" fmla="val 241194"/>
              <a:gd name="f409" fmla="val 40124"/>
              <a:gd name="f410" fmla="val 237183"/>
              <a:gd name="f411" fmla="val 35004"/>
              <a:gd name="f412" fmla="val 231542"/>
              <a:gd name="f413" fmla="val 31523"/>
              <a:gd name="f414" fmla="val 221392"/>
              <a:gd name="f415" fmla="val 25261"/>
              <a:gd name="f416" fmla="val 208864"/>
              <a:gd name="f417" fmla="val 26095"/>
              <a:gd name="f418" fmla="val 199763"/>
              <a:gd name="f419" fmla="val 32668"/>
              <a:gd name="f420" fmla="val 194721"/>
              <a:gd name="f421" fmla="val 27952"/>
              <a:gd name="f422" fmla="val 189842"/>
              <a:gd name="f423" fmla="val 24941"/>
              <a:gd name="f424" fmla="val 184271"/>
              <a:gd name="f425" fmla="val 23995"/>
              <a:gd name="f426" fmla="val 190632"/>
              <a:gd name="f427" fmla="val 62"/>
              <a:gd name="f428" fmla="val 300121"/>
              <a:gd name="f429" fmla="val 2329"/>
              <a:gd name="f430" fmla="val 391248"/>
              <a:gd name="f431" fmla="val 125645"/>
              <a:gd name="f432" fmla="val 309641"/>
              <a:gd name="f433" fmla="val 225160"/>
              <a:gd name="f434" fmla="val 282892"/>
              <a:gd name="f435" fmla="val 251229"/>
              <a:gd name="f436" fmla="val 279266"/>
              <a:gd name="f437" fmla="val 288859"/>
              <a:gd name="f438" fmla="val 302841"/>
              <a:gd name="f439" fmla="val 374772"/>
              <a:gd name="f440" fmla="val 121266"/>
              <a:gd name="f441" fmla="val 109025"/>
              <a:gd name="f442" fmla="val 322355"/>
              <a:gd name="f443" fmla="val 76580"/>
              <a:gd name="f444" fmla="val 333165"/>
              <a:gd name="f445" fmla="val 40716"/>
              <a:gd name="f446" fmla="val 329924"/>
              <a:gd name="f447" fmla="val 28778"/>
              <a:gd name="f448" fmla="val 318327"/>
              <a:gd name="f449" fmla="val 22923"/>
              <a:gd name="f450" fmla="val 311868"/>
              <a:gd name="f451" fmla="val 25422"/>
              <a:gd name="f452" fmla="val 291738"/>
              <a:gd name="f453" fmla="val 32859"/>
              <a:gd name="f454" fmla="val 276164"/>
              <a:gd name="f455" fmla="val 35235"/>
              <a:gd name="f456" fmla="val 270344"/>
              <a:gd name="f457" fmla="val 23179"/>
              <a:gd name="f458" fmla="val 268321"/>
              <a:gd name="f459" fmla="val 20618"/>
              <a:gd name="f460" fmla="val 259843"/>
              <a:gd name="f461" fmla="val 19440"/>
              <a:gd name="f462" fmla="val 251965"/>
              <a:gd name="f463" fmla="val 27377"/>
              <a:gd name="f464" fmla="val 251682"/>
              <a:gd name="f465" fmla="val 30757"/>
              <a:gd name="f466" fmla="val 247602"/>
              <a:gd name="f467" fmla="val 18516"/>
              <a:gd name="f468" fmla="val 238938"/>
              <a:gd name="f469" fmla="val 12669"/>
              <a:gd name="f470" fmla="val 232923"/>
              <a:gd name="f471" fmla="val 25811"/>
              <a:gd name="f472" fmla="val 221592"/>
              <a:gd name="f473" fmla="val 29458"/>
              <a:gd name="f474" fmla="val 212919"/>
              <a:gd name="f475" fmla="val 16679"/>
              <a:gd name="f476" fmla="val 208924"/>
              <a:gd name="f477" fmla="val 7006"/>
              <a:gd name="f478" fmla="val 203466"/>
              <a:gd name="f479" fmla="val 307"/>
              <a:gd name="f480" fmla="val 196983"/>
              <a:gd name="f481" fmla="val -2572"/>
              <a:gd name="f482" fmla="val 186228"/>
              <a:gd name="f483" fmla="val 15339"/>
              <a:gd name="f484" fmla="val 171234"/>
              <a:gd name="f485" fmla="val 31089"/>
              <a:gd name="f486" fmla="val 151672"/>
              <a:gd name="f487" fmla="val 47602"/>
              <a:gd name="f488" fmla="val 132201"/>
              <a:gd name="f489" fmla="val 33821"/>
              <a:gd name="f490" fmla="val 117353"/>
              <a:gd name="f491" fmla="val 46470"/>
              <a:gd name="f492" fmla="val 75544"/>
              <a:gd name="f493" fmla="val 66559"/>
              <a:gd name="f494" fmla="val 23813"/>
              <a:gd name="f495" fmla="val 114124"/>
              <a:gd name="f496" fmla="val -1423"/>
              <a:gd name="f497" fmla="*/ f0 1 341005"/>
              <a:gd name="f498" fmla="*/ f1 1 376812"/>
              <a:gd name="f499" fmla="val f2"/>
              <a:gd name="f500" fmla="val f3"/>
              <a:gd name="f501" fmla="val f4"/>
              <a:gd name="f502" fmla="+- f501 0 f499"/>
              <a:gd name="f503" fmla="+- f500 0 f499"/>
              <a:gd name="f504" fmla="*/ f503 1 341005"/>
              <a:gd name="f505" fmla="*/ f502 1 376812"/>
              <a:gd name="f506" fmla="*/ f499 1 f504"/>
              <a:gd name="f507" fmla="*/ f500 1 f504"/>
              <a:gd name="f508" fmla="*/ f499 1 f505"/>
              <a:gd name="f509" fmla="*/ f501 1 f505"/>
              <a:gd name="f510" fmla="*/ f506 f497 1"/>
              <a:gd name="f511" fmla="*/ f507 f497 1"/>
              <a:gd name="f512" fmla="*/ f509 f498 1"/>
              <a:gd name="f513" fmla="*/ f508 f49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10" t="f513" r="f511" b="f512"/>
            <a:pathLst>
              <a:path w="341005" h="37681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lnTo>
                  <a:pt x="f13" y="f14"/>
                </a:ln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lose/>
                <a:moveTo>
                  <a:pt x="f41" y="f42"/>
                </a:move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63" y="f64"/>
                </a:lnTo>
                <a:cubicBezTo>
                  <a:pt x="f65" y="f66"/>
                  <a:pt x="f67" y="f68"/>
                  <a:pt x="f69" y="f70"/>
                </a:cubicBezTo>
                <a:lnTo>
                  <a:pt x="f71" y="f72"/>
                </a:lnTo>
                <a:cubicBezTo>
                  <a:pt x="f73" y="f74"/>
                  <a:pt x="f75" y="f76"/>
                  <a:pt x="f41" y="f42"/>
                </a:cubicBezTo>
                <a:close/>
                <a:moveTo>
                  <a:pt x="f77" y="f78"/>
                </a:moveTo>
                <a:cubicBezTo>
                  <a:pt x="f79" y="f80"/>
                  <a:pt x="f81" y="f82"/>
                  <a:pt x="f83" y="f84"/>
                </a:cubicBez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cubicBezTo>
                  <a:pt x="f147" y="f148"/>
                  <a:pt x="f149" y="f150"/>
                  <a:pt x="f151" y="f152"/>
                </a:cubicBez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cubicBezTo>
                  <a:pt x="f169" y="f170"/>
                  <a:pt x="f171" y="f172"/>
                  <a:pt x="f173" y="f174"/>
                </a:cubicBez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cubicBezTo>
                  <a:pt x="f181" y="f182"/>
                  <a:pt x="f183" y="f184"/>
                  <a:pt x="f185" y="f186"/>
                </a:cubicBezTo>
                <a:cubicBezTo>
                  <a:pt x="f187" y="f188"/>
                  <a:pt x="f189" y="f190"/>
                  <a:pt x="f191" y="f192"/>
                </a:cubicBezTo>
                <a:cubicBezTo>
                  <a:pt x="f193" y="f194"/>
                  <a:pt x="f195" y="f196"/>
                  <a:pt x="f197" y="f198"/>
                </a:cubicBezTo>
                <a:cubicBezTo>
                  <a:pt x="f199" y="f200"/>
                  <a:pt x="f201" y="f202"/>
                  <a:pt x="f203" y="f204"/>
                </a:cubicBezTo>
                <a:lnTo>
                  <a:pt x="f205" y="f206"/>
                </a:lnTo>
                <a:cubicBezTo>
                  <a:pt x="f207" y="f208"/>
                  <a:pt x="f209" y="f210"/>
                  <a:pt x="f211" y="f212"/>
                </a:cubicBezTo>
                <a:cubicBezTo>
                  <a:pt x="f213" y="f214"/>
                  <a:pt x="f215" y="f216"/>
                  <a:pt x="f217" y="f218"/>
                </a:cubicBezTo>
                <a:lnTo>
                  <a:pt x="f219" y="f220"/>
                </a:lnTo>
                <a:cubicBezTo>
                  <a:pt x="f221" y="f222"/>
                  <a:pt x="f223" y="f224"/>
                  <a:pt x="f225" y="f226"/>
                </a:cubicBezTo>
                <a:lnTo>
                  <a:pt x="f227" y="f228"/>
                </a:lnTo>
                <a:cubicBezTo>
                  <a:pt x="f215" y="f229"/>
                  <a:pt x="f230" y="f231"/>
                  <a:pt x="f232" y="f233"/>
                </a:cubicBezTo>
                <a:cubicBezTo>
                  <a:pt x="f234" y="f235"/>
                  <a:pt x="f236" y="f237"/>
                  <a:pt x="f238" y="f239"/>
                </a:cubicBezTo>
                <a:cubicBezTo>
                  <a:pt x="f240" y="f241"/>
                  <a:pt x="f242" y="f243"/>
                  <a:pt x="f244" y="f245"/>
                </a:cubicBezTo>
                <a:cubicBezTo>
                  <a:pt x="f246" y="f247"/>
                  <a:pt x="f248" y="f249"/>
                  <a:pt x="f250" y="f251"/>
                </a:cubicBezTo>
                <a:lnTo>
                  <a:pt x="f252" y="f253"/>
                </a:lnTo>
                <a:cubicBezTo>
                  <a:pt x="f254" y="f255"/>
                  <a:pt x="f256" y="f257"/>
                  <a:pt x="f258" y="f259"/>
                </a:cubicBezTo>
                <a:cubicBezTo>
                  <a:pt x="f260" y="f261"/>
                  <a:pt x="f262" y="f263"/>
                  <a:pt x="f264" y="f265"/>
                </a:cubicBezTo>
                <a:cubicBezTo>
                  <a:pt x="f266" y="f267"/>
                  <a:pt x="f268" y="f269"/>
                  <a:pt x="f270" y="f271"/>
                </a:cubicBezTo>
                <a:lnTo>
                  <a:pt x="f272" y="f273"/>
                </a:lnTo>
                <a:cubicBezTo>
                  <a:pt x="f274" y="f275"/>
                  <a:pt x="f276" y="f277"/>
                  <a:pt x="f278" y="f279"/>
                </a:cubicBezTo>
                <a:cubicBezTo>
                  <a:pt x="f280" y="f281"/>
                  <a:pt x="f282" y="f283"/>
                  <a:pt x="f284" y="f285"/>
                </a:cubicBezTo>
                <a:cubicBezTo>
                  <a:pt x="f286" y="f287"/>
                  <a:pt x="f288" y="f289"/>
                  <a:pt x="f290" y="f291"/>
                </a:cubicBezTo>
                <a:lnTo>
                  <a:pt x="f292" y="f293"/>
                </a:lnTo>
                <a:cubicBezTo>
                  <a:pt x="f294" y="f295"/>
                  <a:pt x="f296" y="f297"/>
                  <a:pt x="f298" y="f299"/>
                </a:cubicBezTo>
                <a:lnTo>
                  <a:pt x="f300" y="f301"/>
                </a:lnTo>
                <a:cubicBezTo>
                  <a:pt x="f302" y="f303"/>
                  <a:pt x="f304" y="f305"/>
                  <a:pt x="f306" y="f307"/>
                </a:cubicBezTo>
                <a:cubicBezTo>
                  <a:pt x="f308" y="f309"/>
                  <a:pt x="f310" y="f311"/>
                  <a:pt x="f312" y="f313"/>
                </a:cubicBezTo>
                <a:cubicBezTo>
                  <a:pt x="f314" y="f315"/>
                  <a:pt x="f316" y="f317"/>
                  <a:pt x="f318" y="f319"/>
                </a:cubicBezTo>
                <a:cubicBezTo>
                  <a:pt x="f320" y="f321"/>
                  <a:pt x="f322" y="f323"/>
                  <a:pt x="f324" y="f325"/>
                </a:cubicBezTo>
                <a:cubicBezTo>
                  <a:pt x="f326" y="f327"/>
                  <a:pt x="f328" y="f329"/>
                  <a:pt x="f330" y="f331"/>
                </a:cubicBezTo>
                <a:lnTo>
                  <a:pt x="f332" y="f333"/>
                </a:lnTo>
                <a:cubicBezTo>
                  <a:pt x="f334" y="f335"/>
                  <a:pt x="f336" y="f337"/>
                  <a:pt x="f338" y="f339"/>
                </a:cubicBezTo>
                <a:cubicBezTo>
                  <a:pt x="f340" y="f341"/>
                  <a:pt x="f342" y="f343"/>
                  <a:pt x="f344" y="f345"/>
                </a:cubicBezTo>
                <a:lnTo>
                  <a:pt x="f346" y="f347"/>
                </a:lnTo>
                <a:lnTo>
                  <a:pt x="f348" y="f349"/>
                </a:lnTo>
                <a:cubicBezTo>
                  <a:pt x="f350" y="f351"/>
                  <a:pt x="f352" y="f353"/>
                  <a:pt x="f354" y="f355"/>
                </a:cubicBezTo>
                <a:cubicBezTo>
                  <a:pt x="f356" y="f357"/>
                  <a:pt x="f358" y="f359"/>
                  <a:pt x="f360" y="f361"/>
                </a:cubicBezTo>
                <a:lnTo>
                  <a:pt x="f362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4" y="f375"/>
                </a:cubicBezTo>
                <a:cubicBezTo>
                  <a:pt x="f376" y="f377"/>
                  <a:pt x="f378" y="f379"/>
                  <a:pt x="f380" y="f381"/>
                </a:cubicBezTo>
                <a:cubicBezTo>
                  <a:pt x="f382" y="f383"/>
                  <a:pt x="f384" y="f385"/>
                  <a:pt x="f386" y="f387"/>
                </a:cubicBezTo>
                <a:cubicBezTo>
                  <a:pt x="f388" y="f389"/>
                  <a:pt x="f390" y="f391"/>
                  <a:pt x="f392" y="f393"/>
                </a:cubicBezTo>
                <a:cubicBezTo>
                  <a:pt x="f394" y="f395"/>
                  <a:pt x="f396" y="f397"/>
                  <a:pt x="f398" y="f399"/>
                </a:cubicBezTo>
                <a:lnTo>
                  <a:pt x="f400" y="f401"/>
                </a:lnTo>
                <a:cubicBezTo>
                  <a:pt x="f402" y="f403"/>
                  <a:pt x="f404" y="f405"/>
                  <a:pt x="f406" y="f407"/>
                </a:cubicBezTo>
                <a:cubicBezTo>
                  <a:pt x="f408" y="f409"/>
                  <a:pt x="f410" y="f411"/>
                  <a:pt x="f412" y="f413"/>
                </a:cubicBezTo>
                <a:cubicBezTo>
                  <a:pt x="f414" y="f415"/>
                  <a:pt x="f416" y="f417"/>
                  <a:pt x="f418" y="f419"/>
                </a:cubicBezTo>
                <a:lnTo>
                  <a:pt x="f420" y="f421"/>
                </a:lnTo>
                <a:cubicBezTo>
                  <a:pt x="f422" y="f423"/>
                  <a:pt x="f424" y="f425"/>
                  <a:pt x="f77" y="f78"/>
                </a:cubicBezTo>
                <a:close/>
                <a:moveTo>
                  <a:pt x="f426" y="f427"/>
                </a:moveTo>
                <a:cubicBezTo>
                  <a:pt x="f428" y="f429"/>
                  <a:pt x="f430" y="f431"/>
                  <a:pt x="f432" y="f433"/>
                </a:cubicBezTo>
                <a:cubicBezTo>
                  <a:pt x="f434" y="f435"/>
                  <a:pt x="f436" y="f437"/>
                  <a:pt x="f438" y="f439"/>
                </a:cubicBezTo>
                <a:lnTo>
                  <a:pt x="f440" y="f4"/>
                </a:lnTo>
                <a:lnTo>
                  <a:pt x="f441" y="f442"/>
                </a:lnTo>
                <a:cubicBezTo>
                  <a:pt x="f443" y="f444"/>
                  <a:pt x="f445" y="f446"/>
                  <a:pt x="f447" y="f448"/>
                </a:cubicBezTo>
                <a:cubicBezTo>
                  <a:pt x="f449" y="f450"/>
                  <a:pt x="f451" y="f452"/>
                  <a:pt x="f453" y="f454"/>
                </a:cubicBezTo>
                <a:cubicBezTo>
                  <a:pt x="f455" y="f456"/>
                  <a:pt x="f457" y="f458"/>
                  <a:pt x="f459" y="f460"/>
                </a:cubicBezTo>
                <a:cubicBezTo>
                  <a:pt x="f461" y="f462"/>
                  <a:pt x="f463" y="f464"/>
                  <a:pt x="f465" y="f466"/>
                </a:cubicBezTo>
                <a:lnTo>
                  <a:pt x="f467" y="f468"/>
                </a:lnTo>
                <a:cubicBezTo>
                  <a:pt x="f469" y="f470"/>
                  <a:pt x="f471" y="f472"/>
                  <a:pt x="f473" y="f474"/>
                </a:cubicBezTo>
                <a:cubicBezTo>
                  <a:pt x="f475" y="f476"/>
                  <a:pt x="f477" y="f478"/>
                  <a:pt x="f479" y="f480"/>
                </a:cubicBezTo>
                <a:cubicBezTo>
                  <a:pt x="f481" y="f482"/>
                  <a:pt x="f483" y="f484"/>
                  <a:pt x="f485" y="f486"/>
                </a:cubicBezTo>
                <a:cubicBezTo>
                  <a:pt x="f487" y="f488"/>
                  <a:pt x="f489" y="f490"/>
                  <a:pt x="f491" y="f492"/>
                </a:cubicBezTo>
                <a:cubicBezTo>
                  <a:pt x="f493" y="f494"/>
                  <a:pt x="f495" y="f496"/>
                  <a:pt x="f426" y="f427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3EABE3BB-8B56-8E3F-2D21-9DC48C8D3ED2}"/>
              </a:ext>
            </a:extLst>
          </p:cNvPr>
          <p:cNvSpPr/>
          <p:nvPr/>
        </p:nvSpPr>
        <p:spPr>
          <a:xfrm>
            <a:off x="5223903" y="1253331"/>
            <a:ext cx="436342" cy="467441"/>
          </a:xfrm>
          <a:custGeom>
            <a:avLst/>
            <a:gdLst>
              <a:gd name="f0" fmla="val w"/>
              <a:gd name="f1" fmla="val h"/>
              <a:gd name="f2" fmla="val 0"/>
              <a:gd name="f3" fmla="val 3068057"/>
              <a:gd name="f4" fmla="val 3083879"/>
              <a:gd name="f5" fmla="val 1943022"/>
              <a:gd name="f6" fmla="val 2091435"/>
              <a:gd name="f7" fmla="val 2214809"/>
              <a:gd name="f8" fmla="val 107202"/>
              <a:gd name="f9" fmla="val 2232575"/>
              <a:gd name="f10" fmla="val 249298"/>
              <a:gd name="f11" fmla="val 2066806"/>
              <a:gd name="f12" fmla="val 323095"/>
              <a:gd name="f13" fmla="val 1966497"/>
              <a:gd name="f14" fmla="val 475331"/>
              <a:gd name="f15" fmla="val 1992863"/>
              <a:gd name="f16" fmla="val 623272"/>
              <a:gd name="f17" fmla="val 2032344"/>
              <a:gd name="f18" fmla="val 614884"/>
              <a:gd name="f19" fmla="val 2007703"/>
              <a:gd name="f20" fmla="val 472429"/>
              <a:gd name="f21" fmla="val 2119863"/>
              <a:gd name="f22" fmla="val 324636"/>
              <a:gd name="f23" fmla="val 2294697"/>
              <a:gd name="f24" fmla="val 266187"/>
              <a:gd name="f25" fmla="val 2304190"/>
              <a:gd name="f26" fmla="val 260641"/>
              <a:gd name="f27" fmla="val 2314409"/>
              <a:gd name="f28" fmla="val 260119"/>
              <a:gd name="f29" fmla="val 2324748"/>
              <a:gd name="f30" fmla="val 2491310"/>
              <a:gd name="f31" fmla="val 2626336"/>
              <a:gd name="f32" fmla="val 395145"/>
              <a:gd name="f33" fmla="val 561708"/>
              <a:gd name="f34" fmla="val 2609021"/>
              <a:gd name="f35" fmla="val 647481"/>
              <a:gd name="f36" fmla="val 656343"/>
              <a:gd name="f37" fmla="val 2762823"/>
              <a:gd name="f38" fmla="val 669742"/>
              <a:gd name="f39" fmla="val 2867295"/>
              <a:gd name="f40" fmla="val 786613"/>
              <a:gd name="f41" fmla="val 927882"/>
              <a:gd name="f42" fmla="val 2850464"/>
              <a:gd name="f43" fmla="val 1011252"/>
              <a:gd name="f44" fmla="val 2978255"/>
              <a:gd name="f45" fmla="val 1064152"/>
              <a:gd name="f46" fmla="val 1190111"/>
              <a:gd name="f47" fmla="val 1337042"/>
              <a:gd name="f48" fmla="val 1418703"/>
              <a:gd name="f49" fmla="val 3040320"/>
              <a:gd name="f50" fmla="val 1493884"/>
              <a:gd name="f51" fmla="val 2992210"/>
              <a:gd name="f52" fmla="val 1551889"/>
              <a:gd name="f53" fmla="val 2909241"/>
              <a:gd name="f54" fmla="val 1651289"/>
              <a:gd name="f55" fmla="val 2791782"/>
              <a:gd name="f56" fmla="val 1696238"/>
              <a:gd name="f57" fmla="val 2686704"/>
              <a:gd name="f58" fmla="val 1660749"/>
              <a:gd name="f59" fmla="val 2673794"/>
              <a:gd name="f60" fmla="val 1698968"/>
              <a:gd name="f61" fmla="val 2768232"/>
              <a:gd name="f62" fmla="val 1730865"/>
              <a:gd name="f63" fmla="val 2870956"/>
              <a:gd name="f64" fmla="val 1707121"/>
              <a:gd name="f65" fmla="val 2955415"/>
              <a:gd name="f66" fmla="val 1640323"/>
              <a:gd name="f67" fmla="val 2993943"/>
              <a:gd name="f68" fmla="val 1688574"/>
              <a:gd name="f69" fmla="val 3012247"/>
              <a:gd name="f70" fmla="val 1750635"/>
              <a:gd name="f71" fmla="val 1816968"/>
              <a:gd name="f72" fmla="val 1986406"/>
              <a:gd name="f73" fmla="val 2892829"/>
              <a:gd name="f74" fmla="val 2127952"/>
              <a:gd name="f75" fmla="val 2733451"/>
              <a:gd name="f76" fmla="val 2161496"/>
              <a:gd name="f77" fmla="val 2570803"/>
              <a:gd name="f78" fmla="val 2185843"/>
              <a:gd name="f79" fmla="val 2422847"/>
              <a:gd name="f80" fmla="val 2122052"/>
              <a:gd name="f81" fmla="val 2373218"/>
              <a:gd name="f82" fmla="val 2004561"/>
              <a:gd name="f83" fmla="val 2397575"/>
              <a:gd name="f84" fmla="val 1987765"/>
              <a:gd name="f85" fmla="val 2417022"/>
              <a:gd name="f86" fmla="val 1964396"/>
              <a:gd name="f87" fmla="val 2431421"/>
              <a:gd name="f88" fmla="val 1936987"/>
              <a:gd name="f89" fmla="val 2469123"/>
              <a:gd name="f90" fmla="val 1865220"/>
              <a:gd name="f91" fmla="val 2466430"/>
              <a:gd name="f92" fmla="val 1776674"/>
              <a:gd name="f93" fmla="val 2424327"/>
              <a:gd name="f94" fmla="val 1703750"/>
              <a:gd name="f95" fmla="val 2390880"/>
              <a:gd name="f96" fmla="val 1723060"/>
              <a:gd name="f97" fmla="val 2426033"/>
              <a:gd name="f98" fmla="val 1783948"/>
              <a:gd name="f99" fmla="val 2428758"/>
              <a:gd name="f100" fmla="val 1857660"/>
              <a:gd name="f101" fmla="val 2398065"/>
              <a:gd name="f102" fmla="val 1917447"/>
              <a:gd name="f103" fmla="val 2386618"/>
              <a:gd name="f104" fmla="val 1939743"/>
              <a:gd name="f105" fmla="val 2371177"/>
              <a:gd name="f106" fmla="val 1958844"/>
              <a:gd name="f107" fmla="val 2348681"/>
              <a:gd name="f108" fmla="val 1969064"/>
              <a:gd name="f109" fmla="val 2314536"/>
              <a:gd name="f110" fmla="val 1978212"/>
              <a:gd name="f111" fmla="val 2320989"/>
              <a:gd name="f112" fmla="val 1994504"/>
              <a:gd name="f113" fmla="val 2292439"/>
              <a:gd name="f114" fmla="val 2010252"/>
              <a:gd name="f115" fmla="val 2259301"/>
              <a:gd name="f116" fmla="val 2017439"/>
              <a:gd name="f117" fmla="val 2224883"/>
              <a:gd name="f118" fmla="val 2015050"/>
              <a:gd name="f119" fmla="val 2157880"/>
              <a:gd name="f120" fmla="val 2010397"/>
              <a:gd name="f121" fmla="val 2096183"/>
              <a:gd name="f122" fmla="val 1970105"/>
              <a:gd name="f123" fmla="val 2062112"/>
              <a:gd name="f124" fmla="val 1908746"/>
              <a:gd name="f125" fmla="val 2028307"/>
              <a:gd name="f126" fmla="val 1927422"/>
              <a:gd name="f127" fmla="val 2069101"/>
              <a:gd name="f128" fmla="val 2000945"/>
              <a:gd name="f129" fmla="val 2143517"/>
              <a:gd name="f130" fmla="val 2048870"/>
              <a:gd name="f131" fmla="val 2224395"/>
              <a:gd name="f132" fmla="val 2053708"/>
              <a:gd name="f133" fmla="val 2263912"/>
              <a:gd name="f134" fmla="val 2056070"/>
              <a:gd name="f135" fmla="val 2302036"/>
              <a:gd name="f136" fmla="val 2047984"/>
              <a:gd name="f137" fmla="val 2335071"/>
              <a:gd name="f138" fmla="val 2030056"/>
              <a:gd name="f139" fmla="val 2400196"/>
              <a:gd name="f140" fmla="val 2159379"/>
              <a:gd name="f141" fmla="val 2567325"/>
              <a:gd name="f142" fmla="val 2230480"/>
              <a:gd name="f143" fmla="val 2748680"/>
              <a:gd name="f144" fmla="val 2204554"/>
              <a:gd name="f145" fmla="val 2767068"/>
              <a:gd name="f146" fmla="val 2240602"/>
              <a:gd name="f147" fmla="val 2774723"/>
              <a:gd name="f148" fmla="val 2281713"/>
              <a:gd name="f149" fmla="val 2324613"/>
              <a:gd name="f150" fmla="val 2444667"/>
              <a:gd name="f151" fmla="val 2714770"/>
              <a:gd name="f152" fmla="val 2550720"/>
              <a:gd name="f153" fmla="val 2619461"/>
              <a:gd name="f154" fmla="val 2609132"/>
              <a:gd name="f155" fmla="val 2594093"/>
              <a:gd name="f156" fmla="val 2739763"/>
              <a:gd name="f157" fmla="val 2496512"/>
              <a:gd name="f158" fmla="val 2844553"/>
              <a:gd name="f159" fmla="val 2368919"/>
              <a:gd name="f160" fmla="val 2876858"/>
              <a:gd name="f161" fmla="val 2184369"/>
              <a:gd name="f162" fmla="val 2908073"/>
              <a:gd name="f163" fmla="val 2016372"/>
              <a:gd name="f164" fmla="val 2826285"/>
              <a:gd name="f165" fmla="val 1978290"/>
              <a:gd name="f166" fmla="val 2684161"/>
              <a:gd name="f167" fmla="val 1939323"/>
              <a:gd name="f168" fmla="val 2694602"/>
              <a:gd name="f169" fmla="val 1970494"/>
              <a:gd name="f170" fmla="val 2810931"/>
              <a:gd name="f171" fmla="val 2075973"/>
              <a:gd name="f172" fmla="val 2892306"/>
              <a:gd name="f173" fmla="val 2210223"/>
              <a:gd name="f174" fmla="val 2912307"/>
              <a:gd name="f175" fmla="val 2165434"/>
              <a:gd name="f176" fmla="val 3014618"/>
              <a:gd name="f177" fmla="val 2062317"/>
              <a:gd name="f178" fmla="val 1804718"/>
              <a:gd name="f179" fmla="val 1736151"/>
              <a:gd name="f180" fmla="val 2990782"/>
              <a:gd name="f181" fmla="val 1657612"/>
              <a:gd name="f182" fmla="val 2862428"/>
              <a:gd name="f183" fmla="val 1632100"/>
              <a:gd name="f184" fmla="val 2775963"/>
              <a:gd name="f185" fmla="val 1598588"/>
              <a:gd name="f186" fmla="val 2449530"/>
              <a:gd name="f187" fmla="val 1653064"/>
              <a:gd name="f188" fmla="val 2147091"/>
              <a:gd name="f189" fmla="val 1775302"/>
              <a:gd name="f190" fmla="val 2294672"/>
              <a:gd name="f191" fmla="val 1947360"/>
              <a:gd name="f192" fmla="val 2360889"/>
              <a:gd name="f193" fmla="val 2101389"/>
              <a:gd name="f194" fmla="val 2319520"/>
              <a:gd name="f195" fmla="val 2085913"/>
              <a:gd name="f196" fmla="val 2268654"/>
              <a:gd name="f197" fmla="val 1935632"/>
              <a:gd name="f198" fmla="val 2308197"/>
              <a:gd name="f199" fmla="val 1765039"/>
              <a:gd name="f200" fmla="val 2228547"/>
              <a:gd name="f201" fmla="val 1652548"/>
              <a:gd name="f202" fmla="val 2065927"/>
              <a:gd name="f203" fmla="val 1594744"/>
              <a:gd name="f204" fmla="val 1988631"/>
              <a:gd name="f205" fmla="val 1552933"/>
              <a:gd name="f206" fmla="val 1543383"/>
              <a:gd name="f207" fmla="val 1647107"/>
              <a:gd name="f208" fmla="val 1210118"/>
              <a:gd name="f209" fmla="val 1757451"/>
              <a:gd name="f210" fmla="val 1073526"/>
              <a:gd name="f211" fmla="val 1924310"/>
              <a:gd name="f212" fmla="val 1023711"/>
              <a:gd name="f213" fmla="val 2044795"/>
              <a:gd name="f214" fmla="val 1095494"/>
              <a:gd name="f215" fmla="val 2046624"/>
              <a:gd name="f216" fmla="val 1092427"/>
              <a:gd name="f217" fmla="val 2044963"/>
              <a:gd name="f218" fmla="val 1115904"/>
              <a:gd name="f219" fmla="val 2049817"/>
              <a:gd name="f220" fmla="val 1139574"/>
              <a:gd name="f221" fmla="val 2059741"/>
              <a:gd name="f222" fmla="val 1162003"/>
              <a:gd name="f223" fmla="val 2085174"/>
              <a:gd name="f224" fmla="val 1219476"/>
              <a:gd name="f225" fmla="val 2140055"/>
              <a:gd name="f226" fmla="val 1259997"/>
              <a:gd name="f227" fmla="val 2204060"/>
              <a:gd name="f228" fmla="val 1268556"/>
              <a:gd name="f229" fmla="val 2208020"/>
              <a:gd name="f230" fmla="val 1238949"/>
              <a:gd name="f231" fmla="val 2154665"/>
              <a:gd name="f232" fmla="val 1231814"/>
              <a:gd name="f233" fmla="val 2108853"/>
              <a:gd name="f234" fmla="val 1198319"/>
              <a:gd name="f235" fmla="val 2087448"/>
              <a:gd name="f236" fmla="val 1150798"/>
              <a:gd name="f237" fmla="val 2064784"/>
              <a:gd name="f238" fmla="val 1100476"/>
              <a:gd name="f239" fmla="val 2073123"/>
              <a:gd name="f240" fmla="val 1042569"/>
              <a:gd name="f241" fmla="val 2109077"/>
              <a:gd name="f242" fmla="val 1000639"/>
              <a:gd name="f243" fmla="val 2142987"/>
              <a:gd name="f244" fmla="val 961090"/>
              <a:gd name="f245" fmla="val 2196315"/>
              <a:gd name="f246" fmla="val 941798"/>
              <a:gd name="f247" fmla="val 2249471"/>
              <a:gd name="f248" fmla="val 949847"/>
              <a:gd name="f249" fmla="val 2253988"/>
              <a:gd name="f250" fmla="val 920317"/>
              <a:gd name="f251" fmla="val 2190211"/>
              <a:gd name="f252" fmla="val 910645"/>
              <a:gd name="f253" fmla="val 2126205"/>
              <a:gd name="f254" fmla="val 934132"/>
              <a:gd name="f255" fmla="val 2085632"/>
              <a:gd name="f256" fmla="val 982099"/>
              <a:gd name="f257" fmla="val 2052614"/>
              <a:gd name="f258" fmla="val 1055246"/>
              <a:gd name="f259" fmla="val 1928226"/>
              <a:gd name="f260" fmla="val 988072"/>
              <a:gd name="f261" fmla="val 1765306"/>
              <a:gd name="f262" fmla="val 1028878"/>
              <a:gd name="f263" fmla="val 1646726"/>
              <a:gd name="f264" fmla="val 1149851"/>
              <a:gd name="f265" fmla="val 1576863"/>
              <a:gd name="f266" fmla="val 1018908"/>
              <a:gd name="f267" fmla="val 1584053"/>
              <a:gd name="f268" fmla="val 461235"/>
              <a:gd name="f269" fmla="val 1633436"/>
              <a:gd name="f270" fmla="val 269593"/>
              <a:gd name="f271" fmla="val 1697428"/>
              <a:gd name="f272" fmla="val 119029"/>
              <a:gd name="f273" fmla="val 1776459"/>
              <a:gd name="f274" fmla="val 1125035"/>
              <a:gd name="f275" fmla="val 1263339"/>
              <a:gd name="f276" fmla="val 1331906"/>
              <a:gd name="f277" fmla="val 93097"/>
              <a:gd name="f278" fmla="val 1410445"/>
              <a:gd name="f279" fmla="val 221451"/>
              <a:gd name="f280" fmla="val 1435957"/>
              <a:gd name="f281" fmla="val 307916"/>
              <a:gd name="f282" fmla="val 1469469"/>
              <a:gd name="f283" fmla="val 634350"/>
              <a:gd name="f284" fmla="val 1414993"/>
              <a:gd name="f285" fmla="val 936788"/>
              <a:gd name="f286" fmla="val 1292755"/>
              <a:gd name="f287" fmla="val 789207"/>
              <a:gd name="f288" fmla="val 1120697"/>
              <a:gd name="f289" fmla="val 722990"/>
              <a:gd name="f290" fmla="val 966668"/>
              <a:gd name="f291" fmla="val 764359"/>
              <a:gd name="f292" fmla="val 982144"/>
              <a:gd name="f293" fmla="val 815225"/>
              <a:gd name="f294" fmla="val 1132425"/>
              <a:gd name="f295" fmla="val 775682"/>
              <a:gd name="f296" fmla="val 1303018"/>
              <a:gd name="f297" fmla="val 855332"/>
              <a:gd name="f298" fmla="val 1415509"/>
              <a:gd name="f299" fmla="val 1017952"/>
              <a:gd name="f300" fmla="val 1473313"/>
              <a:gd name="f301" fmla="val 1095249"/>
              <a:gd name="f302" fmla="val 1515123"/>
              <a:gd name="f303" fmla="val 1540497"/>
              <a:gd name="f304" fmla="val 1420950"/>
              <a:gd name="f305" fmla="val 1873762"/>
              <a:gd name="f306" fmla="val 1310606"/>
              <a:gd name="f307" fmla="val 2010353"/>
              <a:gd name="f308" fmla="val 1143747"/>
              <a:gd name="f309" fmla="val 2060168"/>
              <a:gd name="f310" fmla="val 1023262"/>
              <a:gd name="f311" fmla="val 1988385"/>
              <a:gd name="f312" fmla="val 1021433"/>
              <a:gd name="f313" fmla="val 1991453"/>
              <a:gd name="f314" fmla="val 1023094"/>
              <a:gd name="f315" fmla="val 1967976"/>
              <a:gd name="f316" fmla="val 1018240"/>
              <a:gd name="f317" fmla="val 1944306"/>
              <a:gd name="f318" fmla="val 1008316"/>
              <a:gd name="f319" fmla="val 1921877"/>
              <a:gd name="f320" fmla="val 982883"/>
              <a:gd name="f321" fmla="val 1864403"/>
              <a:gd name="f322" fmla="val 928002"/>
              <a:gd name="f323" fmla="val 1823883"/>
              <a:gd name="f324" fmla="val 863997"/>
              <a:gd name="f325" fmla="val 1815323"/>
              <a:gd name="f326" fmla="val 860037"/>
              <a:gd name="f327" fmla="val 1844930"/>
              <a:gd name="f328" fmla="val 913392"/>
              <a:gd name="f329" fmla="val 1852066"/>
              <a:gd name="f330" fmla="val 959204"/>
              <a:gd name="f331" fmla="val 1885560"/>
              <a:gd name="f332" fmla="val 980609"/>
              <a:gd name="f333" fmla="val 1933082"/>
              <a:gd name="f334" fmla="val 1003273"/>
              <a:gd name="f335" fmla="val 1983404"/>
              <a:gd name="f336" fmla="val 994934"/>
              <a:gd name="f337" fmla="val 2041310"/>
              <a:gd name="f338" fmla="val 958980"/>
              <a:gd name="f339" fmla="val 2083241"/>
              <a:gd name="f340" fmla="val 925070"/>
              <a:gd name="f341" fmla="val 2122789"/>
              <a:gd name="f342" fmla="val 871742"/>
              <a:gd name="f343" fmla="val 2142082"/>
              <a:gd name="f344" fmla="val 818586"/>
              <a:gd name="f345" fmla="val 2134033"/>
              <a:gd name="f346" fmla="val 814069"/>
              <a:gd name="f347" fmla="val 2163562"/>
              <a:gd name="f348" fmla="val 877846"/>
              <a:gd name="f349" fmla="val 2173235"/>
              <a:gd name="f350" fmla="val 941852"/>
              <a:gd name="f351" fmla="val 2149747"/>
              <a:gd name="f352" fmla="val 982425"/>
              <a:gd name="f353" fmla="val 2101780"/>
              <a:gd name="f354" fmla="val 1015443"/>
              <a:gd name="f355" fmla="val 2028633"/>
              <a:gd name="f356" fmla="val 1139831"/>
              <a:gd name="f357" fmla="val 2095808"/>
              <a:gd name="f358" fmla="val 1302751"/>
              <a:gd name="f359" fmla="val 2055001"/>
              <a:gd name="f360" fmla="val 1421331"/>
              <a:gd name="f361" fmla="val 1934029"/>
              <a:gd name="f362" fmla="val 1491194"/>
              <a:gd name="f363" fmla="val 2064971"/>
              <a:gd name="f364" fmla="val 1484003"/>
              <a:gd name="f365" fmla="val 2622644"/>
              <a:gd name="f366" fmla="val 1434621"/>
              <a:gd name="f367" fmla="val 2814287"/>
              <a:gd name="f368" fmla="val 1370629"/>
              <a:gd name="f369" fmla="val 2964850"/>
              <a:gd name="f370" fmla="val 1291598"/>
              <a:gd name="f371" fmla="val 976622"/>
              <a:gd name="f372" fmla="val 853248"/>
              <a:gd name="f373" fmla="val 2976677"/>
              <a:gd name="f374" fmla="val 835482"/>
              <a:gd name="f375" fmla="val 2834581"/>
              <a:gd name="f376" fmla="val 1001251"/>
              <a:gd name="f377" fmla="val 2760784"/>
              <a:gd name="f378" fmla="val 1101560"/>
              <a:gd name="f379" fmla="val 2608549"/>
              <a:gd name="f380" fmla="val 1075194"/>
              <a:gd name="f381" fmla="val 2460607"/>
              <a:gd name="f382" fmla="val 1035713"/>
              <a:gd name="f383" fmla="val 2468996"/>
              <a:gd name="f384" fmla="val 1060354"/>
              <a:gd name="f385" fmla="val 2611450"/>
              <a:gd name="f386" fmla="val 948194"/>
              <a:gd name="f387" fmla="val 2759243"/>
              <a:gd name="f388" fmla="val 773360"/>
              <a:gd name="f389" fmla="val 2817692"/>
              <a:gd name="f390" fmla="val 763867"/>
              <a:gd name="f391" fmla="val 2823239"/>
              <a:gd name="f392" fmla="val 753648"/>
              <a:gd name="f393" fmla="val 2823760"/>
              <a:gd name="f394" fmla="val 743309"/>
              <a:gd name="f395" fmla="val 576747"/>
              <a:gd name="f396" fmla="val 441721"/>
              <a:gd name="f397" fmla="val 2688734"/>
              <a:gd name="f398" fmla="val 2522172"/>
              <a:gd name="f399" fmla="val 459036"/>
              <a:gd name="f400" fmla="val 2436399"/>
              <a:gd name="f401" fmla="val 2427537"/>
              <a:gd name="f402" fmla="val 305234"/>
              <a:gd name="f403" fmla="val 2414137"/>
              <a:gd name="f404" fmla="val 200762"/>
              <a:gd name="f405" fmla="val 2297266"/>
              <a:gd name="f406" fmla="val 2155997"/>
              <a:gd name="f407" fmla="val 217593"/>
              <a:gd name="f408" fmla="val 2072628"/>
              <a:gd name="f409" fmla="val 89802"/>
              <a:gd name="f410" fmla="val 2019727"/>
              <a:gd name="f411" fmla="val 1893768"/>
              <a:gd name="f412" fmla="val 1746838"/>
              <a:gd name="f413" fmla="val 1665177"/>
              <a:gd name="f414" fmla="val 27737"/>
              <a:gd name="f415" fmla="val 1589996"/>
              <a:gd name="f416" fmla="val 75847"/>
              <a:gd name="f417" fmla="val 1531990"/>
              <a:gd name="f418" fmla="val 158816"/>
              <a:gd name="f419" fmla="val 1432590"/>
              <a:gd name="f420" fmla="val 276275"/>
              <a:gd name="f421" fmla="val 1387641"/>
              <a:gd name="f422" fmla="val 381353"/>
              <a:gd name="f423" fmla="val 1423131"/>
              <a:gd name="f424" fmla="val 394263"/>
              <a:gd name="f425" fmla="val 1384911"/>
              <a:gd name="f426" fmla="val 299825"/>
              <a:gd name="f427" fmla="val 1353014"/>
              <a:gd name="f428" fmla="val 197101"/>
              <a:gd name="f429" fmla="val 1376758"/>
              <a:gd name="f430" fmla="val 112642"/>
              <a:gd name="f431" fmla="val 1443556"/>
              <a:gd name="f432" fmla="val 74114"/>
              <a:gd name="f433" fmla="val 1395305"/>
              <a:gd name="f434" fmla="val 55810"/>
              <a:gd name="f435" fmla="val 1333244"/>
              <a:gd name="f436" fmla="val 1266911"/>
              <a:gd name="f437" fmla="val 1097473"/>
              <a:gd name="f438" fmla="val 175228"/>
              <a:gd name="f439" fmla="val 955927"/>
              <a:gd name="f440" fmla="val 334606"/>
              <a:gd name="f441" fmla="val 922383"/>
              <a:gd name="f442" fmla="val 497254"/>
              <a:gd name="f443" fmla="val 898036"/>
              <a:gd name="f444" fmla="val 645210"/>
              <a:gd name="f445" fmla="val 961827"/>
              <a:gd name="f446" fmla="val 694839"/>
              <a:gd name="f447" fmla="val 1079319"/>
              <a:gd name="f448" fmla="val 670482"/>
              <a:gd name="f449" fmla="val 1096114"/>
              <a:gd name="f450" fmla="val 651035"/>
              <a:gd name="f451" fmla="val 1119484"/>
              <a:gd name="f452" fmla="val 636636"/>
              <a:gd name="f453" fmla="val 1146893"/>
              <a:gd name="f454" fmla="val 598934"/>
              <a:gd name="f455" fmla="val 1218660"/>
              <a:gd name="f456" fmla="val 601627"/>
              <a:gd name="f457" fmla="val 1307205"/>
              <a:gd name="f458" fmla="val 643730"/>
              <a:gd name="f459" fmla="val 1380130"/>
              <a:gd name="f460" fmla="val 677177"/>
              <a:gd name="f461" fmla="val 1360819"/>
              <a:gd name="f462" fmla="val 642024"/>
              <a:gd name="f463" fmla="val 1299932"/>
              <a:gd name="f464" fmla="val 639299"/>
              <a:gd name="f465" fmla="val 1226219"/>
              <a:gd name="f466" fmla="val 669992"/>
              <a:gd name="f467" fmla="val 1166433"/>
              <a:gd name="f468" fmla="val 681439"/>
              <a:gd name="f469" fmla="val 1144136"/>
              <a:gd name="f470" fmla="val 696880"/>
              <a:gd name="f471" fmla="val 1125036"/>
              <a:gd name="f472" fmla="val 719376"/>
              <a:gd name="f473" fmla="val 1114815"/>
              <a:gd name="f474" fmla="val 753521"/>
              <a:gd name="f475" fmla="val 1105667"/>
              <a:gd name="f476" fmla="val 747068"/>
              <a:gd name="f477" fmla="val 1089375"/>
              <a:gd name="f478" fmla="val 775618"/>
              <a:gd name="f479" fmla="val 1073627"/>
              <a:gd name="f480" fmla="val 808756"/>
              <a:gd name="f481" fmla="val 1066440"/>
              <a:gd name="f482" fmla="val 843174"/>
              <a:gd name="f483" fmla="val 1068829"/>
              <a:gd name="f484" fmla="val 910177"/>
              <a:gd name="f485" fmla="val 1073482"/>
              <a:gd name="f486" fmla="val 971874"/>
              <a:gd name="f487" fmla="val 1113774"/>
              <a:gd name="f488" fmla="val 1005945"/>
              <a:gd name="f489" fmla="val 1175134"/>
              <a:gd name="f490" fmla="val 1039750"/>
              <a:gd name="f491" fmla="val 1156458"/>
              <a:gd name="f492" fmla="val 998956"/>
              <a:gd name="f493" fmla="val 1082934"/>
              <a:gd name="f494" fmla="val 924540"/>
              <a:gd name="f495" fmla="val 1035010"/>
              <a:gd name="f496" fmla="val 843662"/>
              <a:gd name="f497" fmla="val 1030172"/>
              <a:gd name="f498" fmla="val 804145"/>
              <a:gd name="f499" fmla="val 1027809"/>
              <a:gd name="f500" fmla="val 766021"/>
              <a:gd name="f501" fmla="val 1035895"/>
              <a:gd name="f502" fmla="val 732986"/>
              <a:gd name="f503" fmla="val 1053824"/>
              <a:gd name="f504" fmla="val 667861"/>
              <a:gd name="f505" fmla="val 924500"/>
              <a:gd name="f506" fmla="val 500732"/>
              <a:gd name="f507" fmla="val 853399"/>
              <a:gd name="f508" fmla="val 319377"/>
              <a:gd name="f509" fmla="val 879325"/>
              <a:gd name="f510" fmla="val 300989"/>
              <a:gd name="f511" fmla="val 843277"/>
              <a:gd name="f512" fmla="val 293334"/>
              <a:gd name="f513" fmla="val 802167"/>
              <a:gd name="f514" fmla="val 759266"/>
              <a:gd name="f515" fmla="val 639212"/>
              <a:gd name="f516" fmla="val 353287"/>
              <a:gd name="f517" fmla="val 533159"/>
              <a:gd name="f518" fmla="val 448596"/>
              <a:gd name="f519" fmla="val 474747"/>
              <a:gd name="f520" fmla="val 473964"/>
              <a:gd name="f521" fmla="val 344116"/>
              <a:gd name="f522" fmla="val 571545"/>
              <a:gd name="f523" fmla="val 239326"/>
              <a:gd name="f524" fmla="val 699138"/>
              <a:gd name="f525" fmla="val 207021"/>
              <a:gd name="f526" fmla="val 883688"/>
              <a:gd name="f527" fmla="val 175806"/>
              <a:gd name="f528" fmla="val 1051685"/>
              <a:gd name="f529" fmla="val 257594"/>
              <a:gd name="f530" fmla="val 1089767"/>
              <a:gd name="f531" fmla="val 399718"/>
              <a:gd name="f532" fmla="val 1128734"/>
              <a:gd name="f533" fmla="val 389277"/>
              <a:gd name="f534" fmla="val 1097563"/>
              <a:gd name="f535" fmla="val 272948"/>
              <a:gd name="f536" fmla="val 992084"/>
              <a:gd name="f537" fmla="val 191573"/>
              <a:gd name="f538" fmla="val 857834"/>
              <a:gd name="f539" fmla="val 171572"/>
              <a:gd name="f540" fmla="val 902623"/>
              <a:gd name="f541" fmla="val 69261"/>
              <a:gd name="f542" fmla="val 1005740"/>
              <a:gd name="f543" fmla="*/ f0 1 3068057"/>
              <a:gd name="f544" fmla="*/ f1 1 3083879"/>
              <a:gd name="f545" fmla="val f2"/>
              <a:gd name="f546" fmla="val f3"/>
              <a:gd name="f547" fmla="val f4"/>
              <a:gd name="f548" fmla="+- f547 0 f545"/>
              <a:gd name="f549" fmla="+- f546 0 f545"/>
              <a:gd name="f550" fmla="*/ f549 1 3068057"/>
              <a:gd name="f551" fmla="*/ f548 1 3083879"/>
              <a:gd name="f552" fmla="*/ f545 1 f550"/>
              <a:gd name="f553" fmla="*/ f546 1 f550"/>
              <a:gd name="f554" fmla="*/ f545 1 f551"/>
              <a:gd name="f555" fmla="*/ f547 1 f551"/>
              <a:gd name="f556" fmla="*/ f552 f543 1"/>
              <a:gd name="f557" fmla="*/ f553 f543 1"/>
              <a:gd name="f558" fmla="*/ f555 f544 1"/>
              <a:gd name="f559" fmla="*/ f554 f5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56" t="f559" r="f557" b="f558"/>
            <a:pathLst>
              <a:path w="3068057" h="3083879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lnTo>
                  <a:pt x="f17" y="f18"/>
                </a:ln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1" y="f33"/>
                </a:cubicBezTo>
                <a:lnTo>
                  <a:pt x="f34" y="f35"/>
                </a:lnTo>
                <a:lnTo>
                  <a:pt x="f31" y="f35"/>
                </a:lnTo>
                <a:lnTo>
                  <a:pt x="f31" y="f36"/>
                </a:lnTo>
                <a:cubicBezTo>
                  <a:pt x="f37" y="f38"/>
                  <a:pt x="f39" y="f40"/>
                  <a:pt x="f39" y="f41"/>
                </a:cubicBezTo>
                <a:lnTo>
                  <a:pt x="f42" y="f43"/>
                </a:lnTo>
                <a:cubicBezTo>
                  <a:pt x="f44" y="f45"/>
                  <a:pt x="f3" y="f46"/>
                  <a:pt x="f3" y="f47"/>
                </a:cubicBezTo>
                <a:cubicBezTo>
                  <a:pt x="f3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lnTo>
                  <a:pt x="f59" y="f60"/>
                </a:ln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69" y="f71"/>
                </a:cubicBezTo>
                <a:cubicBezTo>
                  <a:pt x="f69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lnTo>
                  <a:pt x="f95" y="f96"/>
                </a:ln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lnTo>
                  <a:pt x="f111" y="f112"/>
                </a:ln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121" y="f122"/>
                  <a:pt x="f123" y="f124"/>
                </a:cubicBezTo>
                <a:lnTo>
                  <a:pt x="f125" y="f126"/>
                </a:ln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7" y="f149"/>
                </a:cubicBezTo>
                <a:cubicBezTo>
                  <a:pt x="f147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4"/>
                  <a:pt x="f5" y="f4"/>
                </a:cubicBezTo>
                <a:cubicBezTo>
                  <a:pt x="f178" y="f4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190"/>
                  <a:pt x="f191" y="f192"/>
                  <a:pt x="f193" y="f194"/>
                </a:cubicBezTo>
                <a:lnTo>
                  <a:pt x="f195" y="f196"/>
                </a:lnTo>
                <a:cubicBezTo>
                  <a:pt x="f197" y="f198"/>
                  <a:pt x="f199" y="f200"/>
                  <a:pt x="f201" y="f202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lnTo>
                  <a:pt x="f215" y="f216"/>
                </a:lnTo>
                <a:cubicBezTo>
                  <a:pt x="f217" y="f218"/>
                  <a:pt x="f219" y="f220"/>
                  <a:pt x="f221" y="f222"/>
                </a:cubicBezTo>
                <a:cubicBezTo>
                  <a:pt x="f223" y="f224"/>
                  <a:pt x="f225" y="f226"/>
                  <a:pt x="f227" y="f228"/>
                </a:cubicBezTo>
                <a:lnTo>
                  <a:pt x="f229" y="f230"/>
                </a:lnTo>
                <a:cubicBezTo>
                  <a:pt x="f231" y="f232"/>
                  <a:pt x="f233" y="f234"/>
                  <a:pt x="f235" y="f236"/>
                </a:cubicBezTo>
                <a:cubicBezTo>
                  <a:pt x="f237" y="f238"/>
                  <a:pt x="f239" y="f240"/>
                  <a:pt x="f241" y="f242"/>
                </a:cubicBezTo>
                <a:cubicBezTo>
                  <a:pt x="f243" y="f244"/>
                  <a:pt x="f245" y="f246"/>
                  <a:pt x="f247" y="f248"/>
                </a:cubicBezTo>
                <a:lnTo>
                  <a:pt x="f249" y="f250"/>
                </a:lnTo>
                <a:cubicBezTo>
                  <a:pt x="f251" y="f252"/>
                  <a:pt x="f253" y="f254"/>
                  <a:pt x="f255" y="f256"/>
                </a:cubicBezTo>
                <a:lnTo>
                  <a:pt x="f257" y="f258"/>
                </a:lnTo>
                <a:cubicBezTo>
                  <a:pt x="f259" y="f260"/>
                  <a:pt x="f261" y="f262"/>
                  <a:pt x="f263" y="f264"/>
                </a:cubicBezTo>
                <a:cubicBezTo>
                  <a:pt x="f265" y="f266"/>
                  <a:pt x="f267" y="f268"/>
                  <a:pt x="f269" y="f270"/>
                </a:cubicBezTo>
                <a:cubicBezTo>
                  <a:pt x="f271" y="f272"/>
                  <a:pt x="f273" y="f2"/>
                  <a:pt x="f5" y="f2"/>
                </a:cubicBezTo>
                <a:close/>
                <a:moveTo>
                  <a:pt x="f274" y="f2"/>
                </a:moveTo>
                <a:cubicBezTo>
                  <a:pt x="f275" y="f2"/>
                  <a:pt x="f276" y="f277"/>
                  <a:pt x="f278" y="f279"/>
                </a:cubicBezTo>
                <a:cubicBezTo>
                  <a:pt x="f280" y="f281"/>
                  <a:pt x="f282" y="f283"/>
                  <a:pt x="f284" y="f285"/>
                </a:cubicBezTo>
                <a:cubicBezTo>
                  <a:pt x="f286" y="f287"/>
                  <a:pt x="f288" y="f289"/>
                  <a:pt x="f290" y="f291"/>
                </a:cubicBezTo>
                <a:lnTo>
                  <a:pt x="f292" y="f293"/>
                </a:lnTo>
                <a:cubicBezTo>
                  <a:pt x="f294" y="f295"/>
                  <a:pt x="f296" y="f297"/>
                  <a:pt x="f298" y="f299"/>
                </a:cubicBezTo>
                <a:cubicBezTo>
                  <a:pt x="f300" y="f301"/>
                  <a:pt x="f302" y="f303"/>
                  <a:pt x="f304" y="f305"/>
                </a:cubicBezTo>
                <a:cubicBezTo>
                  <a:pt x="f306" y="f307"/>
                  <a:pt x="f308" y="f309"/>
                  <a:pt x="f310" y="f311"/>
                </a:cubicBezTo>
                <a:lnTo>
                  <a:pt x="f312" y="f313"/>
                </a:lnTo>
                <a:cubicBezTo>
                  <a:pt x="f314" y="f315"/>
                  <a:pt x="f316" y="f317"/>
                  <a:pt x="f318" y="f319"/>
                </a:cubicBezTo>
                <a:cubicBezTo>
                  <a:pt x="f320" y="f321"/>
                  <a:pt x="f322" y="f323"/>
                  <a:pt x="f324" y="f325"/>
                </a:cubicBezTo>
                <a:lnTo>
                  <a:pt x="f326" y="f327"/>
                </a:lnTo>
                <a:cubicBezTo>
                  <a:pt x="f328" y="f329"/>
                  <a:pt x="f330" y="f331"/>
                  <a:pt x="f332" y="f333"/>
                </a:cubicBezTo>
                <a:cubicBezTo>
                  <a:pt x="f334" y="f335"/>
                  <a:pt x="f336" y="f337"/>
                  <a:pt x="f338" y="f339"/>
                </a:cubicBezTo>
                <a:cubicBezTo>
                  <a:pt x="f340" y="f341"/>
                  <a:pt x="f342" y="f343"/>
                  <a:pt x="f344" y="f345"/>
                </a:cubicBezTo>
                <a:lnTo>
                  <a:pt x="f346" y="f347"/>
                </a:lnTo>
                <a:cubicBezTo>
                  <a:pt x="f348" y="f349"/>
                  <a:pt x="f350" y="f351"/>
                  <a:pt x="f352" y="f353"/>
                </a:cubicBezTo>
                <a:lnTo>
                  <a:pt x="f354" y="f355"/>
                </a:lnTo>
                <a:cubicBezTo>
                  <a:pt x="f356" y="f357"/>
                  <a:pt x="f358" y="f359"/>
                  <a:pt x="f360" y="f361"/>
                </a:cubicBezTo>
                <a:cubicBezTo>
                  <a:pt x="f362" y="f363"/>
                  <a:pt x="f364" y="f365"/>
                  <a:pt x="f366" y="f367"/>
                </a:cubicBezTo>
                <a:cubicBezTo>
                  <a:pt x="f368" y="f369"/>
                  <a:pt x="f370" y="f4"/>
                  <a:pt x="f274" y="f4"/>
                </a:cubicBezTo>
                <a:cubicBezTo>
                  <a:pt x="f371" y="f4"/>
                  <a:pt x="f372" y="f373"/>
                  <a:pt x="f374" y="f375"/>
                </a:cubicBezTo>
                <a:cubicBezTo>
                  <a:pt x="f376" y="f377"/>
                  <a:pt x="f378" y="f379"/>
                  <a:pt x="f380" y="f381"/>
                </a:cubicBezTo>
                <a:lnTo>
                  <a:pt x="f382" y="f383"/>
                </a:lnTo>
                <a:cubicBezTo>
                  <a:pt x="f384" y="f385"/>
                  <a:pt x="f386" y="f387"/>
                  <a:pt x="f388" y="f389"/>
                </a:cubicBezTo>
                <a:cubicBezTo>
                  <a:pt x="f390" y="f391"/>
                  <a:pt x="f392" y="f393"/>
                  <a:pt x="f394" y="f393"/>
                </a:cubicBezTo>
                <a:cubicBezTo>
                  <a:pt x="f395" y="f393"/>
                  <a:pt x="f396" y="f397"/>
                  <a:pt x="f396" y="f398"/>
                </a:cubicBezTo>
                <a:lnTo>
                  <a:pt x="f399" y="f400"/>
                </a:lnTo>
                <a:lnTo>
                  <a:pt x="f396" y="f400"/>
                </a:lnTo>
                <a:lnTo>
                  <a:pt x="f396" y="f401"/>
                </a:lnTo>
                <a:cubicBezTo>
                  <a:pt x="f402" y="f403"/>
                  <a:pt x="f404" y="f405"/>
                  <a:pt x="f404" y="f406"/>
                </a:cubicBezTo>
                <a:lnTo>
                  <a:pt x="f407" y="f408"/>
                </a:lnTo>
                <a:cubicBezTo>
                  <a:pt x="f409" y="f410"/>
                  <a:pt x="f2" y="f411"/>
                  <a:pt x="f2" y="f412"/>
                </a:cubicBezTo>
                <a:cubicBezTo>
                  <a:pt x="f2" y="f413"/>
                  <a:pt x="f414" y="f415"/>
                  <a:pt x="f416" y="f417"/>
                </a:cubicBezTo>
                <a:cubicBezTo>
                  <a:pt x="f418" y="f419"/>
                  <a:pt x="f420" y="f421"/>
                  <a:pt x="f422" y="f423"/>
                </a:cubicBezTo>
                <a:lnTo>
                  <a:pt x="f424" y="f425"/>
                </a:lnTo>
                <a:cubicBezTo>
                  <a:pt x="f426" y="f427"/>
                  <a:pt x="f428" y="f429"/>
                  <a:pt x="f430" y="f431"/>
                </a:cubicBezTo>
                <a:cubicBezTo>
                  <a:pt x="f432" y="f433"/>
                  <a:pt x="f434" y="f435"/>
                  <a:pt x="f434" y="f436"/>
                </a:cubicBezTo>
                <a:cubicBezTo>
                  <a:pt x="f434" y="f437"/>
                  <a:pt x="f438" y="f439"/>
                  <a:pt x="f440" y="f441"/>
                </a:cubicBezTo>
                <a:cubicBezTo>
                  <a:pt x="f442" y="f443"/>
                  <a:pt x="f444" y="f445"/>
                  <a:pt x="f446" y="f447"/>
                </a:cubicBezTo>
                <a:cubicBezTo>
                  <a:pt x="f448" y="f449"/>
                  <a:pt x="f450" y="f451"/>
                  <a:pt x="f452" y="f453"/>
                </a:cubicBezTo>
                <a:cubicBezTo>
                  <a:pt x="f454" y="f455"/>
                  <a:pt x="f456" y="f457"/>
                  <a:pt x="f458" y="f459"/>
                </a:cubicBezTo>
                <a:lnTo>
                  <a:pt x="f460" y="f461"/>
                </a:lnTo>
                <a:cubicBezTo>
                  <a:pt x="f462" y="f463"/>
                  <a:pt x="f464" y="f465"/>
                  <a:pt x="f466" y="f467"/>
                </a:cubicBezTo>
                <a:cubicBezTo>
                  <a:pt x="f468" y="f469"/>
                  <a:pt x="f470" y="f471"/>
                  <a:pt x="f472" y="f473"/>
                </a:cubicBezTo>
                <a:lnTo>
                  <a:pt x="f474" y="f475"/>
                </a:lnTo>
                <a:lnTo>
                  <a:pt x="f476" y="f477"/>
                </a:lnTo>
                <a:cubicBezTo>
                  <a:pt x="f478" y="f479"/>
                  <a:pt x="f480" y="f481"/>
                  <a:pt x="f482" y="f483"/>
                </a:cubicBezTo>
                <a:cubicBezTo>
                  <a:pt x="f484" y="f485"/>
                  <a:pt x="f486" y="f487"/>
                  <a:pt x="f488" y="f489"/>
                </a:cubicBezTo>
                <a:lnTo>
                  <a:pt x="f490" y="f491"/>
                </a:lnTo>
                <a:cubicBezTo>
                  <a:pt x="f492" y="f493"/>
                  <a:pt x="f494" y="f495"/>
                  <a:pt x="f496" y="f497"/>
                </a:cubicBezTo>
                <a:cubicBezTo>
                  <a:pt x="f498" y="f499"/>
                  <a:pt x="f500" y="f501"/>
                  <a:pt x="f502" y="f503"/>
                </a:cubicBezTo>
                <a:cubicBezTo>
                  <a:pt x="f504" y="f505"/>
                  <a:pt x="f506" y="f507"/>
                  <a:pt x="f508" y="f509"/>
                </a:cubicBezTo>
                <a:cubicBezTo>
                  <a:pt x="f510" y="f511"/>
                  <a:pt x="f512" y="f513"/>
                  <a:pt x="f512" y="f514"/>
                </a:cubicBezTo>
                <a:cubicBezTo>
                  <a:pt x="f512" y="f515"/>
                  <a:pt x="f516" y="f517"/>
                  <a:pt x="f518" y="f519"/>
                </a:cubicBezTo>
                <a:cubicBezTo>
                  <a:pt x="f520" y="f521"/>
                  <a:pt x="f522" y="f523"/>
                  <a:pt x="f524" y="f525"/>
                </a:cubicBezTo>
                <a:cubicBezTo>
                  <a:pt x="f526" y="f527"/>
                  <a:pt x="f528" y="f529"/>
                  <a:pt x="f530" y="f531"/>
                </a:cubicBezTo>
                <a:lnTo>
                  <a:pt x="f532" y="f533"/>
                </a:lnTo>
                <a:cubicBezTo>
                  <a:pt x="f534" y="f535"/>
                  <a:pt x="f536" y="f537"/>
                  <a:pt x="f538" y="f539"/>
                </a:cubicBezTo>
                <a:cubicBezTo>
                  <a:pt x="f540" y="f541"/>
                  <a:pt x="f542" y="f2"/>
                  <a:pt x="f274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5" name="Group 110">
            <a:extLst>
              <a:ext uri="{FF2B5EF4-FFF2-40B4-BE49-F238E27FC236}">
                <a16:creationId xmlns:a16="http://schemas.microsoft.com/office/drawing/2014/main" id="{0000321D-C36E-CA21-8B02-E2667E5EB97F}"/>
              </a:ext>
            </a:extLst>
          </p:cNvPr>
          <p:cNvGrpSpPr/>
          <p:nvPr/>
        </p:nvGrpSpPr>
        <p:grpSpPr>
          <a:xfrm>
            <a:off x="3837179" y="1242450"/>
            <a:ext cx="415402" cy="489222"/>
            <a:chOff x="3837179" y="1242450"/>
            <a:chExt cx="415402" cy="489222"/>
          </a:xfrm>
        </p:grpSpPr>
        <p:sp>
          <p:nvSpPr>
            <p:cNvPr id="6" name="Freeform 111">
              <a:extLst>
                <a:ext uri="{FF2B5EF4-FFF2-40B4-BE49-F238E27FC236}">
                  <a16:creationId xmlns:a16="http://schemas.microsoft.com/office/drawing/2014/main" id="{5F2578E1-1CF0-DBF9-DC1A-B2969CEF4A22}"/>
                </a:ext>
              </a:extLst>
            </p:cNvPr>
            <p:cNvSpPr/>
            <p:nvPr/>
          </p:nvSpPr>
          <p:spPr>
            <a:xfrm>
              <a:off x="3837179" y="1242450"/>
              <a:ext cx="415402" cy="4892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331558"/>
                <a:gd name="f7" fmla="val 5891405"/>
                <a:gd name="f8" fmla="val 2980491"/>
                <a:gd name="f9" fmla="val 968"/>
                <a:gd name="f10" fmla="val 1784302"/>
                <a:gd name="f11" fmla="val -22254"/>
                <a:gd name="f12" fmla="val 1040642"/>
                <a:gd name="f13" fmla="val 372305"/>
                <a:gd name="f14" fmla="val 726547"/>
                <a:gd name="f15" fmla="val 1181117"/>
                <a:gd name="f16" fmla="val 528785"/>
                <a:gd name="f17" fmla="val 1834793"/>
                <a:gd name="f18" fmla="val 744238"/>
                <a:gd name="f19" fmla="val 2066938"/>
                <a:gd name="f20" fmla="val 486068"/>
                <a:gd name="f21" fmla="val 2371366"/>
                <a:gd name="f22" fmla="val 239818"/>
                <a:gd name="f23" fmla="val 2677225"/>
                <a:gd name="f24" fmla="val -40213"/>
                <a:gd name="f25" fmla="val 2911644"/>
                <a:gd name="f26" fmla="val 4803"/>
                <a:gd name="f27" fmla="val 3079808"/>
                <a:gd name="f28" fmla="val 109541"/>
                <a:gd name="f29" fmla="val 3181162"/>
                <a:gd name="f30" fmla="val 260766"/>
                <a:gd name="f31" fmla="val 3266498"/>
                <a:gd name="f32" fmla="val 460575"/>
                <a:gd name="f33" fmla="val 3328959"/>
                <a:gd name="f34" fmla="val 403546"/>
                <a:gd name="f35" fmla="val 3464559"/>
                <a:gd name="f36" fmla="val 198074"/>
                <a:gd name="f37" fmla="val 3641722"/>
                <a:gd name="f38" fmla="val 289487"/>
                <a:gd name="f39" fmla="val 3735758"/>
                <a:gd name="f40" fmla="val 480873"/>
                <a:gd name="f41" fmla="val 3871219"/>
                <a:gd name="f42" fmla="val 428032"/>
                <a:gd name="f43" fmla="val 3935014"/>
                <a:gd name="f44" fmla="val 303940"/>
                <a:gd name="f45" fmla="val 3939433"/>
                <a:gd name="f46" fmla="val 322351"/>
                <a:gd name="f47" fmla="val 4062605"/>
                <a:gd name="f48" fmla="val 362395"/>
                <a:gd name="f49" fmla="val 4195168"/>
                <a:gd name="f50" fmla="val 550882"/>
                <a:gd name="f51" fmla="val 4226788"/>
                <a:gd name="f52" fmla="val 513737"/>
                <a:gd name="f53" fmla="val 4317787"/>
                <a:gd name="f54" fmla="val 397470"/>
                <a:gd name="f55" fmla="val 4561276"/>
                <a:gd name="f56" fmla="val 358392"/>
                <a:gd name="f57" fmla="val 4876020"/>
                <a:gd name="f58" fmla="val 449942"/>
                <a:gd name="f59" fmla="val 4977005"/>
                <a:gd name="f60" fmla="val 636587"/>
                <a:gd name="f61" fmla="val 5158310"/>
                <a:gd name="f62" fmla="val 1197305"/>
                <a:gd name="f63" fmla="val 5208988"/>
                <a:gd name="f64" fmla="val 1704584"/>
                <a:gd name="f65" fmla="val 5039972"/>
                <a:gd name="f66" fmla="val 1895970"/>
                <a:gd name="f67" fmla="val 4734863"/>
                <a:gd name="f68" fmla="val 5859508"/>
                <a:gd name="f69" fmla="val 4366268"/>
                <a:gd name="f70" fmla="val 4516262"/>
                <a:gd name="f71" fmla="val 4422975"/>
                <a:gd name="f72" fmla="val 3927926"/>
                <a:gd name="f73" fmla="val 4841189"/>
                <a:gd name="f74" fmla="val 3520345"/>
                <a:gd name="f75" fmla="val 6117095"/>
                <a:gd name="f76" fmla="val 1964448"/>
                <a:gd name="f77" fmla="val 4692333"/>
                <a:gd name="f78" fmla="val 36409"/>
                <a:gd name="f79" fmla="+- 0 0 -90"/>
                <a:gd name="f80" fmla="*/ f3 1 5331558"/>
                <a:gd name="f81" fmla="*/ f4 1 5891405"/>
                <a:gd name="f82" fmla="val f5"/>
                <a:gd name="f83" fmla="val f6"/>
                <a:gd name="f84" fmla="val f7"/>
                <a:gd name="f85" fmla="*/ f79 f0 1"/>
                <a:gd name="f86" fmla="+- f84 0 f82"/>
                <a:gd name="f87" fmla="+- f83 0 f82"/>
                <a:gd name="f88" fmla="*/ f85 1 f2"/>
                <a:gd name="f89" fmla="*/ f87 1 5331558"/>
                <a:gd name="f90" fmla="*/ f86 1 5891405"/>
                <a:gd name="f91" fmla="*/ 2980491 f87 1"/>
                <a:gd name="f92" fmla="*/ 968 f86 1"/>
                <a:gd name="f93" fmla="*/ 726547 f87 1"/>
                <a:gd name="f94" fmla="*/ 1181117 f86 1"/>
                <a:gd name="f95" fmla="*/ 486068 f87 1"/>
                <a:gd name="f96" fmla="*/ 2371366 f86 1"/>
                <a:gd name="f97" fmla="*/ 4803 f87 1"/>
                <a:gd name="f98" fmla="*/ 3079808 f86 1"/>
                <a:gd name="f99" fmla="*/ 460575 f87 1"/>
                <a:gd name="f100" fmla="*/ 3328959 f86 1"/>
                <a:gd name="f101" fmla="*/ 289487 f87 1"/>
                <a:gd name="f102" fmla="*/ 3735758 f86 1"/>
                <a:gd name="f103" fmla="*/ 480873 f87 1"/>
                <a:gd name="f104" fmla="*/ 3871219 f86 1"/>
                <a:gd name="f105" fmla="*/ 322351 f87 1"/>
                <a:gd name="f106" fmla="*/ 4062605 f86 1"/>
                <a:gd name="f107" fmla="*/ 513737 f87 1"/>
                <a:gd name="f108" fmla="*/ 4317787 f86 1"/>
                <a:gd name="f109" fmla="*/ 449942 f87 1"/>
                <a:gd name="f110" fmla="*/ 4977005 f86 1"/>
                <a:gd name="f111" fmla="*/ 1704584 f87 1"/>
                <a:gd name="f112" fmla="*/ 5039972 f86 1"/>
                <a:gd name="f113" fmla="*/ 1895970 f87 1"/>
                <a:gd name="f114" fmla="*/ 5891405 f86 1"/>
                <a:gd name="f115" fmla="*/ 4734863 f87 1"/>
                <a:gd name="f116" fmla="*/ 5859508 f86 1"/>
                <a:gd name="f117" fmla="*/ 4841189 f87 1"/>
                <a:gd name="f118" fmla="*/ 3520345 f86 1"/>
                <a:gd name="f119" fmla="+- f88 0 f1"/>
                <a:gd name="f120" fmla="*/ f91 1 5331558"/>
                <a:gd name="f121" fmla="*/ f92 1 5891405"/>
                <a:gd name="f122" fmla="*/ f93 1 5331558"/>
                <a:gd name="f123" fmla="*/ f94 1 5891405"/>
                <a:gd name="f124" fmla="*/ f95 1 5331558"/>
                <a:gd name="f125" fmla="*/ f96 1 5891405"/>
                <a:gd name="f126" fmla="*/ f97 1 5331558"/>
                <a:gd name="f127" fmla="*/ f98 1 5891405"/>
                <a:gd name="f128" fmla="*/ f99 1 5331558"/>
                <a:gd name="f129" fmla="*/ f100 1 5891405"/>
                <a:gd name="f130" fmla="*/ f101 1 5331558"/>
                <a:gd name="f131" fmla="*/ f102 1 5891405"/>
                <a:gd name="f132" fmla="*/ f103 1 5331558"/>
                <a:gd name="f133" fmla="*/ f104 1 5891405"/>
                <a:gd name="f134" fmla="*/ f105 1 5331558"/>
                <a:gd name="f135" fmla="*/ f106 1 5891405"/>
                <a:gd name="f136" fmla="*/ f107 1 5331558"/>
                <a:gd name="f137" fmla="*/ f108 1 5891405"/>
                <a:gd name="f138" fmla="*/ f109 1 5331558"/>
                <a:gd name="f139" fmla="*/ f110 1 5891405"/>
                <a:gd name="f140" fmla="*/ f111 1 5331558"/>
                <a:gd name="f141" fmla="*/ f112 1 5891405"/>
                <a:gd name="f142" fmla="*/ f113 1 5331558"/>
                <a:gd name="f143" fmla="*/ f114 1 5891405"/>
                <a:gd name="f144" fmla="*/ f115 1 5331558"/>
                <a:gd name="f145" fmla="*/ f116 1 5891405"/>
                <a:gd name="f146" fmla="*/ f117 1 5331558"/>
                <a:gd name="f147" fmla="*/ f118 1 5891405"/>
                <a:gd name="f148" fmla="*/ f82 1 f89"/>
                <a:gd name="f149" fmla="*/ f83 1 f89"/>
                <a:gd name="f150" fmla="*/ f82 1 f90"/>
                <a:gd name="f151" fmla="*/ f84 1 f90"/>
                <a:gd name="f152" fmla="*/ f120 1 f89"/>
                <a:gd name="f153" fmla="*/ f121 1 f90"/>
                <a:gd name="f154" fmla="*/ f122 1 f89"/>
                <a:gd name="f155" fmla="*/ f123 1 f90"/>
                <a:gd name="f156" fmla="*/ f124 1 f89"/>
                <a:gd name="f157" fmla="*/ f125 1 f90"/>
                <a:gd name="f158" fmla="*/ f126 1 f89"/>
                <a:gd name="f159" fmla="*/ f127 1 f90"/>
                <a:gd name="f160" fmla="*/ f128 1 f89"/>
                <a:gd name="f161" fmla="*/ f129 1 f90"/>
                <a:gd name="f162" fmla="*/ f130 1 f89"/>
                <a:gd name="f163" fmla="*/ f131 1 f90"/>
                <a:gd name="f164" fmla="*/ f132 1 f89"/>
                <a:gd name="f165" fmla="*/ f133 1 f90"/>
                <a:gd name="f166" fmla="*/ f134 1 f89"/>
                <a:gd name="f167" fmla="*/ f135 1 f90"/>
                <a:gd name="f168" fmla="*/ f136 1 f89"/>
                <a:gd name="f169" fmla="*/ f137 1 f90"/>
                <a:gd name="f170" fmla="*/ f138 1 f89"/>
                <a:gd name="f171" fmla="*/ f139 1 f90"/>
                <a:gd name="f172" fmla="*/ f140 1 f89"/>
                <a:gd name="f173" fmla="*/ f141 1 f90"/>
                <a:gd name="f174" fmla="*/ f142 1 f89"/>
                <a:gd name="f175" fmla="*/ f143 1 f90"/>
                <a:gd name="f176" fmla="*/ f144 1 f89"/>
                <a:gd name="f177" fmla="*/ f145 1 f90"/>
                <a:gd name="f178" fmla="*/ f146 1 f89"/>
                <a:gd name="f179" fmla="*/ f147 1 f90"/>
                <a:gd name="f180" fmla="*/ f148 f80 1"/>
                <a:gd name="f181" fmla="*/ f149 f80 1"/>
                <a:gd name="f182" fmla="*/ f151 f81 1"/>
                <a:gd name="f183" fmla="*/ f150 f81 1"/>
                <a:gd name="f184" fmla="*/ f152 f80 1"/>
                <a:gd name="f185" fmla="*/ f153 f81 1"/>
                <a:gd name="f186" fmla="*/ f154 f80 1"/>
                <a:gd name="f187" fmla="*/ f155 f81 1"/>
                <a:gd name="f188" fmla="*/ f156 f80 1"/>
                <a:gd name="f189" fmla="*/ f157 f81 1"/>
                <a:gd name="f190" fmla="*/ f158 f80 1"/>
                <a:gd name="f191" fmla="*/ f159 f81 1"/>
                <a:gd name="f192" fmla="*/ f160 f80 1"/>
                <a:gd name="f193" fmla="*/ f161 f81 1"/>
                <a:gd name="f194" fmla="*/ f162 f80 1"/>
                <a:gd name="f195" fmla="*/ f163 f81 1"/>
                <a:gd name="f196" fmla="*/ f164 f80 1"/>
                <a:gd name="f197" fmla="*/ f165 f81 1"/>
                <a:gd name="f198" fmla="*/ f166 f80 1"/>
                <a:gd name="f199" fmla="*/ f167 f81 1"/>
                <a:gd name="f200" fmla="*/ f168 f80 1"/>
                <a:gd name="f201" fmla="*/ f169 f81 1"/>
                <a:gd name="f202" fmla="*/ f170 f80 1"/>
                <a:gd name="f203" fmla="*/ f171 f81 1"/>
                <a:gd name="f204" fmla="*/ f172 f80 1"/>
                <a:gd name="f205" fmla="*/ f173 f81 1"/>
                <a:gd name="f206" fmla="*/ f174 f80 1"/>
                <a:gd name="f207" fmla="*/ f175 f81 1"/>
                <a:gd name="f208" fmla="*/ f176 f80 1"/>
                <a:gd name="f209" fmla="*/ f177 f81 1"/>
                <a:gd name="f210" fmla="*/ f178 f80 1"/>
                <a:gd name="f211" fmla="*/ f179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9">
                  <a:pos x="f184" y="f185"/>
                </a:cxn>
                <a:cxn ang="f119">
                  <a:pos x="f186" y="f187"/>
                </a:cxn>
                <a:cxn ang="f119">
                  <a:pos x="f188" y="f189"/>
                </a:cxn>
                <a:cxn ang="f119">
                  <a:pos x="f190" y="f191"/>
                </a:cxn>
                <a:cxn ang="f119">
                  <a:pos x="f192" y="f193"/>
                </a:cxn>
                <a:cxn ang="f119">
                  <a:pos x="f194" y="f195"/>
                </a:cxn>
                <a:cxn ang="f119">
                  <a:pos x="f196" y="f197"/>
                </a:cxn>
                <a:cxn ang="f119">
                  <a:pos x="f198" y="f199"/>
                </a:cxn>
                <a:cxn ang="f119">
                  <a:pos x="f200" y="f201"/>
                </a:cxn>
                <a:cxn ang="f119">
                  <a:pos x="f202" y="f203"/>
                </a:cxn>
                <a:cxn ang="f119">
                  <a:pos x="f204" y="f205"/>
                </a:cxn>
                <a:cxn ang="f119">
                  <a:pos x="f206" y="f207"/>
                </a:cxn>
                <a:cxn ang="f119">
                  <a:pos x="f208" y="f209"/>
                </a:cxn>
                <a:cxn ang="f119">
                  <a:pos x="f210" y="f211"/>
                </a:cxn>
                <a:cxn ang="f119">
                  <a:pos x="f184" y="f185"/>
                </a:cxn>
              </a:cxnLst>
              <a:rect l="f180" t="f183" r="f181" b="f182"/>
              <a:pathLst>
                <a:path w="5331558" h="589140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lnTo>
                    <a:pt x="f66" y="f7"/>
                  </a:ln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  <p:sp>
          <p:nvSpPr>
            <p:cNvPr id="7" name="Oval 37">
              <a:extLst>
                <a:ext uri="{FF2B5EF4-FFF2-40B4-BE49-F238E27FC236}">
                  <a16:creationId xmlns:a16="http://schemas.microsoft.com/office/drawing/2014/main" id="{0322A166-C7EE-7752-F765-40E5FFA7476F}"/>
                </a:ext>
              </a:extLst>
            </p:cNvPr>
            <p:cNvSpPr/>
            <p:nvPr/>
          </p:nvSpPr>
          <p:spPr>
            <a:xfrm rot="18100527">
              <a:off x="3982997" y="1232478"/>
              <a:ext cx="217672" cy="3045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0491"/>
                <a:gd name="f4" fmla="val 1745208"/>
                <a:gd name="f5" fmla="val 429221"/>
                <a:gd name="f6" fmla="val 671495"/>
                <a:gd name="f7" fmla="val 415869"/>
                <a:gd name="f8" fmla="val 670322"/>
                <a:gd name="f9" fmla="val 402356"/>
                <a:gd name="f10" fmla="val 670624"/>
                <a:gd name="f11" fmla="val 388917"/>
                <a:gd name="f12" fmla="val 672439"/>
                <a:gd name="f13" fmla="val 370997"/>
                <a:gd name="f14" fmla="val 674859"/>
                <a:gd name="f15" fmla="val 353207"/>
                <a:gd name="f16" fmla="val 679968"/>
                <a:gd name="f17" fmla="val 336101"/>
                <a:gd name="f18" fmla="val 687858"/>
                <a:gd name="f19" fmla="val 344770"/>
                <a:gd name="f20" fmla="val 708640"/>
                <a:gd name="f21" fmla="val 405276"/>
                <a:gd name="f22" fmla="val 680369"/>
                <a:gd name="f23" fmla="val 475531"/>
                <a:gd name="f24" fmla="val 691805"/>
                <a:gd name="f25" fmla="val 523918"/>
                <a:gd name="f26" fmla="val 737799"/>
                <a:gd name="f27" fmla="val 569388"/>
                <a:gd name="f28" fmla="val 781022"/>
                <a:gd name="f29" fmla="val 587723"/>
                <a:gd name="f30" fmla="val 847396"/>
                <a:gd name="f31" fmla="val 571504"/>
                <a:gd name="f32" fmla="val 910067"/>
                <a:gd name="f33" fmla="val 593243"/>
                <a:gd name="f34" fmla="val 915886"/>
                <a:gd name="f35" fmla="val 611678"/>
                <a:gd name="f36" fmla="val 844923"/>
                <a:gd name="f37" fmla="val 590662"/>
                <a:gd name="f38" fmla="val 769719"/>
                <a:gd name="f39" fmla="val 538740"/>
                <a:gd name="f40" fmla="val 720849"/>
                <a:gd name="f41" fmla="val 507886"/>
                <a:gd name="f42" fmla="val 691808"/>
                <a:gd name="f43" fmla="val 469277"/>
                <a:gd name="f44" fmla="val 675014"/>
                <a:gd name="f45" fmla="val 588421"/>
                <a:gd name="f46" fmla="val 580980"/>
                <a:gd name="f47" fmla="val 534186"/>
                <a:gd name="f48" fmla="val 581239"/>
                <a:gd name="f49" fmla="val 482134"/>
                <a:gd name="f50" fmla="val 605639"/>
                <a:gd name="f51" fmla="val 446738"/>
                <a:gd name="f52" fmla="val 649695"/>
                <a:gd name="f53" fmla="val 463760"/>
                <a:gd name="f54" fmla="val 664437"/>
                <a:gd name="f55" fmla="val 505329"/>
                <a:gd name="f56" fmla="val 612166"/>
                <a:gd name="f57" fmla="val 573320"/>
                <a:gd name="f58" fmla="val 591099"/>
                <a:gd name="f59" fmla="val 637132"/>
                <a:gd name="f60" fmla="val 610714"/>
                <a:gd name="f61" fmla="val 697098"/>
                <a:gd name="f62" fmla="val 629147"/>
                <a:gd name="f63" fmla="val 743088"/>
                <a:gd name="f64" fmla="val 680397"/>
                <a:gd name="f65" fmla="val 756495"/>
                <a:gd name="f66" fmla="val 743730"/>
                <a:gd name="f67" fmla="val 778549"/>
                <a:gd name="f68" fmla="val 739251"/>
                <a:gd name="f69" fmla="val 763432"/>
                <a:gd name="f70" fmla="val 667508"/>
                <a:gd name="f71" fmla="val 711108"/>
                <a:gd name="f72" fmla="val 609548"/>
                <a:gd name="f73" fmla="val 642848"/>
                <a:gd name="f74" fmla="val 588934"/>
                <a:gd name="f75" fmla="val 624821"/>
                <a:gd name="f76" fmla="val 583490"/>
                <a:gd name="f77" fmla="val 606500"/>
                <a:gd name="f78" fmla="val 580894"/>
                <a:gd name="f79" fmla="val 533817"/>
                <a:gd name="f80" fmla="val 617807"/>
                <a:gd name="f81" fmla="val 1"/>
                <a:gd name="f82" fmla="val 687626"/>
                <a:gd name="f83" fmla="val 60667"/>
                <a:gd name="f84" fmla="val 697680"/>
                <a:gd name="f85" fmla="val 141081"/>
                <a:gd name="f86" fmla="val 603869"/>
                <a:gd name="f87" fmla="val 182843"/>
                <a:gd name="f88" fmla="val 547102"/>
                <a:gd name="f89" fmla="val 268997"/>
                <a:gd name="f90" fmla="val 562024"/>
                <a:gd name="f91" fmla="val 352718"/>
                <a:gd name="f92" fmla="val 584367"/>
                <a:gd name="f93" fmla="val 347971"/>
                <a:gd name="f94" fmla="val 570422"/>
                <a:gd name="f95" fmla="val 267354"/>
                <a:gd name="f96" fmla="val 633895"/>
                <a:gd name="f97" fmla="val 183716"/>
                <a:gd name="f98" fmla="val 732836"/>
                <a:gd name="f99" fmla="val 150639"/>
                <a:gd name="f100" fmla="val 738208"/>
                <a:gd name="f101" fmla="val 147500"/>
                <a:gd name="f102" fmla="val 743991"/>
                <a:gd name="f103" fmla="val 147205"/>
                <a:gd name="f104" fmla="val 749842"/>
                <a:gd name="f105" fmla="val 844103"/>
                <a:gd name="f106" fmla="val 920515"/>
                <a:gd name="f107" fmla="val 223618"/>
                <a:gd name="f108" fmla="val 317877"/>
                <a:gd name="f109" fmla="val 910716"/>
                <a:gd name="f110" fmla="val 366417"/>
                <a:gd name="f111" fmla="val 366418"/>
                <a:gd name="f112" fmla="val 371433"/>
                <a:gd name="f113" fmla="val 997755"/>
                <a:gd name="f114" fmla="val 379016"/>
                <a:gd name="f115" fmla="val 1056877"/>
                <a:gd name="f116" fmla="val 445155"/>
                <a:gd name="f117" fmla="val 525101"/>
                <a:gd name="f118" fmla="val 1047351"/>
                <a:gd name="f119" fmla="val 572282"/>
                <a:gd name="f120" fmla="val 1119671"/>
                <a:gd name="f121" fmla="val 602218"/>
                <a:gd name="f122" fmla="val 673500"/>
                <a:gd name="f123" fmla="val 756650"/>
                <a:gd name="f124" fmla="val 1170490"/>
                <a:gd name="f125" fmla="val 802863"/>
                <a:gd name="f126" fmla="val 1154794"/>
                <a:gd name="f127" fmla="val 845409"/>
                <a:gd name="f128" fmla="val 1127569"/>
                <a:gd name="f129" fmla="val 878235"/>
                <a:gd name="f130" fmla="val 1080615"/>
                <a:gd name="f131" fmla="val 934488"/>
                <a:gd name="f132" fmla="val 1014142"/>
                <a:gd name="f133" fmla="val 959925"/>
                <a:gd name="f134" fmla="val 954678"/>
                <a:gd name="f135" fmla="val 939840"/>
                <a:gd name="f136" fmla="val 947373"/>
                <a:gd name="f137" fmla="val 961469"/>
                <a:gd name="f138" fmla="val 1000817"/>
                <a:gd name="f139" fmla="val 979520"/>
                <a:gd name="f140" fmla="val 1058949"/>
                <a:gd name="f141" fmla="val 966083"/>
                <a:gd name="f142" fmla="val 1106746"/>
                <a:gd name="f143" fmla="val 928282"/>
                <a:gd name="f144" fmla="val 1128548"/>
                <a:gd name="f145" fmla="val 955588"/>
                <a:gd name="f146" fmla="val 1138907"/>
                <a:gd name="f147" fmla="val 990708"/>
                <a:gd name="f148" fmla="val 1028247"/>
                <a:gd name="f149" fmla="val 1124134"/>
                <a:gd name="f150" fmla="val 1071328"/>
                <a:gd name="f151" fmla="val 1204237"/>
                <a:gd name="f152" fmla="val 981133"/>
                <a:gd name="f153" fmla="val 1223220"/>
                <a:gd name="f154" fmla="val 889088"/>
                <a:gd name="f155" fmla="val 1236998"/>
                <a:gd name="f156" fmla="val 805358"/>
                <a:gd name="f157" fmla="val 1200898"/>
                <a:gd name="f158" fmla="val 777272"/>
                <a:gd name="f159" fmla="val 1134408"/>
                <a:gd name="f160" fmla="val 791057"/>
                <a:gd name="f161" fmla="val 1124903"/>
                <a:gd name="f162" fmla="val 802061"/>
                <a:gd name="f163" fmla="val 1111678"/>
                <a:gd name="f164" fmla="val 810210"/>
                <a:gd name="f165" fmla="val 1096167"/>
                <a:gd name="f166" fmla="val 831546"/>
                <a:gd name="f167" fmla="val 1055553"/>
                <a:gd name="f168" fmla="val 830022"/>
                <a:gd name="f169" fmla="val 1005443"/>
                <a:gd name="f170" fmla="val 806195"/>
                <a:gd name="f171" fmla="val 964175"/>
                <a:gd name="f172" fmla="val 787267"/>
                <a:gd name="f173" fmla="val 975103"/>
                <a:gd name="f174" fmla="val 807161"/>
                <a:gd name="f175" fmla="val 1009560"/>
                <a:gd name="f176" fmla="val 808703"/>
                <a:gd name="f177" fmla="val 1051275"/>
                <a:gd name="f178" fmla="val 791333"/>
                <a:gd name="f179" fmla="val 1085110"/>
                <a:gd name="f180" fmla="val 784855"/>
                <a:gd name="f181" fmla="val 1097727"/>
                <a:gd name="f182" fmla="val 776117"/>
                <a:gd name="f183" fmla="val 1108536"/>
                <a:gd name="f184" fmla="val 763385"/>
                <a:gd name="f185" fmla="val 1114320"/>
                <a:gd name="f186" fmla="val 744063"/>
                <a:gd name="f187" fmla="val 1119497"/>
                <a:gd name="f188" fmla="val 747716"/>
                <a:gd name="f189" fmla="val 1128718"/>
                <a:gd name="f190" fmla="val 731558"/>
                <a:gd name="f191" fmla="val 1137628"/>
                <a:gd name="f192" fmla="val 712804"/>
                <a:gd name="f193" fmla="val 1141697"/>
                <a:gd name="f194" fmla="val 693327"/>
                <a:gd name="f195" fmla="val 1140344"/>
                <a:gd name="f196" fmla="val 655409"/>
                <a:gd name="f197" fmla="val 1137711"/>
                <a:gd name="f198" fmla="val 620494"/>
                <a:gd name="f199" fmla="val 1114908"/>
                <a:gd name="f200" fmla="val 601213"/>
                <a:gd name="f201" fmla="val 1080185"/>
                <a:gd name="f202" fmla="val 582082"/>
                <a:gd name="f203" fmla="val 1090754"/>
                <a:gd name="f204" fmla="val 605167"/>
                <a:gd name="f205" fmla="val 1132362"/>
                <a:gd name="f206" fmla="val 647281"/>
                <a:gd name="f207" fmla="val 1159482"/>
                <a:gd name="f208" fmla="val 693051"/>
                <a:gd name="f209" fmla="val 1162221"/>
                <a:gd name="f210" fmla="val 715413"/>
                <a:gd name="f211" fmla="val 1163558"/>
                <a:gd name="f212" fmla="val 736989"/>
                <a:gd name="f213" fmla="val 1158982"/>
                <a:gd name="f214" fmla="val 755684"/>
                <a:gd name="f215" fmla="val 1148835"/>
                <a:gd name="f216" fmla="val 792539"/>
                <a:gd name="f217" fmla="val 1222022"/>
                <a:gd name="f218" fmla="val 887119"/>
                <a:gd name="f219" fmla="val 1262260"/>
                <a:gd name="f220" fmla="val 989751"/>
                <a:gd name="f221" fmla="val 1247587"/>
                <a:gd name="f222" fmla="val 1000157"/>
                <a:gd name="f223" fmla="val 1267987"/>
                <a:gd name="f224" fmla="val 1004489"/>
                <a:gd name="f225" fmla="val 1291252"/>
                <a:gd name="f226" fmla="val 1004488"/>
                <a:gd name="f227" fmla="val 1315531"/>
                <a:gd name="f228" fmla="val 1381750"/>
                <a:gd name="f229" fmla="val 972258"/>
                <a:gd name="f230" fmla="val 1440443"/>
                <a:gd name="f231" fmla="val 920375"/>
                <a:gd name="f232" fmla="val 1473506"/>
                <a:gd name="f233" fmla="val 913116"/>
                <a:gd name="f234" fmla="val 1474079"/>
                <a:gd name="f235" fmla="val 850536"/>
                <a:gd name="f236" fmla="val 1469665"/>
                <a:gd name="f237" fmla="val 794159"/>
                <a:gd name="f238" fmla="val 1430126"/>
                <a:gd name="f239" fmla="val 766796"/>
                <a:gd name="f240" fmla="val 1371458"/>
                <a:gd name="f241" fmla="val 746323"/>
                <a:gd name="f242" fmla="val 1380801"/>
                <a:gd name="f243" fmla="val 776874"/>
                <a:gd name="f244" fmla="val 1446464"/>
                <a:gd name="f245" fmla="val 839753"/>
                <a:gd name="f246" fmla="val 1490827"/>
                <a:gd name="f247" fmla="val 909888"/>
                <a:gd name="f248" fmla="val 1496052"/>
                <a:gd name="f249" fmla="val 891948"/>
                <a:gd name="f250" fmla="val 1561049"/>
                <a:gd name="f251" fmla="val 840393"/>
                <a:gd name="f252" fmla="val 1611456"/>
                <a:gd name="f253" fmla="val 774838"/>
                <a:gd name="f254" fmla="val 1628054"/>
                <a:gd name="f255" fmla="val 686646"/>
                <a:gd name="f256" fmla="val 1642970"/>
                <a:gd name="f257" fmla="val 605133"/>
                <a:gd name="f258" fmla="val 1612285"/>
                <a:gd name="f259" fmla="val 571751"/>
                <a:gd name="f260" fmla="val 1552195"/>
                <a:gd name="f261" fmla="val 550649"/>
                <a:gd name="f262" fmla="val 1566422"/>
                <a:gd name="f263" fmla="val 577499"/>
                <a:gd name="f264" fmla="val 1609979"/>
                <a:gd name="f265" fmla="val 626419"/>
                <a:gd name="f266" fmla="val 1639383"/>
                <a:gd name="f267" fmla="val 685031"/>
                <a:gd name="f268" fmla="val 1648114"/>
                <a:gd name="f269" fmla="val 659684"/>
                <a:gd name="f270" fmla="val 1706013"/>
                <a:gd name="f271" fmla="val 601329"/>
                <a:gd name="f272" fmla="val 1745210"/>
                <a:gd name="f273" fmla="val 533818"/>
                <a:gd name="f274" fmla="val 1745209"/>
                <a:gd name="f275" fmla="val 455549"/>
                <a:gd name="f276" fmla="val 416747"/>
                <a:gd name="f277" fmla="val 1692524"/>
                <a:gd name="f278" fmla="val 372301"/>
                <a:gd name="f279" fmla="val 1619888"/>
                <a:gd name="f280" fmla="val 366380"/>
                <a:gd name="f281" fmla="val 1592106"/>
                <a:gd name="f282" fmla="val 305091"/>
                <a:gd name="f283" fmla="val 1567105"/>
                <a:gd name="f284" fmla="val 259811"/>
                <a:gd name="f285" fmla="val 1511085"/>
                <a:gd name="f286" fmla="val 250590"/>
                <a:gd name="f287" fmla="val 1443452"/>
                <a:gd name="f288" fmla="val 203712"/>
                <a:gd name="f289" fmla="val 1453117"/>
                <a:gd name="f290" fmla="val 158965"/>
                <a:gd name="f291" fmla="val 1444975"/>
                <a:gd name="f292" fmla="val 117260"/>
                <a:gd name="f293" fmla="val 1407178"/>
                <a:gd name="f294" fmla="val 55030"/>
                <a:gd name="f295" fmla="val 1350772"/>
                <a:gd name="f296" fmla="val 44039"/>
                <a:gd name="f297" fmla="val 1258933"/>
                <a:gd name="f298" fmla="val 90593"/>
                <a:gd name="f299" fmla="val 1192598"/>
                <a:gd name="f300" fmla="val 186799"/>
                <a:gd name="f301" fmla="val 1224213"/>
                <a:gd name="f302" fmla="val 285304"/>
                <a:gd name="f303" fmla="val 1199642"/>
                <a:gd name="f304" fmla="val 330760"/>
                <a:gd name="f305" fmla="val 1129474"/>
                <a:gd name="f306" fmla="val 344999"/>
                <a:gd name="f307" fmla="val 1132822"/>
                <a:gd name="f308" fmla="val 420009"/>
                <a:gd name="f309" fmla="val 1139731"/>
                <a:gd name="f310" fmla="val 490500"/>
                <a:gd name="f311" fmla="val 1101048"/>
                <a:gd name="f312" fmla="val 524987"/>
                <a:gd name="f313" fmla="val 1034051"/>
                <a:gd name="f314" fmla="val 505360"/>
                <a:gd name="f315" fmla="val 1023014"/>
                <a:gd name="f316" fmla="val 475089"/>
                <a:gd name="f317" fmla="val 1082544"/>
                <a:gd name="f318" fmla="val 412689"/>
                <a:gd name="f319" fmla="val 1116790"/>
                <a:gd name="f320" fmla="val 346243"/>
                <a:gd name="f321" fmla="val 1110339"/>
                <a:gd name="f322" fmla="val 283801"/>
                <a:gd name="f323" fmla="val 1104277"/>
                <a:gd name="f324" fmla="val 228486"/>
                <a:gd name="f325" fmla="val 1063265"/>
                <a:gd name="f326" fmla="val 202679"/>
                <a:gd name="f327" fmla="val 1003895"/>
                <a:gd name="f328" fmla="val 181967"/>
                <a:gd name="f329" fmla="val 1012696"/>
                <a:gd name="f330" fmla="val 205492"/>
                <a:gd name="f331" fmla="val 1066954"/>
                <a:gd name="f332" fmla="val 250941"/>
                <a:gd name="f333" fmla="val 1107583"/>
                <a:gd name="f334" fmla="val 305288"/>
                <a:gd name="f335" fmla="val 1123484"/>
                <a:gd name="f336" fmla="val 260051"/>
                <a:gd name="f337" fmla="val 1186174"/>
                <a:gd name="f338" fmla="val 162021"/>
                <a:gd name="f339" fmla="val 1201884"/>
                <a:gd name="f340" fmla="val 70961"/>
                <a:gd name="f341" fmla="val 1161909"/>
                <a:gd name="f342" fmla="val 64874"/>
                <a:gd name="f343" fmla="val 1160625"/>
                <a:gd name="f344" fmla="val 60391"/>
                <a:gd name="f345" fmla="val 1156961"/>
                <a:gd name="f346" fmla="val 56055"/>
                <a:gd name="f347" fmla="val 1153032"/>
                <a:gd name="f348" fmla="val -13786"/>
                <a:gd name="f349" fmla="val 1089729"/>
                <a:gd name="f350" fmla="val -19088"/>
                <a:gd name="f351" fmla="val 981796"/>
                <a:gd name="f352" fmla="val 44214"/>
                <a:gd name="f353" fmla="val 911953"/>
                <a:gd name="f354" fmla="val 84073"/>
                <a:gd name="f355" fmla="val 882569"/>
                <a:gd name="f356" fmla="val 76811"/>
                <a:gd name="f357" fmla="val 875989"/>
                <a:gd name="f358" fmla="val 80179"/>
                <a:gd name="f359" fmla="val 872273"/>
                <a:gd name="f360" fmla="val 28040"/>
                <a:gd name="f361" fmla="val 814783"/>
                <a:gd name="f362" fmla="val 28651"/>
                <a:gd name="f363" fmla="val 726072"/>
                <a:gd name="f364" fmla="val 82340"/>
                <a:gd name="f365" fmla="val 666836"/>
                <a:gd name="f366" fmla="val 121082"/>
                <a:gd name="f367" fmla="val 638275"/>
                <a:gd name="f368" fmla="val 89526"/>
                <a:gd name="f369" fmla="val 571593"/>
                <a:gd name="f370" fmla="val 96788"/>
                <a:gd name="f371" fmla="val 490523"/>
                <a:gd name="f372" fmla="val 145805"/>
                <a:gd name="f373" fmla="val 430894"/>
                <a:gd name="f374" fmla="val 198586"/>
                <a:gd name="f375" fmla="val 400645"/>
                <a:gd name="f376" fmla="val 259015"/>
                <a:gd name="f377" fmla="val 385179"/>
                <a:gd name="f378" fmla="val 321878"/>
                <a:gd name="f379" fmla="val 383347"/>
                <a:gd name="f380" fmla="val 321111"/>
                <a:gd name="f381" fmla="val 357014"/>
                <a:gd name="f382" fmla="val 257723"/>
                <a:gd name="f383" fmla="val 358862"/>
                <a:gd name="f384" fmla="val 196668"/>
                <a:gd name="f385" fmla="val 373772"/>
                <a:gd name="f386" fmla="val 141180"/>
                <a:gd name="f387" fmla="val 399723"/>
                <a:gd name="f388" fmla="val 117813"/>
                <a:gd name="f389" fmla="val 370058"/>
                <a:gd name="f390" fmla="val 106816"/>
                <a:gd name="f391" fmla="val 332072"/>
                <a:gd name="f392" fmla="val 291518"/>
                <a:gd name="f393" fmla="val 170286"/>
                <a:gd name="f394" fmla="val 205094"/>
                <a:gd name="f395" fmla="val 72008"/>
                <a:gd name="f396" fmla="val 326327"/>
                <a:gd name="f397" fmla="val 350305"/>
                <a:gd name="f398" fmla="val 373385"/>
                <a:gd name="f399" fmla="val 75853"/>
                <a:gd name="f400" fmla="val 394659"/>
                <a:gd name="f401" fmla="val 83948"/>
                <a:gd name="f402" fmla="val 425371"/>
                <a:gd name="f403" fmla="val 33609"/>
                <a:gd name="f404" fmla="val 467237"/>
                <a:gd name="f405" fmla="*/ f0 1 1170491"/>
                <a:gd name="f406" fmla="*/ f1 1 1745208"/>
                <a:gd name="f407" fmla="val f2"/>
                <a:gd name="f408" fmla="val f3"/>
                <a:gd name="f409" fmla="val f4"/>
                <a:gd name="f410" fmla="+- f409 0 f407"/>
                <a:gd name="f411" fmla="+- f408 0 f407"/>
                <a:gd name="f412" fmla="*/ f411 1 1170491"/>
                <a:gd name="f413" fmla="*/ f410 1 1745208"/>
                <a:gd name="f414" fmla="*/ f407 1 f412"/>
                <a:gd name="f415" fmla="*/ f408 1 f412"/>
                <a:gd name="f416" fmla="*/ f407 1 f413"/>
                <a:gd name="f417" fmla="*/ f409 1 f413"/>
                <a:gd name="f418" fmla="*/ f414 f405 1"/>
                <a:gd name="f419" fmla="*/ f415 f405 1"/>
                <a:gd name="f420" fmla="*/ f417 f406 1"/>
                <a:gd name="f421" fmla="*/ f416 f40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8" t="f421" r="f419" b="f420"/>
              <a:pathLst>
                <a:path w="1170491" h="174520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5" y="f6"/>
                  </a:cubicBezTo>
                  <a:close/>
                  <a:moveTo>
                    <a:pt x="f45" y="f46"/>
                  </a:moveTo>
                  <a:cubicBezTo>
                    <a:pt x="f47" y="f48"/>
                    <a:pt x="f49" y="f50"/>
                    <a:pt x="f51" y="f52"/>
                  </a:cubicBezTo>
                  <a:lnTo>
                    <a:pt x="f53" y="f54"/>
                  </a:ln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45" y="f46"/>
                  </a:cubicBezTo>
                  <a:close/>
                  <a:moveTo>
                    <a:pt x="f79" y="f2"/>
                  </a:move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lnTo>
                    <a:pt x="f92" y="f93"/>
                  </a:ln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3"/>
                  </a:cubicBezTo>
                  <a:cubicBezTo>
                    <a:pt x="f105" y="f103"/>
                    <a:pt x="f106" y="f107"/>
                    <a:pt x="f106" y="f108"/>
                  </a:cubicBezTo>
                  <a:lnTo>
                    <a:pt x="f109" y="f110"/>
                  </a:lnTo>
                  <a:lnTo>
                    <a:pt x="f106" y="f111"/>
                  </a:lnTo>
                  <a:lnTo>
                    <a:pt x="f106" y="f112"/>
                  </a:lnTo>
                  <a:cubicBezTo>
                    <a:pt x="f113" y="f114"/>
                    <a:pt x="f115" y="f116"/>
                    <a:pt x="f115" y="f117"/>
                  </a:cubicBezTo>
                  <a:lnTo>
                    <a:pt x="f118" y="f119"/>
                  </a:lnTo>
                  <a:cubicBezTo>
                    <a:pt x="f120" y="f121"/>
                    <a:pt x="f3" y="f122"/>
                    <a:pt x="f3" y="f123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130" y="f131"/>
                    <a:pt x="f132" y="f133"/>
                    <a:pt x="f134" y="f135"/>
                  </a:cubicBezTo>
                  <a:lnTo>
                    <a:pt x="f136" y="f137"/>
                  </a:ln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45"/>
                    <a:pt x="f146" y="f147"/>
                    <a:pt x="f146" y="f148"/>
                  </a:cubicBezTo>
                  <a:cubicBezTo>
                    <a:pt x="f146" y="f149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159"/>
                  </a:cubicBez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71"/>
                  </a:cubicBezTo>
                  <a:lnTo>
                    <a:pt x="f172" y="f173"/>
                  </a:lnTo>
                  <a:cubicBezTo>
                    <a:pt x="f174" y="f175"/>
                    <a:pt x="f176" y="f177"/>
                    <a:pt x="f178" y="f179"/>
                  </a:cubicBezTo>
                  <a:cubicBezTo>
                    <a:pt x="f180" y="f181"/>
                    <a:pt x="f182" y="f183"/>
                    <a:pt x="f184" y="f185"/>
                  </a:cubicBezTo>
                  <a:lnTo>
                    <a:pt x="f186" y="f187"/>
                  </a:lnTo>
                  <a:lnTo>
                    <a:pt x="f188" y="f189"/>
                  </a:lnTo>
                  <a:cubicBezTo>
                    <a:pt x="f190" y="f191"/>
                    <a:pt x="f192" y="f193"/>
                    <a:pt x="f194" y="f195"/>
                  </a:cubicBezTo>
                  <a:cubicBezTo>
                    <a:pt x="f196" y="f197"/>
                    <a:pt x="f198" y="f199"/>
                    <a:pt x="f200" y="f201"/>
                  </a:cubicBezTo>
                  <a:lnTo>
                    <a:pt x="f202" y="f203"/>
                  </a:lnTo>
                  <a:cubicBezTo>
                    <a:pt x="f204" y="f205"/>
                    <a:pt x="f206" y="f207"/>
                    <a:pt x="f208" y="f209"/>
                  </a:cubicBezTo>
                  <a:cubicBezTo>
                    <a:pt x="f210" y="f211"/>
                    <a:pt x="f212" y="f213"/>
                    <a:pt x="f214" y="f215"/>
                  </a:cubicBezTo>
                  <a:cubicBezTo>
                    <a:pt x="f216" y="f217"/>
                    <a:pt x="f218" y="f219"/>
                    <a:pt x="f220" y="f221"/>
                  </a:cubicBezTo>
                  <a:cubicBezTo>
                    <a:pt x="f222" y="f223"/>
                    <a:pt x="f224" y="f225"/>
                    <a:pt x="f226" y="f227"/>
                  </a:cubicBezTo>
                  <a:cubicBezTo>
                    <a:pt x="f226" y="f228"/>
                    <a:pt x="f229" y="f230"/>
                    <a:pt x="f231" y="f232"/>
                  </a:cubicBezTo>
                  <a:lnTo>
                    <a:pt x="f233" y="f234"/>
                  </a:lnTo>
                  <a:cubicBezTo>
                    <a:pt x="f235" y="f236"/>
                    <a:pt x="f237" y="f238"/>
                    <a:pt x="f239" y="f240"/>
                  </a:cubicBezTo>
                  <a:lnTo>
                    <a:pt x="f241" y="f242"/>
                  </a:ln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4"/>
                  </a:cubicBezTo>
                  <a:cubicBezTo>
                    <a:pt x="f255" y="f256"/>
                    <a:pt x="f257" y="f258"/>
                    <a:pt x="f259" y="f260"/>
                  </a:cubicBezTo>
                  <a:lnTo>
                    <a:pt x="f261" y="f262"/>
                  </a:lnTo>
                  <a:cubicBezTo>
                    <a:pt x="f263" y="f264"/>
                    <a:pt x="f265" y="f266"/>
                    <a:pt x="f267" y="f268"/>
                  </a:cubicBezTo>
                  <a:cubicBezTo>
                    <a:pt x="f269" y="f270"/>
                    <a:pt x="f271" y="f272"/>
                    <a:pt x="f273" y="f274"/>
                  </a:cubicBezTo>
                  <a:cubicBezTo>
                    <a:pt x="f275" y="f272"/>
                    <a:pt x="f276" y="f277"/>
                    <a:pt x="f278" y="f279"/>
                  </a:cubicBezTo>
                  <a:lnTo>
                    <a:pt x="f280" y="f281"/>
                  </a:lnTo>
                  <a:cubicBezTo>
                    <a:pt x="f282" y="f283"/>
                    <a:pt x="f284" y="f285"/>
                    <a:pt x="f286" y="f287"/>
                  </a:cubicBezTo>
                  <a:cubicBezTo>
                    <a:pt x="f288" y="f289"/>
                    <a:pt x="f290" y="f291"/>
                    <a:pt x="f292" y="f293"/>
                  </a:cubicBezTo>
                  <a:cubicBezTo>
                    <a:pt x="f294" y="f295"/>
                    <a:pt x="f296" y="f297"/>
                    <a:pt x="f298" y="f299"/>
                  </a:cubicBezTo>
                  <a:cubicBezTo>
                    <a:pt x="f300" y="f301"/>
                    <a:pt x="f302" y="f303"/>
                    <a:pt x="f304" y="f305"/>
                  </a:cubicBezTo>
                  <a:lnTo>
                    <a:pt x="f306" y="f307"/>
                  </a:lnTo>
                  <a:cubicBezTo>
                    <a:pt x="f308" y="f309"/>
                    <a:pt x="f310" y="f311"/>
                    <a:pt x="f312" y="f313"/>
                  </a:cubicBezTo>
                  <a:lnTo>
                    <a:pt x="f314" y="f315"/>
                  </a:lnTo>
                  <a:cubicBezTo>
                    <a:pt x="f316" y="f317"/>
                    <a:pt x="f318" y="f319"/>
                    <a:pt x="f320" y="f321"/>
                  </a:cubicBezTo>
                  <a:cubicBezTo>
                    <a:pt x="f322" y="f323"/>
                    <a:pt x="f324" y="f325"/>
                    <a:pt x="f326" y="f327"/>
                  </a:cubicBezTo>
                  <a:lnTo>
                    <a:pt x="f328" y="f329"/>
                  </a:lnTo>
                  <a:cubicBezTo>
                    <a:pt x="f330" y="f331"/>
                    <a:pt x="f332" y="f333"/>
                    <a:pt x="f334" y="f335"/>
                  </a:cubicBezTo>
                  <a:cubicBezTo>
                    <a:pt x="f336" y="f337"/>
                    <a:pt x="f338" y="f339"/>
                    <a:pt x="f340" y="f341"/>
                  </a:cubicBezTo>
                  <a:cubicBezTo>
                    <a:pt x="f342" y="f343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lnTo>
                    <a:pt x="f354" y="f355"/>
                  </a:lnTo>
                  <a:lnTo>
                    <a:pt x="f356" y="f357"/>
                  </a:ln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lnTo>
                    <a:pt x="f366" y="f367"/>
                  </a:lnTo>
                  <a:cubicBezTo>
                    <a:pt x="f368" y="f369"/>
                    <a:pt x="f370" y="f371"/>
                    <a:pt x="f372" y="f373"/>
                  </a:cubicBezTo>
                  <a:cubicBezTo>
                    <a:pt x="f374" y="f375"/>
                    <a:pt x="f376" y="f377"/>
                    <a:pt x="f378" y="f379"/>
                  </a:cubicBezTo>
                  <a:lnTo>
                    <a:pt x="f380" y="f381"/>
                  </a:ln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91"/>
                    <a:pt x="f390" y="f392"/>
                  </a:cubicBezTo>
                  <a:cubicBezTo>
                    <a:pt x="f390" y="f393"/>
                    <a:pt x="f394" y="f395"/>
                    <a:pt x="f396" y="f395"/>
                  </a:cubicBezTo>
                  <a:cubicBezTo>
                    <a:pt x="f397" y="f395"/>
                    <a:pt x="f398" y="f399"/>
                    <a:pt x="f400" y="f401"/>
                  </a:cubicBezTo>
                  <a:cubicBezTo>
                    <a:pt x="f402" y="f403"/>
                    <a:pt x="f404" y="f2"/>
                    <a:pt x="f79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/>
              </a:endParaRPr>
            </a:p>
          </p:txBody>
        </p:sp>
      </p:grpSp>
      <p:sp>
        <p:nvSpPr>
          <p:cNvPr id="8" name="Rectangle 19">
            <a:extLst>
              <a:ext uri="{FF2B5EF4-FFF2-40B4-BE49-F238E27FC236}">
                <a16:creationId xmlns:a16="http://schemas.microsoft.com/office/drawing/2014/main" id="{91B6E7F5-5AEA-F237-AA58-945FADAAD2EF}"/>
              </a:ext>
            </a:extLst>
          </p:cNvPr>
          <p:cNvSpPr/>
          <p:nvPr/>
        </p:nvSpPr>
        <p:spPr>
          <a:xfrm>
            <a:off x="3157660" y="1268995"/>
            <a:ext cx="372270" cy="436123"/>
          </a:xfrm>
          <a:custGeom>
            <a:avLst/>
            <a:gdLst>
              <a:gd name="f0" fmla="val w"/>
              <a:gd name="f1" fmla="val h"/>
              <a:gd name="f2" fmla="val 0"/>
              <a:gd name="f3" fmla="val 2926108"/>
              <a:gd name="f4" fmla="val 3216409"/>
              <a:gd name="f5" fmla="val 1150286"/>
              <a:gd name="f6" fmla="val 2039882"/>
              <a:gd name="f7" fmla="val 1216487"/>
              <a:gd name="f8" fmla="val 2110220"/>
              <a:gd name="f9" fmla="val 1249586"/>
              <a:gd name="f10" fmla="val 2238485"/>
              <a:gd name="f11" fmla="val 1348889"/>
              <a:gd name="f12" fmla="val 2250897"/>
              <a:gd name="f13" fmla="val 1452327"/>
              <a:gd name="f14" fmla="val 2213659"/>
              <a:gd name="f15" fmla="val 1530941"/>
              <a:gd name="f16" fmla="val 2147458"/>
              <a:gd name="f17" fmla="val 1597142"/>
              <a:gd name="f18" fmla="val 2052295"/>
              <a:gd name="f19" fmla="val 1634380"/>
              <a:gd name="f20" fmla="val 2030228"/>
              <a:gd name="f21" fmla="val 1712994"/>
              <a:gd name="f22" fmla="val 2049536"/>
              <a:gd name="f23" fmla="val 1721269"/>
              <a:gd name="f24" fmla="val 2072982"/>
              <a:gd name="f25" fmla="val 1533700"/>
              <a:gd name="f26" fmla="val 2362611"/>
              <a:gd name="f27" fmla="val 1615072"/>
              <a:gd name="f28" fmla="val 2763954"/>
              <a:gd name="f29" fmla="val 1568179"/>
              <a:gd name="f30" fmla="val 2830155"/>
              <a:gd name="f31" fmla="val 1391644"/>
              <a:gd name="f32" fmla="val 2965315"/>
              <a:gd name="f33" fmla="val 1231658"/>
              <a:gd name="f34" fmla="val 2893598"/>
              <a:gd name="f35" fmla="val 1063398"/>
              <a:gd name="f36" fmla="val 2925319"/>
              <a:gd name="f37" fmla="val 925479"/>
              <a:gd name="f38" fmla="val 2954282"/>
              <a:gd name="f39" fmla="val 820660"/>
              <a:gd name="f40" fmla="val 3107371"/>
              <a:gd name="f41" fmla="val 686879"/>
              <a:gd name="f42" fmla="val 3148747"/>
              <a:gd name="f43" fmla="val 536548"/>
              <a:gd name="f44" fmla="val 3184606"/>
              <a:gd name="f45" fmla="val 373804"/>
              <a:gd name="f46" fmla="val 3224602"/>
              <a:gd name="f47" fmla="val 215198"/>
              <a:gd name="f48" fmla="val 3214948"/>
              <a:gd name="f49" fmla="val 93829"/>
              <a:gd name="f50" fmla="val 3209431"/>
              <a:gd name="f51" fmla="val 71763"/>
              <a:gd name="f52" fmla="val 3046687"/>
              <a:gd name="f53" fmla="val 136584"/>
              <a:gd name="f54" fmla="val 2925318"/>
              <a:gd name="f55" fmla="val 168305"/>
              <a:gd name="f56" fmla="val 2828775"/>
              <a:gd name="f57" fmla="val 121415"/>
              <a:gd name="f58" fmla="val 2802571"/>
              <a:gd name="f59" fmla="val 107623"/>
              <a:gd name="f60" fmla="val 2710165"/>
              <a:gd name="f61" fmla="val 111150"/>
              <a:gd name="f62" fmla="val 2693172"/>
              <a:gd name="f63" fmla="val 127647"/>
              <a:gd name="f64" fmla="val 2691385"/>
              <a:gd name="f65" fmla="val 158288"/>
              <a:gd name="f66" fmla="val 2695563"/>
              <a:gd name="f67" fmla="val 2626239"/>
              <a:gd name="f68" fmla="val 266288"/>
              <a:gd name="f69" fmla="val 2708276"/>
              <a:gd name="f70" fmla="val 307224"/>
              <a:gd name="f71" fmla="val 2711894"/>
              <a:gd name="f72" fmla="val 415224"/>
              <a:gd name="f73" fmla="val 2711420"/>
              <a:gd name="f74" fmla="val 428487"/>
              <a:gd name="f75" fmla="val 2711947"/>
              <a:gd name="f76" fmla="val 442136"/>
              <a:gd name="f77" fmla="val 2710942"/>
              <a:gd name="f78" fmla="val 456160"/>
              <a:gd name="f79" fmla="val 2708700"/>
              <a:gd name="f80" fmla="val 2617963"/>
              <a:gd name="f81" fmla="val 564160"/>
              <a:gd name="f82" fmla="val 2692500"/>
              <a:gd name="f83" fmla="val 577696"/>
              <a:gd name="f84" fmla="val 2691220"/>
              <a:gd name="f85" fmla="val 591289"/>
              <a:gd name="f86" fmla="val 2688332"/>
              <a:gd name="f87" fmla="val 605096"/>
              <a:gd name="f88" fmla="val 2684680"/>
              <a:gd name="f89" fmla="val 2601411"/>
              <a:gd name="f90" fmla="val 713096"/>
              <a:gd name="f91" fmla="val 2654658"/>
              <a:gd name="f92" fmla="val 754032"/>
              <a:gd name="f93" fmla="val 2641463"/>
              <a:gd name="f94" fmla="val 2580721"/>
              <a:gd name="f95" fmla="val 862032"/>
              <a:gd name="f96" fmla="val 2599792"/>
              <a:gd name="f97" fmla="val 897454"/>
              <a:gd name="f98" fmla="val 2584791"/>
              <a:gd name="f99" fmla="val 934214"/>
              <a:gd name="f100" fmla="val 2567836"/>
              <a:gd name="f101" fmla="val 972371"/>
              <a:gd name="f102" fmla="val 2548802"/>
              <a:gd name="f103" fmla="val 1030297"/>
              <a:gd name="f104" fmla="val 2506047"/>
              <a:gd name="f105" fmla="val 939271"/>
              <a:gd name="f106" fmla="val 2219176"/>
              <a:gd name="f107" fmla="val 947546"/>
              <a:gd name="f108" fmla="val 2122633"/>
              <a:gd name="f109" fmla="val 957201"/>
              <a:gd name="f110" fmla="val 2082636"/>
              <a:gd name="f111" fmla="val 1082706"/>
              <a:gd name="f112" fmla="val 2067466"/>
              <a:gd name="f113" fmla="val 394278"/>
              <a:gd name="f114" fmla="val 1320337"/>
              <a:gd name="f115" fmla="val 356565"/>
              <a:gd name="f116" fmla="val 1315036"/>
              <a:gd name="f117" fmla="val 316914"/>
              <a:gd name="f118" fmla="val 1320983"/>
              <a:gd name="f119" fmla="val 277262"/>
              <a:gd name="f120" fmla="val 1344774"/>
              <a:gd name="f121" fmla="val 169686"/>
              <a:gd name="f122" fmla="val 1368221"/>
              <a:gd name="f123" fmla="val 281399"/>
              <a:gd name="f124" fmla="val 1532343"/>
              <a:gd name="f125" fmla="val 314500"/>
              <a:gd name="f126" fmla="val 1626128"/>
              <a:gd name="f127" fmla="val 335188"/>
              <a:gd name="f128" fmla="val 1715776"/>
              <a:gd name="f129" fmla="val 306225"/>
              <a:gd name="f130" fmla="val 1838523"/>
              <a:gd name="f131" fmla="val 376563"/>
              <a:gd name="f132" fmla="val 1820593"/>
              <a:gd name="f133" fmla="val 535169"/>
              <a:gd name="f134" fmla="val 1786113"/>
              <a:gd name="f135" fmla="val 681363"/>
              <a:gd name="f136" fmla="val 1673020"/>
              <a:gd name="f137" fmla="val 628954"/>
              <a:gd name="f138" fmla="val 1493726"/>
              <a:gd name="f139" fmla="val 603094"/>
              <a:gd name="f140" fmla="val 1453384"/>
              <a:gd name="f141" fmla="val 507414"/>
              <a:gd name="f142" fmla="val 1336241"/>
              <a:gd name="f143" fmla="val 1526804"/>
              <a:gd name="f144" fmla="val 66"/>
              <a:gd name="f145" fmla="val 2066065"/>
              <a:gd name="f146" fmla="val 2824"/>
              <a:gd name="f147" fmla="val 2621877"/>
              <a:gd name="f148" fmla="val 129710"/>
              <a:gd name="f149" fmla="val 2896335"/>
              <a:gd name="f150" fmla="val 1038593"/>
              <a:gd name="f151" fmla="val 3057700"/>
              <a:gd name="f152" fmla="val 1564063"/>
              <a:gd name="f153" fmla="val 2532230"/>
              <a:gd name="f154" fmla="val 2366749"/>
              <a:gd name="f155" fmla="val 2064686"/>
              <a:gd name="f156" fmla="val 2292273"/>
              <a:gd name="f157" fmla="val 1885392"/>
              <a:gd name="f158" fmla="val 2267447"/>
              <a:gd name="f159" fmla="val 1950214"/>
              <a:gd name="f160" fmla="val 2015056"/>
              <a:gd name="f161" fmla="val 1555767"/>
              <a:gd name="f162" fmla="val 1940580"/>
              <a:gd name="f163" fmla="val 1179249"/>
              <a:gd name="f164" fmla="val 1868862"/>
              <a:gd name="f165" fmla="val 732393"/>
              <a:gd name="f166" fmla="val 2186075"/>
              <a:gd name="f167" fmla="val 554478"/>
              <a:gd name="f168" fmla="val 2159871"/>
              <a:gd name="f169" fmla="val 466211"/>
              <a:gd name="f170" fmla="val 2141942"/>
              <a:gd name="f171" fmla="val 394493"/>
              <a:gd name="f172" fmla="val 1904722"/>
              <a:gd name="f173" fmla="val 364151"/>
              <a:gd name="f174" fmla="val 1932305"/>
              <a:gd name="f175" fmla="val 322774"/>
              <a:gd name="f176" fmla="val 1970922"/>
              <a:gd name="f177" fmla="val 405526"/>
              <a:gd name="f178" fmla="val 2146079"/>
              <a:gd name="f179" fmla="val 467589"/>
              <a:gd name="f180" fmla="val 2205384"/>
              <a:gd name="f181" fmla="val 525515"/>
              <a:gd name="f182" fmla="val 2241243"/>
              <a:gd name="f183" fmla="val 2202626"/>
              <a:gd name="f184" fmla="val 873070"/>
              <a:gd name="f185" fmla="val 2139183"/>
              <a:gd name="f186" fmla="val 913066"/>
              <a:gd name="f187" fmla="val 2128149"/>
              <a:gd name="f188" fmla="val 870312"/>
              <a:gd name="f189" fmla="val 2253655"/>
              <a:gd name="f190" fmla="val 877208"/>
              <a:gd name="f191" fmla="val 2333648"/>
              <a:gd name="f192" fmla="val 862033"/>
              <a:gd name="f193" fmla="val 2337135"/>
              <a:gd name="f194" fmla="val 2415799"/>
              <a:gd name="f195" fmla="val 754033"/>
              <a:gd name="f196" fmla="val 2360695"/>
              <a:gd name="f197" fmla="val 713097"/>
              <a:gd name="f198" fmla="val 2366601"/>
              <a:gd name="f199" fmla="val 2428213"/>
              <a:gd name="f200" fmla="val 605097"/>
              <a:gd name="f201" fmla="val 2379641"/>
              <a:gd name="f202" fmla="val 564161"/>
              <a:gd name="f203" fmla="val 2382960"/>
              <a:gd name="f204" fmla="val 2436489"/>
              <a:gd name="f205" fmla="val 456161"/>
              <a:gd name="f206" fmla="val 2388351"/>
              <a:gd name="f207" fmla="val 415225"/>
              <a:gd name="f208" fmla="val 2389346"/>
              <a:gd name="f209" fmla="val 307225"/>
              <a:gd name="f210" fmla="val 2386989"/>
              <a:gd name="f211" fmla="val 293173"/>
              <a:gd name="f212" fmla="val 2387203"/>
              <a:gd name="f213" fmla="val 279516"/>
              <a:gd name="f214" fmla="val 2386340"/>
              <a:gd name="f215" fmla="val 266289"/>
              <a:gd name="f216" fmla="val 2385150"/>
              <a:gd name="f217" fmla="val 158289"/>
              <a:gd name="f218" fmla="val 2370613"/>
              <a:gd name="f219" fmla="val 107017"/>
              <a:gd name="f220" fmla="val 2360332"/>
              <a:gd name="f221" fmla="val 72014"/>
              <a:gd name="f222" fmla="val 2345184"/>
              <a:gd name="f223" fmla="val 62108"/>
              <a:gd name="f224" fmla="val 2325373"/>
              <a:gd name="f225" fmla="val 37284"/>
              <a:gd name="f226" fmla="val 2261930"/>
              <a:gd name="f227" fmla="val 103484"/>
              <a:gd name="f228" fmla="val 2223314"/>
              <a:gd name="f229" fmla="val 124172"/>
              <a:gd name="f230" fmla="val 2172284"/>
              <a:gd name="f231" fmla="val 111759"/>
              <a:gd name="f232" fmla="val 2144700"/>
              <a:gd name="f233" fmla="val 74522"/>
              <a:gd name="f234" fmla="val 86934"/>
              <a:gd name="f235" fmla="val 2089533"/>
              <a:gd name="f236" fmla="val 96588"/>
              <a:gd name="f237" fmla="val 2053674"/>
              <a:gd name="f238" fmla="val 242782"/>
              <a:gd name="f239" fmla="val 264849"/>
              <a:gd name="f240" fmla="val 1994369"/>
              <a:gd name="f241" fmla="val 273125"/>
              <a:gd name="f242" fmla="val 1919892"/>
              <a:gd name="f243" fmla="val -4093"/>
              <a:gd name="f244" fmla="val 1721291"/>
              <a:gd name="f245" fmla="val 45"/>
              <a:gd name="f246" fmla="val 1671639"/>
              <a:gd name="f247" fmla="val 12458"/>
              <a:gd name="f248" fmla="val 1619230"/>
              <a:gd name="f249" fmla="val 1558546"/>
              <a:gd name="f250" fmla="val 190373"/>
              <a:gd name="f251" fmla="val 1477174"/>
              <a:gd name="f252" fmla="val 222094"/>
              <a:gd name="f253" fmla="val 1438557"/>
              <a:gd name="f254" fmla="val 80038"/>
              <a:gd name="f255" fmla="val 1267538"/>
              <a:gd name="f256" fmla="val 91072"/>
              <a:gd name="f257" fmla="val 1224783"/>
              <a:gd name="f258" fmla="val 111760"/>
              <a:gd name="f259" fmla="val 1092381"/>
              <a:gd name="f260" fmla="val 240023"/>
              <a:gd name="f261" fmla="val 943429"/>
              <a:gd name="f262" fmla="val 703451"/>
              <a:gd name="f263" fmla="val 342084"/>
              <a:gd name="f264" fmla="val 332450"/>
              <a:gd name="f265" fmla="val 961338"/>
              <a:gd name="f266" fmla="val -5451"/>
              <a:gd name="f267" fmla="*/ f0 1 2926108"/>
              <a:gd name="f268" fmla="*/ f1 1 3216409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2926108"/>
              <a:gd name="f275" fmla="*/ f272 1 3216409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2926108" h="3216409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9"/>
                </a:lnTo>
                <a:lnTo>
                  <a:pt x="f70" y="f71"/>
                </a:lnTo>
                <a:lnTo>
                  <a:pt x="f70" y="f67"/>
                </a:lnTo>
                <a:lnTo>
                  <a:pt x="f72" y="f67"/>
                </a:lnTo>
                <a:lnTo>
                  <a:pt x="f72" y="f73"/>
                </a:lnTo>
                <a:cubicBezTo>
                  <a:pt x="f74" y="f75"/>
                  <a:pt x="f76" y="f77"/>
                  <a:pt x="f78" y="f79"/>
                </a:cubicBezTo>
                <a:lnTo>
                  <a:pt x="f78" y="f80"/>
                </a:lnTo>
                <a:lnTo>
                  <a:pt x="f81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lnTo>
                  <a:pt x="f87" y="f89"/>
                </a:lnTo>
                <a:lnTo>
                  <a:pt x="f90" y="f89"/>
                </a:lnTo>
                <a:lnTo>
                  <a:pt x="f90" y="f91"/>
                </a:lnTo>
                <a:lnTo>
                  <a:pt x="f92" y="f93"/>
                </a:lnTo>
                <a:lnTo>
                  <a:pt x="f92" y="f94"/>
                </a:lnTo>
                <a:lnTo>
                  <a:pt x="f95" y="f94"/>
                </a:lnTo>
                <a:lnTo>
                  <a:pt x="f95" y="f96"/>
                </a:ln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5" y="f6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13" y="f114"/>
                </a:cubicBezTo>
                <a:close/>
                <a:moveTo>
                  <a:pt x="f143" y="f144"/>
                </a:move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66"/>
                  <a:pt x="f167" y="f168"/>
                </a:cubicBez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178"/>
                  <a:pt x="f179" y="f180"/>
                </a:cubicBezTo>
                <a:cubicBezTo>
                  <a:pt x="f181" y="f182"/>
                  <a:pt x="f165" y="f183"/>
                  <a:pt x="f184" y="f185"/>
                </a:cubicBezTo>
                <a:cubicBezTo>
                  <a:pt x="f186" y="f187"/>
                  <a:pt x="f188" y="f189"/>
                  <a:pt x="f190" y="f191"/>
                </a:cubicBezTo>
                <a:lnTo>
                  <a:pt x="f192" y="f193"/>
                </a:lnTo>
                <a:lnTo>
                  <a:pt x="f192" y="f194"/>
                </a:lnTo>
                <a:lnTo>
                  <a:pt x="f195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7" y="f199"/>
                </a:lnTo>
                <a:lnTo>
                  <a:pt x="f200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2" y="f204"/>
                </a:lnTo>
                <a:lnTo>
                  <a:pt x="f205" y="f204"/>
                </a:lnTo>
                <a:lnTo>
                  <a:pt x="f205" y="f206"/>
                </a:lnTo>
                <a:lnTo>
                  <a:pt x="f207" y="f208"/>
                </a:lnTo>
                <a:lnTo>
                  <a:pt x="f207" y="f204"/>
                </a:lnTo>
                <a:lnTo>
                  <a:pt x="f209" y="f204"/>
                </a:lnTo>
                <a:lnTo>
                  <a:pt x="f209" y="f210"/>
                </a:lnTo>
                <a:cubicBezTo>
                  <a:pt x="f211" y="f212"/>
                  <a:pt x="f213" y="f214"/>
                  <a:pt x="f215" y="f216"/>
                </a:cubicBezTo>
                <a:lnTo>
                  <a:pt x="f215" y="f199"/>
                </a:lnTo>
                <a:lnTo>
                  <a:pt x="f217" y="f199"/>
                </a:lnTo>
                <a:lnTo>
                  <a:pt x="f217" y="f218"/>
                </a:lnTo>
                <a:cubicBezTo>
                  <a:pt x="f219" y="f220"/>
                  <a:pt x="f221" y="f222"/>
                  <a:pt x="f223" y="f224"/>
                </a:cubicBezTo>
                <a:cubicBezTo>
                  <a:pt x="f225" y="f226"/>
                  <a:pt x="f227" y="f228"/>
                  <a:pt x="f229" y="f230"/>
                </a:cubicBezTo>
                <a:cubicBezTo>
                  <a:pt x="f231" y="f232"/>
                  <a:pt x="f233" y="f170"/>
                  <a:pt x="f234" y="f235"/>
                </a:cubicBezTo>
                <a:cubicBezTo>
                  <a:pt x="f236" y="f237"/>
                  <a:pt x="f238" y="f20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ubicBezTo>
                  <a:pt x="f247" y="f248"/>
                  <a:pt x="f229" y="f249"/>
                  <a:pt x="f250" y="f251"/>
                </a:cubicBezTo>
                <a:cubicBezTo>
                  <a:pt x="f252" y="f253"/>
                  <a:pt x="f254" y="f255"/>
                  <a:pt x="f256" y="f257"/>
                </a:cubicBezTo>
                <a:cubicBezTo>
                  <a:pt x="f258" y="f259"/>
                  <a:pt x="f260" y="f261"/>
                  <a:pt x="f239" y="f262"/>
                </a:cubicBezTo>
                <a:cubicBezTo>
                  <a:pt x="f263" y="f264"/>
                  <a:pt x="f265" y="f266"/>
                  <a:pt x="f143" y="f144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9" name="Oval 47">
            <a:extLst>
              <a:ext uri="{FF2B5EF4-FFF2-40B4-BE49-F238E27FC236}">
                <a16:creationId xmlns:a16="http://schemas.microsoft.com/office/drawing/2014/main" id="{8A091AF1-80B4-0D05-16BF-FA994F2CF8CF}"/>
              </a:ext>
            </a:extLst>
          </p:cNvPr>
          <p:cNvSpPr/>
          <p:nvPr/>
        </p:nvSpPr>
        <p:spPr>
          <a:xfrm>
            <a:off x="8484004" y="1253358"/>
            <a:ext cx="438546" cy="467395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303187"/>
              <a:gd name="f5" fmla="val 480874"/>
              <a:gd name="f6" fmla="val 1936813"/>
              <a:gd name="f7" fmla="val 2759126"/>
              <a:gd name="f8" fmla="val 1620000"/>
              <a:gd name="f9" fmla="val 2514701"/>
              <a:gd name="f10" fmla="val 725299"/>
              <a:gd name="f11" fmla="*/ f0 1 3240000"/>
              <a:gd name="f12" fmla="*/ f1 1 3240000"/>
              <a:gd name="f13" fmla="val f2"/>
              <a:gd name="f14" fmla="val f3"/>
              <a:gd name="f15" fmla="+- f14 0 f13"/>
              <a:gd name="f16" fmla="*/ f15 1 3240000"/>
              <a:gd name="f17" fmla="*/ f13 1 f16"/>
              <a:gd name="f18" fmla="*/ f14 1 f16"/>
              <a:gd name="f19" fmla="*/ f17 f11 1"/>
              <a:gd name="f20" fmla="*/ f18 f11 1"/>
              <a:gd name="f21" fmla="*/ f18 f12 1"/>
              <a:gd name="f22" fmla="*/ f17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3240000" h="3240000">
                <a:moveTo>
                  <a:pt x="f4" y="f5"/>
                </a:moveTo>
                <a:lnTo>
                  <a:pt x="f4" y="f4"/>
                </a:lnTo>
                <a:lnTo>
                  <a:pt x="f5" y="f4"/>
                </a:lnTo>
                <a:lnTo>
                  <a:pt x="f5" y="f6"/>
                </a:lnTo>
                <a:lnTo>
                  <a:pt x="f4" y="f6"/>
                </a:lnTo>
                <a:lnTo>
                  <a:pt x="f4" y="f7"/>
                </a:lnTo>
                <a:lnTo>
                  <a:pt x="f6" y="f7"/>
                </a:lnTo>
                <a:lnTo>
                  <a:pt x="f6" y="f6"/>
                </a:lnTo>
                <a:lnTo>
                  <a:pt x="f7" y="f6"/>
                </a:lnTo>
                <a:lnTo>
                  <a:pt x="f7" y="f4"/>
                </a:lnTo>
                <a:lnTo>
                  <a:pt x="f6" y="f4"/>
                </a:lnTo>
                <a:lnTo>
                  <a:pt x="f6" y="f5"/>
                </a:lnTo>
                <a:close/>
                <a:moveTo>
                  <a:pt x="f8" y="f2"/>
                </a:moveTo>
                <a:cubicBezTo>
                  <a:pt x="f9" y="f2"/>
                  <a:pt x="f3" y="f10"/>
                  <a:pt x="f3" y="f8"/>
                </a:cubicBezTo>
                <a:cubicBezTo>
                  <a:pt x="f3" y="f9"/>
                  <a:pt x="f9" y="f3"/>
                  <a:pt x="f8" y="f3"/>
                </a:cubicBezTo>
                <a:cubicBezTo>
                  <a:pt x="f10" y="f3"/>
                  <a:pt x="f2" y="f9"/>
                  <a:pt x="f2" y="f8"/>
                </a:cubicBezTo>
                <a:cubicBezTo>
                  <a:pt x="f2" y="f10"/>
                  <a:pt x="f10" y="f2"/>
                  <a:pt x="f8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FE003C34-FDBA-A1BD-6E8D-4BA11DFFD9A4}"/>
              </a:ext>
            </a:extLst>
          </p:cNvPr>
          <p:cNvSpPr/>
          <p:nvPr/>
        </p:nvSpPr>
        <p:spPr>
          <a:xfrm>
            <a:off x="3829973" y="4081351"/>
            <a:ext cx="429813" cy="458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440"/>
              <a:gd name="f7" fmla="val 3960000"/>
              <a:gd name="f8" fmla="val 1979373"/>
              <a:gd name="f9" fmla="val 472350"/>
              <a:gd name="f10" fmla="val 1228307"/>
              <a:gd name="f11" fmla="val 485871"/>
              <a:gd name="f12" fmla="val 850011"/>
              <a:gd name="f13" fmla="val 1078219"/>
              <a:gd name="f14" fmla="val 813783"/>
              <a:gd name="f15" fmla="val 1434034"/>
              <a:gd name="f16" fmla="val 787561"/>
              <a:gd name="f17" fmla="val 1781828"/>
              <a:gd name="f18" fmla="val 889690"/>
              <a:gd name="f19" fmla="val 2005359"/>
              <a:gd name="f20" fmla="val 1119009"/>
              <a:gd name="f21" fmla="val 2222584"/>
              <a:gd name="f22" fmla="val 1178964"/>
              <a:gd name="f23" fmla="val 2123026"/>
              <a:gd name="f24" fmla="val 1260199"/>
              <a:gd name="f25" fmla="val 1908547"/>
              <a:gd name="f26" fmla="val 1328015"/>
              <a:gd name="f27" fmla="val 1812920"/>
              <a:gd name="f28" fmla="val 1222115"/>
              <a:gd name="f29" fmla="val 1647651"/>
              <a:gd name="f30" fmla="val 1255483"/>
              <a:gd name="f31" fmla="val 1756375"/>
              <a:gd name="f32" fmla="val 1234998"/>
              <a:gd name="f33" fmla="val 1431771"/>
              <a:gd name="f34" fmla="val 1331609"/>
              <a:gd name="f35" fmla="val 922504"/>
              <a:gd name="f36" fmla="val 1719145"/>
              <a:gd name="f37" fmla="val 812633"/>
              <a:gd name="f38" fmla="val 2217373"/>
              <a:gd name="f39" fmla="val 891303"/>
              <a:gd name="f40" fmla="val 2693518"/>
              <a:gd name="f41" fmla="val 1016895"/>
              <a:gd name="f42" fmla="val 2787642"/>
              <a:gd name="f43" fmla="val 1344599"/>
              <a:gd name="f44" fmla="val 2783502"/>
              <a:gd name="f45" fmla="val 1606823"/>
              <a:gd name="f46" fmla="val 2771081"/>
              <a:gd name="f47" fmla="val 1743454"/>
              <a:gd name="f48" fmla="val 2679609"/>
              <a:gd name="f49" fmla="val 2064482"/>
              <a:gd name="f50" fmla="val 2456028"/>
              <a:gd name="f51" fmla="val 2225955"/>
              <a:gd name="f52" fmla="val 2192422"/>
              <a:gd name="f53" fmla="val 2399851"/>
              <a:gd name="f54" fmla="val 2004893"/>
              <a:gd name="f55" fmla="val 2209395"/>
              <a:gd name="f56" fmla="val 2026974"/>
              <a:gd name="f57" fmla="val 2018938"/>
              <a:gd name="f58" fmla="val 2072519"/>
              <a:gd name="f59" fmla="val 1810540"/>
              <a:gd name="f60" fmla="val 2086043"/>
              <a:gd name="f61" fmla="val 1754994"/>
              <a:gd name="f62" fmla="val 2135727"/>
              <a:gd name="f63" fmla="val 1554876"/>
              <a:gd name="f64" fmla="val 2195073"/>
              <a:gd name="f65" fmla="val 1382360"/>
              <a:gd name="f66" fmla="val 2084273"/>
              <a:gd name="f67" fmla="val 1259912"/>
              <a:gd name="f68" fmla="val 1915898"/>
              <a:gd name="f69" fmla="val 1219889"/>
              <a:gd name="f70" fmla="val 1750283"/>
              <a:gd name="f71" fmla="val 1186766"/>
              <a:gd name="f72" fmla="val 1626460"/>
              <a:gd name="f73" fmla="val 1331294"/>
              <a:gd name="f74" fmla="val 1589196"/>
              <a:gd name="f75" fmla="val 1434803"/>
              <a:gd name="f76" fmla="val 1499489"/>
              <a:gd name="f77" fmla="val 1732912"/>
              <a:gd name="f78" fmla="val 1614533"/>
              <a:gd name="f79" fmla="val 1824000"/>
              <a:gd name="f80" fmla="val 1574511"/>
              <a:gd name="f81" fmla="val 1939931"/>
              <a:gd name="f82" fmla="val 1332991"/>
              <a:gd name="f83" fmla="val 2671400"/>
              <a:gd name="f84" fmla="val 1220920"/>
              <a:gd name="f85" fmla="val 3468343"/>
              <a:gd name="f86" fmla="val 1339611"/>
              <a:gd name="f87" fmla="val 3487664"/>
              <a:gd name="f88" fmla="val 1434840"/>
              <a:gd name="f89" fmla="val 3497327"/>
              <a:gd name="f90" fmla="val 1730357"/>
              <a:gd name="f91" fmla="val 3129057"/>
              <a:gd name="f92" fmla="val 1887692"/>
              <a:gd name="f93" fmla="val 2422431"/>
              <a:gd name="f94" fmla="val 1985681"/>
              <a:gd name="f95" fmla="val 2531460"/>
              <a:gd name="f96" fmla="val 2093439"/>
              <a:gd name="f97" fmla="val 2747804"/>
              <a:gd name="f98" fmla="val 2336342"/>
              <a:gd name="f99" fmla="val 2720202"/>
              <a:gd name="f100" fmla="val 2693796"/>
              <a:gd name="f101" fmla="val 2666377"/>
              <a:gd name="f102" fmla="val 3092265"/>
              <a:gd name="f103" fmla="val 2401394"/>
              <a:gd name="f104" fmla="val 3176454"/>
              <a:gd name="f105" fmla="val 1627140"/>
              <a:gd name="f106" fmla="val 3254038"/>
              <a:gd name="f107" fmla="val 999456"/>
              <a:gd name="f108" fmla="val 2816023"/>
              <a:gd name="f109" fmla="val 430731"/>
              <a:gd name="f110" fmla="val 436907"/>
              <a:gd name="f111" fmla="val 3523533"/>
              <a:gd name="f112" fmla="val 3764830"/>
              <a:gd name="f113" fmla="val 195610"/>
              <a:gd name="f114" fmla="val 3523093"/>
              <a:gd name="f115" fmla="val 3764390"/>
              <a:gd name="f116" fmla="+- 0 0 -90"/>
              <a:gd name="f117" fmla="*/ f3 1 3960440"/>
              <a:gd name="f118" fmla="*/ f4 1 3960000"/>
              <a:gd name="f119" fmla="val f5"/>
              <a:gd name="f120" fmla="val f6"/>
              <a:gd name="f121" fmla="val f7"/>
              <a:gd name="f122" fmla="*/ f116 f0 1"/>
              <a:gd name="f123" fmla="+- f121 0 f119"/>
              <a:gd name="f124" fmla="+- f120 0 f119"/>
              <a:gd name="f125" fmla="*/ f122 1 f2"/>
              <a:gd name="f126" fmla="*/ f124 1 3960440"/>
              <a:gd name="f127" fmla="*/ f123 1 3960000"/>
              <a:gd name="f128" fmla="*/ 1979373 f124 1"/>
              <a:gd name="f129" fmla="*/ 472350 f123 1"/>
              <a:gd name="f130" fmla="*/ 813783 f124 1"/>
              <a:gd name="f131" fmla="*/ 1434034 f123 1"/>
              <a:gd name="f132" fmla="*/ 1119009 f124 1"/>
              <a:gd name="f133" fmla="*/ 2222584 f123 1"/>
              <a:gd name="f134" fmla="*/ 1328015 f124 1"/>
              <a:gd name="f135" fmla="*/ 1812920 f123 1"/>
              <a:gd name="f136" fmla="*/ 1234998 f124 1"/>
              <a:gd name="f137" fmla="*/ 1431771 f123 1"/>
              <a:gd name="f138" fmla="*/ 2217373 f124 1"/>
              <a:gd name="f139" fmla="*/ 891303 f123 1"/>
              <a:gd name="f140" fmla="*/ 2783502 f124 1"/>
              <a:gd name="f141" fmla="*/ 1606823 f123 1"/>
              <a:gd name="f142" fmla="*/ 2456028 f124 1"/>
              <a:gd name="f143" fmla="*/ 2225955 f123 1"/>
              <a:gd name="f144" fmla="*/ 2026974 f124 1"/>
              <a:gd name="f145" fmla="*/ 2018938 f123 1"/>
              <a:gd name="f146" fmla="*/ 2135727 f124 1"/>
              <a:gd name="f147" fmla="*/ 1554876 f123 1"/>
              <a:gd name="f148" fmla="*/ 1915898 f124 1"/>
              <a:gd name="f149" fmla="*/ 1219889 f123 1"/>
              <a:gd name="f150" fmla="*/ 1589196 f124 1"/>
              <a:gd name="f151" fmla="*/ 1434803 f123 1"/>
              <a:gd name="f152" fmla="*/ 1574511 f124 1"/>
              <a:gd name="f153" fmla="*/ 1939931 f123 1"/>
              <a:gd name="f154" fmla="*/ 1339611 f124 1"/>
              <a:gd name="f155" fmla="*/ 3487664 f123 1"/>
              <a:gd name="f156" fmla="*/ 1887692 f124 1"/>
              <a:gd name="f157" fmla="*/ 2422431 f123 1"/>
              <a:gd name="f158" fmla="*/ 2336342 f124 1"/>
              <a:gd name="f159" fmla="*/ 2720202 f123 1"/>
              <a:gd name="f160" fmla="*/ 3176454 f124 1"/>
              <a:gd name="f161" fmla="*/ 1627140 f123 1"/>
              <a:gd name="f162" fmla="*/ 436907 f124 1"/>
              <a:gd name="f163" fmla="*/ 0 f123 1"/>
              <a:gd name="f164" fmla="*/ 3523533 f124 1"/>
              <a:gd name="f165" fmla="*/ 3960440 f124 1"/>
              <a:gd name="f166" fmla="*/ 436907 f123 1"/>
              <a:gd name="f167" fmla="*/ 3523093 f123 1"/>
              <a:gd name="f168" fmla="*/ 3960000 f123 1"/>
              <a:gd name="f169" fmla="*/ 0 f124 1"/>
              <a:gd name="f170" fmla="+- f125 0 f1"/>
              <a:gd name="f171" fmla="*/ f128 1 3960440"/>
              <a:gd name="f172" fmla="*/ f129 1 3960000"/>
              <a:gd name="f173" fmla="*/ f130 1 3960440"/>
              <a:gd name="f174" fmla="*/ f131 1 3960000"/>
              <a:gd name="f175" fmla="*/ f132 1 3960440"/>
              <a:gd name="f176" fmla="*/ f133 1 3960000"/>
              <a:gd name="f177" fmla="*/ f134 1 3960440"/>
              <a:gd name="f178" fmla="*/ f135 1 3960000"/>
              <a:gd name="f179" fmla="*/ f136 1 3960440"/>
              <a:gd name="f180" fmla="*/ f137 1 3960000"/>
              <a:gd name="f181" fmla="*/ f138 1 3960440"/>
              <a:gd name="f182" fmla="*/ f139 1 3960000"/>
              <a:gd name="f183" fmla="*/ f140 1 3960440"/>
              <a:gd name="f184" fmla="*/ f141 1 3960000"/>
              <a:gd name="f185" fmla="*/ f142 1 3960440"/>
              <a:gd name="f186" fmla="*/ f143 1 3960000"/>
              <a:gd name="f187" fmla="*/ f144 1 3960440"/>
              <a:gd name="f188" fmla="*/ f145 1 3960000"/>
              <a:gd name="f189" fmla="*/ f146 1 3960440"/>
              <a:gd name="f190" fmla="*/ f147 1 3960000"/>
              <a:gd name="f191" fmla="*/ f148 1 3960440"/>
              <a:gd name="f192" fmla="*/ f149 1 3960000"/>
              <a:gd name="f193" fmla="*/ f150 1 3960440"/>
              <a:gd name="f194" fmla="*/ f151 1 3960000"/>
              <a:gd name="f195" fmla="*/ f152 1 3960440"/>
              <a:gd name="f196" fmla="*/ f153 1 3960000"/>
              <a:gd name="f197" fmla="*/ f154 1 3960440"/>
              <a:gd name="f198" fmla="*/ f155 1 3960000"/>
              <a:gd name="f199" fmla="*/ f156 1 3960440"/>
              <a:gd name="f200" fmla="*/ f157 1 3960000"/>
              <a:gd name="f201" fmla="*/ f158 1 3960440"/>
              <a:gd name="f202" fmla="*/ f159 1 3960000"/>
              <a:gd name="f203" fmla="*/ f160 1 3960440"/>
              <a:gd name="f204" fmla="*/ f161 1 3960000"/>
              <a:gd name="f205" fmla="*/ f162 1 3960440"/>
              <a:gd name="f206" fmla="*/ f163 1 3960000"/>
              <a:gd name="f207" fmla="*/ f164 1 3960440"/>
              <a:gd name="f208" fmla="*/ f165 1 3960440"/>
              <a:gd name="f209" fmla="*/ f166 1 3960000"/>
              <a:gd name="f210" fmla="*/ f167 1 3960000"/>
              <a:gd name="f211" fmla="*/ f168 1 3960000"/>
              <a:gd name="f212" fmla="*/ f169 1 3960440"/>
              <a:gd name="f213" fmla="*/ f119 1 f126"/>
              <a:gd name="f214" fmla="*/ f120 1 f126"/>
              <a:gd name="f215" fmla="*/ f119 1 f127"/>
              <a:gd name="f216" fmla="*/ f121 1 f127"/>
              <a:gd name="f217" fmla="*/ f171 1 f126"/>
              <a:gd name="f218" fmla="*/ f172 1 f127"/>
              <a:gd name="f219" fmla="*/ f173 1 f126"/>
              <a:gd name="f220" fmla="*/ f174 1 f127"/>
              <a:gd name="f221" fmla="*/ f175 1 f126"/>
              <a:gd name="f222" fmla="*/ f176 1 f127"/>
              <a:gd name="f223" fmla="*/ f177 1 f126"/>
              <a:gd name="f224" fmla="*/ f178 1 f127"/>
              <a:gd name="f225" fmla="*/ f179 1 f126"/>
              <a:gd name="f226" fmla="*/ f180 1 f127"/>
              <a:gd name="f227" fmla="*/ f181 1 f126"/>
              <a:gd name="f228" fmla="*/ f182 1 f127"/>
              <a:gd name="f229" fmla="*/ f183 1 f126"/>
              <a:gd name="f230" fmla="*/ f184 1 f127"/>
              <a:gd name="f231" fmla="*/ f185 1 f126"/>
              <a:gd name="f232" fmla="*/ f186 1 f127"/>
              <a:gd name="f233" fmla="*/ f187 1 f126"/>
              <a:gd name="f234" fmla="*/ f188 1 f127"/>
              <a:gd name="f235" fmla="*/ f189 1 f126"/>
              <a:gd name="f236" fmla="*/ f190 1 f127"/>
              <a:gd name="f237" fmla="*/ f191 1 f126"/>
              <a:gd name="f238" fmla="*/ f192 1 f127"/>
              <a:gd name="f239" fmla="*/ f193 1 f126"/>
              <a:gd name="f240" fmla="*/ f194 1 f127"/>
              <a:gd name="f241" fmla="*/ f195 1 f126"/>
              <a:gd name="f242" fmla="*/ f196 1 f127"/>
              <a:gd name="f243" fmla="*/ f197 1 f126"/>
              <a:gd name="f244" fmla="*/ f198 1 f127"/>
              <a:gd name="f245" fmla="*/ f199 1 f126"/>
              <a:gd name="f246" fmla="*/ f200 1 f127"/>
              <a:gd name="f247" fmla="*/ f201 1 f126"/>
              <a:gd name="f248" fmla="*/ f202 1 f127"/>
              <a:gd name="f249" fmla="*/ f203 1 f126"/>
              <a:gd name="f250" fmla="*/ f204 1 f127"/>
              <a:gd name="f251" fmla="*/ f205 1 f126"/>
              <a:gd name="f252" fmla="*/ f206 1 f127"/>
              <a:gd name="f253" fmla="*/ f207 1 f126"/>
              <a:gd name="f254" fmla="*/ f208 1 f126"/>
              <a:gd name="f255" fmla="*/ f209 1 f127"/>
              <a:gd name="f256" fmla="*/ f210 1 f127"/>
              <a:gd name="f257" fmla="*/ f211 1 f127"/>
              <a:gd name="f258" fmla="*/ f212 1 f126"/>
              <a:gd name="f259" fmla="*/ f213 f117 1"/>
              <a:gd name="f260" fmla="*/ f214 f117 1"/>
              <a:gd name="f261" fmla="*/ f216 f118 1"/>
              <a:gd name="f262" fmla="*/ f215 f118 1"/>
              <a:gd name="f263" fmla="*/ f217 f117 1"/>
              <a:gd name="f264" fmla="*/ f218 f118 1"/>
              <a:gd name="f265" fmla="*/ f219 f117 1"/>
              <a:gd name="f266" fmla="*/ f220 f118 1"/>
              <a:gd name="f267" fmla="*/ f221 f117 1"/>
              <a:gd name="f268" fmla="*/ f222 f118 1"/>
              <a:gd name="f269" fmla="*/ f223 f117 1"/>
              <a:gd name="f270" fmla="*/ f224 f118 1"/>
              <a:gd name="f271" fmla="*/ f225 f117 1"/>
              <a:gd name="f272" fmla="*/ f226 f118 1"/>
              <a:gd name="f273" fmla="*/ f227 f117 1"/>
              <a:gd name="f274" fmla="*/ f228 f118 1"/>
              <a:gd name="f275" fmla="*/ f229 f117 1"/>
              <a:gd name="f276" fmla="*/ f230 f118 1"/>
              <a:gd name="f277" fmla="*/ f231 f117 1"/>
              <a:gd name="f278" fmla="*/ f232 f118 1"/>
              <a:gd name="f279" fmla="*/ f233 f117 1"/>
              <a:gd name="f280" fmla="*/ f234 f118 1"/>
              <a:gd name="f281" fmla="*/ f235 f117 1"/>
              <a:gd name="f282" fmla="*/ f236 f118 1"/>
              <a:gd name="f283" fmla="*/ f237 f117 1"/>
              <a:gd name="f284" fmla="*/ f238 f118 1"/>
              <a:gd name="f285" fmla="*/ f239 f117 1"/>
              <a:gd name="f286" fmla="*/ f240 f118 1"/>
              <a:gd name="f287" fmla="*/ f241 f117 1"/>
              <a:gd name="f288" fmla="*/ f242 f118 1"/>
              <a:gd name="f289" fmla="*/ f243 f117 1"/>
              <a:gd name="f290" fmla="*/ f244 f118 1"/>
              <a:gd name="f291" fmla="*/ f245 f117 1"/>
              <a:gd name="f292" fmla="*/ f246 f118 1"/>
              <a:gd name="f293" fmla="*/ f247 f117 1"/>
              <a:gd name="f294" fmla="*/ f248 f118 1"/>
              <a:gd name="f295" fmla="*/ f249 f117 1"/>
              <a:gd name="f296" fmla="*/ f250 f118 1"/>
              <a:gd name="f297" fmla="*/ f251 f117 1"/>
              <a:gd name="f298" fmla="*/ f252 f118 1"/>
              <a:gd name="f299" fmla="*/ f253 f117 1"/>
              <a:gd name="f300" fmla="*/ f254 f117 1"/>
              <a:gd name="f301" fmla="*/ f255 f118 1"/>
              <a:gd name="f302" fmla="*/ f256 f118 1"/>
              <a:gd name="f303" fmla="*/ f257 f118 1"/>
              <a:gd name="f304" fmla="*/ f258 f1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0">
                <a:pos x="f263" y="f264"/>
              </a:cxn>
              <a:cxn ang="f170">
                <a:pos x="f265" y="f266"/>
              </a:cxn>
              <a:cxn ang="f170">
                <a:pos x="f267" y="f268"/>
              </a:cxn>
              <a:cxn ang="f170">
                <a:pos x="f269" y="f270"/>
              </a:cxn>
              <a:cxn ang="f170">
                <a:pos x="f271" y="f272"/>
              </a:cxn>
              <a:cxn ang="f170">
                <a:pos x="f273" y="f274"/>
              </a:cxn>
              <a:cxn ang="f170">
                <a:pos x="f275" y="f276"/>
              </a:cxn>
              <a:cxn ang="f170">
                <a:pos x="f277" y="f278"/>
              </a:cxn>
              <a:cxn ang="f170">
                <a:pos x="f279" y="f280"/>
              </a:cxn>
              <a:cxn ang="f170">
                <a:pos x="f281" y="f282"/>
              </a:cxn>
              <a:cxn ang="f170">
                <a:pos x="f283" y="f284"/>
              </a:cxn>
              <a:cxn ang="f170">
                <a:pos x="f285" y="f286"/>
              </a:cxn>
              <a:cxn ang="f170">
                <a:pos x="f287" y="f288"/>
              </a:cxn>
              <a:cxn ang="f170">
                <a:pos x="f289" y="f290"/>
              </a:cxn>
              <a:cxn ang="f170">
                <a:pos x="f291" y="f292"/>
              </a:cxn>
              <a:cxn ang="f170">
                <a:pos x="f293" y="f294"/>
              </a:cxn>
              <a:cxn ang="f170">
                <a:pos x="f295" y="f296"/>
              </a:cxn>
              <a:cxn ang="f170">
                <a:pos x="f263" y="f264"/>
              </a:cxn>
              <a:cxn ang="f170">
                <a:pos x="f297" y="f298"/>
              </a:cxn>
              <a:cxn ang="f170">
                <a:pos x="f299" y="f298"/>
              </a:cxn>
              <a:cxn ang="f170">
                <a:pos x="f300" y="f301"/>
              </a:cxn>
              <a:cxn ang="f170">
                <a:pos x="f300" y="f302"/>
              </a:cxn>
              <a:cxn ang="f170">
                <a:pos x="f299" y="f303"/>
              </a:cxn>
              <a:cxn ang="f170">
                <a:pos x="f297" y="f303"/>
              </a:cxn>
              <a:cxn ang="f170">
                <a:pos x="f304" y="f302"/>
              </a:cxn>
              <a:cxn ang="f170">
                <a:pos x="f304" y="f301"/>
              </a:cxn>
              <a:cxn ang="f170">
                <a:pos x="f297" y="f298"/>
              </a:cxn>
            </a:cxnLst>
            <a:rect l="f259" t="f262" r="f260" b="f261"/>
            <a:pathLst>
              <a:path w="3960440" h="396000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8" y="f9"/>
                </a:cubicBezTo>
                <a:close/>
                <a:moveTo>
                  <a:pt x="f110" y="f5"/>
                </a:moveTo>
                <a:lnTo>
                  <a:pt x="f111" y="f5"/>
                </a:lnTo>
                <a:cubicBezTo>
                  <a:pt x="f112" y="f5"/>
                  <a:pt x="f6" y="f113"/>
                  <a:pt x="f6" y="f110"/>
                </a:cubicBezTo>
                <a:lnTo>
                  <a:pt x="f6" y="f114"/>
                </a:lnTo>
                <a:cubicBezTo>
                  <a:pt x="f6" y="f115"/>
                  <a:pt x="f112" y="f7"/>
                  <a:pt x="f111" y="f7"/>
                </a:cubicBezTo>
                <a:lnTo>
                  <a:pt x="f110" y="f7"/>
                </a:lnTo>
                <a:cubicBezTo>
                  <a:pt x="f113" y="f7"/>
                  <a:pt x="f5" y="f115"/>
                  <a:pt x="f5" y="f114"/>
                </a:cubicBezTo>
                <a:lnTo>
                  <a:pt x="f5" y="f110"/>
                </a:lnTo>
                <a:cubicBezTo>
                  <a:pt x="f5" y="f113"/>
                  <a:pt x="f113" y="f5"/>
                  <a:pt x="f110" y="f5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6194B6C7-7CF3-0249-9153-B7FB60DCFAF2}"/>
              </a:ext>
            </a:extLst>
          </p:cNvPr>
          <p:cNvSpPr/>
          <p:nvPr/>
        </p:nvSpPr>
        <p:spPr>
          <a:xfrm>
            <a:off x="3128866" y="4081351"/>
            <a:ext cx="429859" cy="458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88432"/>
              <a:gd name="f7" fmla="val 3960440"/>
              <a:gd name="f8" fmla="val 554477"/>
              <a:gd name="f9" fmla="val 1512168"/>
              <a:gd name="f10" fmla="val 3312368"/>
              <a:gd name="f11" fmla="val 1201638"/>
              <a:gd name="f12" fmla="val 2840340"/>
              <a:gd name="f13" fmla="val 1479943"/>
              <a:gd name="f14" fmla="val 2293254"/>
              <a:gd name="f15" fmla="val 1484797"/>
              <a:gd name="f16" fmla="val 2254084"/>
              <a:gd name="f17" fmla="val 1780470"/>
              <a:gd name="f18" fmla="val 2136833"/>
              <a:gd name="f19" fmla="val 1785510"/>
              <a:gd name="f20" fmla="val 1510185"/>
              <a:gd name="f21" fmla="val 1489672"/>
              <a:gd name="f22" fmla="val 3310385"/>
              <a:gd name="f23" fmla="val 2140283"/>
              <a:gd name="f24" fmla="val 2925445"/>
              <a:gd name="f25" fmla="val 2133383"/>
              <a:gd name="f26" fmla="val 2560917"/>
              <a:gd name="f27" fmla="val 2147184"/>
              <a:gd name="f28" fmla="val 2155564"/>
              <a:gd name="f29" fmla="val 2187272"/>
              <a:gd name="f30" fmla="val 1842063"/>
              <a:gd name="f31" fmla="val 2668986"/>
              <a:gd name="f32" fmla="val 1938990"/>
              <a:gd name="f33" fmla="val 2673919"/>
              <a:gd name="f34" fmla="val 2138897"/>
              <a:gd name="f35" fmla="val 2679688"/>
              <a:gd name="f36" fmla="val 3312366"/>
              <a:gd name="f37" fmla="val 3326849"/>
              <a:gd name="f38" fmla="val 3329155"/>
              <a:gd name="f39" fmla="val 2917782"/>
              <a:gd name="f40" fmla="val 3331462"/>
              <a:gd name="f41" fmla="val 2523197"/>
              <a:gd name="f42" fmla="val 3333768"/>
              <a:gd name="f43" fmla="val 2128613"/>
              <a:gd name="f44" fmla="val 3339026"/>
              <a:gd name="f45" fmla="val 1942962"/>
              <a:gd name="f46" fmla="val 3184753"/>
              <a:gd name="f47" fmla="val 1475890"/>
              <a:gd name="f48" fmla="val 878058"/>
              <a:gd name="f49" fmla="val 648072"/>
              <a:gd name="f50" fmla="val 699349"/>
              <a:gd name="f51" fmla="val 792944"/>
              <a:gd name="f52" fmla="val 971653"/>
              <a:gd name="f53" fmla="val 1150362"/>
              <a:gd name="f54" fmla="val 1295234"/>
              <a:gd name="f55" fmla="val 1056767"/>
              <a:gd name="f56" fmla="val 1201639"/>
              <a:gd name="f57" fmla="val 333511"/>
              <a:gd name="f58" fmla="val 3554921"/>
              <a:gd name="f59" fmla="val 3739114"/>
              <a:gd name="f60" fmla="val 149318"/>
              <a:gd name="f61" fmla="val 3626929"/>
              <a:gd name="f62" fmla="val 3811122"/>
              <a:gd name="f63" fmla="+- 0 0 -90"/>
              <a:gd name="f64" fmla="*/ f3 1 3888432"/>
              <a:gd name="f65" fmla="*/ f4 1 3960440"/>
              <a:gd name="f66" fmla="val f5"/>
              <a:gd name="f67" fmla="val f6"/>
              <a:gd name="f68" fmla="val f7"/>
              <a:gd name="f69" fmla="*/ f63 f0 1"/>
              <a:gd name="f70" fmla="+- f68 0 f66"/>
              <a:gd name="f71" fmla="+- f67 0 f66"/>
              <a:gd name="f72" fmla="*/ f69 1 f2"/>
              <a:gd name="f73" fmla="*/ f71 1 3888432"/>
              <a:gd name="f74" fmla="*/ f70 1 3960440"/>
              <a:gd name="f75" fmla="*/ 554477 f71 1"/>
              <a:gd name="f76" fmla="*/ 1512168 f70 1"/>
              <a:gd name="f77" fmla="*/ 3312368 f70 1"/>
              <a:gd name="f78" fmla="*/ 1201638 f71 1"/>
              <a:gd name="f79" fmla="*/ 2840340 f71 1"/>
              <a:gd name="f80" fmla="*/ 1479943 f70 1"/>
              <a:gd name="f81" fmla="*/ 2136833 f71 1"/>
              <a:gd name="f82" fmla="*/ 1785510 f70 1"/>
              <a:gd name="f83" fmla="*/ 1510185 f70 1"/>
              <a:gd name="f84" fmla="*/ 1489672 f71 1"/>
              <a:gd name="f85" fmla="*/ 3310385 f70 1"/>
              <a:gd name="f86" fmla="*/ 2147184 f71 1"/>
              <a:gd name="f87" fmla="*/ 2155564 f70 1"/>
              <a:gd name="f88" fmla="*/ 2673919 f71 1"/>
              <a:gd name="f89" fmla="*/ 2138897 f70 1"/>
              <a:gd name="f90" fmla="*/ 2679688 f71 1"/>
              <a:gd name="f91" fmla="*/ 3312366 f70 1"/>
              <a:gd name="f92" fmla="*/ 3326849 f71 1"/>
              <a:gd name="f93" fmla="*/ 3333768 f71 1"/>
              <a:gd name="f94" fmla="*/ 2128613 f70 1"/>
              <a:gd name="f95" fmla="*/ 878058 f71 1"/>
              <a:gd name="f96" fmla="*/ 648072 f70 1"/>
              <a:gd name="f97" fmla="*/ 971653 f70 1"/>
              <a:gd name="f98" fmla="*/ 1295234 f70 1"/>
              <a:gd name="f99" fmla="*/ 1201639 f71 1"/>
              <a:gd name="f100" fmla="*/ 333511 f71 1"/>
              <a:gd name="f101" fmla="*/ 0 f70 1"/>
              <a:gd name="f102" fmla="*/ 3554921 f71 1"/>
              <a:gd name="f103" fmla="*/ 3888432 f71 1"/>
              <a:gd name="f104" fmla="*/ 333511 f70 1"/>
              <a:gd name="f105" fmla="*/ 3626929 f70 1"/>
              <a:gd name="f106" fmla="*/ 3960440 f70 1"/>
              <a:gd name="f107" fmla="*/ 0 f71 1"/>
              <a:gd name="f108" fmla="+- f72 0 f1"/>
              <a:gd name="f109" fmla="*/ f75 1 3888432"/>
              <a:gd name="f110" fmla="*/ f76 1 3960440"/>
              <a:gd name="f111" fmla="*/ f77 1 3960440"/>
              <a:gd name="f112" fmla="*/ f78 1 3888432"/>
              <a:gd name="f113" fmla="*/ f79 1 3888432"/>
              <a:gd name="f114" fmla="*/ f80 1 3960440"/>
              <a:gd name="f115" fmla="*/ f81 1 3888432"/>
              <a:gd name="f116" fmla="*/ f82 1 3960440"/>
              <a:gd name="f117" fmla="*/ f83 1 3960440"/>
              <a:gd name="f118" fmla="*/ f84 1 3888432"/>
              <a:gd name="f119" fmla="*/ f85 1 3960440"/>
              <a:gd name="f120" fmla="*/ f86 1 3888432"/>
              <a:gd name="f121" fmla="*/ f87 1 3960440"/>
              <a:gd name="f122" fmla="*/ f88 1 3888432"/>
              <a:gd name="f123" fmla="*/ f89 1 3960440"/>
              <a:gd name="f124" fmla="*/ f90 1 3888432"/>
              <a:gd name="f125" fmla="*/ f91 1 3960440"/>
              <a:gd name="f126" fmla="*/ f92 1 3888432"/>
              <a:gd name="f127" fmla="*/ f93 1 3888432"/>
              <a:gd name="f128" fmla="*/ f94 1 3960440"/>
              <a:gd name="f129" fmla="*/ f95 1 3888432"/>
              <a:gd name="f130" fmla="*/ f96 1 3960440"/>
              <a:gd name="f131" fmla="*/ f97 1 3960440"/>
              <a:gd name="f132" fmla="*/ f98 1 3960440"/>
              <a:gd name="f133" fmla="*/ f99 1 3888432"/>
              <a:gd name="f134" fmla="*/ f100 1 3888432"/>
              <a:gd name="f135" fmla="*/ f101 1 3960440"/>
              <a:gd name="f136" fmla="*/ f102 1 3888432"/>
              <a:gd name="f137" fmla="*/ f103 1 3888432"/>
              <a:gd name="f138" fmla="*/ f104 1 3960440"/>
              <a:gd name="f139" fmla="*/ f105 1 3960440"/>
              <a:gd name="f140" fmla="*/ f106 1 3960440"/>
              <a:gd name="f141" fmla="*/ f107 1 3888432"/>
              <a:gd name="f142" fmla="*/ f66 1 f73"/>
              <a:gd name="f143" fmla="*/ f67 1 f73"/>
              <a:gd name="f144" fmla="*/ f66 1 f74"/>
              <a:gd name="f145" fmla="*/ f68 1 f74"/>
              <a:gd name="f146" fmla="*/ f109 1 f73"/>
              <a:gd name="f147" fmla="*/ f110 1 f74"/>
              <a:gd name="f148" fmla="*/ f111 1 f74"/>
              <a:gd name="f149" fmla="*/ f112 1 f73"/>
              <a:gd name="f150" fmla="*/ f113 1 f73"/>
              <a:gd name="f151" fmla="*/ f114 1 f74"/>
              <a:gd name="f152" fmla="*/ f115 1 f73"/>
              <a:gd name="f153" fmla="*/ f116 1 f74"/>
              <a:gd name="f154" fmla="*/ f117 1 f74"/>
              <a:gd name="f155" fmla="*/ f118 1 f73"/>
              <a:gd name="f156" fmla="*/ f119 1 f74"/>
              <a:gd name="f157" fmla="*/ f120 1 f73"/>
              <a:gd name="f158" fmla="*/ f121 1 f74"/>
              <a:gd name="f159" fmla="*/ f122 1 f73"/>
              <a:gd name="f160" fmla="*/ f123 1 f74"/>
              <a:gd name="f161" fmla="*/ f124 1 f73"/>
              <a:gd name="f162" fmla="*/ f125 1 f74"/>
              <a:gd name="f163" fmla="*/ f126 1 f73"/>
              <a:gd name="f164" fmla="*/ f127 1 f73"/>
              <a:gd name="f165" fmla="*/ f128 1 f74"/>
              <a:gd name="f166" fmla="*/ f129 1 f73"/>
              <a:gd name="f167" fmla="*/ f130 1 f74"/>
              <a:gd name="f168" fmla="*/ f131 1 f74"/>
              <a:gd name="f169" fmla="*/ f132 1 f74"/>
              <a:gd name="f170" fmla="*/ f133 1 f73"/>
              <a:gd name="f171" fmla="*/ f134 1 f73"/>
              <a:gd name="f172" fmla="*/ f135 1 f74"/>
              <a:gd name="f173" fmla="*/ f136 1 f73"/>
              <a:gd name="f174" fmla="*/ f137 1 f73"/>
              <a:gd name="f175" fmla="*/ f138 1 f74"/>
              <a:gd name="f176" fmla="*/ f139 1 f74"/>
              <a:gd name="f177" fmla="*/ f140 1 f74"/>
              <a:gd name="f178" fmla="*/ f141 1 f73"/>
              <a:gd name="f179" fmla="*/ f142 f64 1"/>
              <a:gd name="f180" fmla="*/ f143 f64 1"/>
              <a:gd name="f181" fmla="*/ f145 f65 1"/>
              <a:gd name="f182" fmla="*/ f144 f65 1"/>
              <a:gd name="f183" fmla="*/ f146 f64 1"/>
              <a:gd name="f184" fmla="*/ f147 f65 1"/>
              <a:gd name="f185" fmla="*/ f148 f65 1"/>
              <a:gd name="f186" fmla="*/ f149 f64 1"/>
              <a:gd name="f187" fmla="*/ f150 f64 1"/>
              <a:gd name="f188" fmla="*/ f151 f65 1"/>
              <a:gd name="f189" fmla="*/ f152 f64 1"/>
              <a:gd name="f190" fmla="*/ f153 f65 1"/>
              <a:gd name="f191" fmla="*/ f154 f65 1"/>
              <a:gd name="f192" fmla="*/ f155 f64 1"/>
              <a:gd name="f193" fmla="*/ f156 f65 1"/>
              <a:gd name="f194" fmla="*/ f157 f64 1"/>
              <a:gd name="f195" fmla="*/ f158 f65 1"/>
              <a:gd name="f196" fmla="*/ f159 f64 1"/>
              <a:gd name="f197" fmla="*/ f160 f65 1"/>
              <a:gd name="f198" fmla="*/ f161 f64 1"/>
              <a:gd name="f199" fmla="*/ f162 f65 1"/>
              <a:gd name="f200" fmla="*/ f163 f64 1"/>
              <a:gd name="f201" fmla="*/ f164 f64 1"/>
              <a:gd name="f202" fmla="*/ f165 f65 1"/>
              <a:gd name="f203" fmla="*/ f166 f64 1"/>
              <a:gd name="f204" fmla="*/ f167 f65 1"/>
              <a:gd name="f205" fmla="*/ f168 f65 1"/>
              <a:gd name="f206" fmla="*/ f169 f65 1"/>
              <a:gd name="f207" fmla="*/ f170 f64 1"/>
              <a:gd name="f208" fmla="*/ f171 f64 1"/>
              <a:gd name="f209" fmla="*/ f172 f65 1"/>
              <a:gd name="f210" fmla="*/ f173 f64 1"/>
              <a:gd name="f211" fmla="*/ f174 f64 1"/>
              <a:gd name="f212" fmla="*/ f175 f65 1"/>
              <a:gd name="f213" fmla="*/ f176 f65 1"/>
              <a:gd name="f214" fmla="*/ f177 f65 1"/>
              <a:gd name="f215" fmla="*/ f178 f6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">
                <a:pos x="f183" y="f184"/>
              </a:cxn>
              <a:cxn ang="f108">
                <a:pos x="f183" y="f185"/>
              </a:cxn>
              <a:cxn ang="f108">
                <a:pos x="f186" y="f185"/>
              </a:cxn>
              <a:cxn ang="f108">
                <a:pos x="f186" y="f184"/>
              </a:cxn>
              <a:cxn ang="f108">
                <a:pos x="f183" y="f184"/>
              </a:cxn>
              <a:cxn ang="f108">
                <a:pos x="f187" y="f188"/>
              </a:cxn>
              <a:cxn ang="f108">
                <a:pos x="f189" y="f190"/>
              </a:cxn>
              <a:cxn ang="f108">
                <a:pos x="f189" y="f191"/>
              </a:cxn>
              <a:cxn ang="f108">
                <a:pos x="f192" y="f191"/>
              </a:cxn>
              <a:cxn ang="f108">
                <a:pos x="f192" y="f193"/>
              </a:cxn>
              <a:cxn ang="f108">
                <a:pos x="f189" y="f193"/>
              </a:cxn>
              <a:cxn ang="f108">
                <a:pos x="f194" y="f195"/>
              </a:cxn>
              <a:cxn ang="f108">
                <a:pos x="f196" y="f197"/>
              </a:cxn>
              <a:cxn ang="f108">
                <a:pos x="f198" y="f199"/>
              </a:cxn>
              <a:cxn ang="f108">
                <a:pos x="f200" y="f199"/>
              </a:cxn>
              <a:cxn ang="f108">
                <a:pos x="f201" y="f202"/>
              </a:cxn>
              <a:cxn ang="f108">
                <a:pos x="f187" y="f188"/>
              </a:cxn>
              <a:cxn ang="f108">
                <a:pos x="f203" y="f204"/>
              </a:cxn>
              <a:cxn ang="f108">
                <a:pos x="f183" y="f205"/>
              </a:cxn>
              <a:cxn ang="f108">
                <a:pos x="f203" y="f206"/>
              </a:cxn>
              <a:cxn ang="f108">
                <a:pos x="f207" y="f205"/>
              </a:cxn>
              <a:cxn ang="f108">
                <a:pos x="f203" y="f204"/>
              </a:cxn>
              <a:cxn ang="f108">
                <a:pos x="f208" y="f209"/>
              </a:cxn>
              <a:cxn ang="f108">
                <a:pos x="f210" y="f209"/>
              </a:cxn>
              <a:cxn ang="f108">
                <a:pos x="f211" y="f212"/>
              </a:cxn>
              <a:cxn ang="f108">
                <a:pos x="f211" y="f213"/>
              </a:cxn>
              <a:cxn ang="f108">
                <a:pos x="f210" y="f214"/>
              </a:cxn>
              <a:cxn ang="f108">
                <a:pos x="f208" y="f214"/>
              </a:cxn>
              <a:cxn ang="f108">
                <a:pos x="f215" y="f213"/>
              </a:cxn>
              <a:cxn ang="f108">
                <a:pos x="f215" y="f212"/>
              </a:cxn>
              <a:cxn ang="f108">
                <a:pos x="f208" y="f209"/>
              </a:cxn>
            </a:cxnLst>
            <a:rect l="f179" t="f182" r="f180" b="f181"/>
            <a:pathLst>
              <a:path w="3888432" h="3960440">
                <a:moveTo>
                  <a:pt x="f8" y="f9"/>
                </a:moveTo>
                <a:lnTo>
                  <a:pt x="f8" y="f10"/>
                </a:lnTo>
                <a:lnTo>
                  <a:pt x="f11" y="f10"/>
                </a:lnTo>
                <a:lnTo>
                  <a:pt x="f11" y="f9"/>
                </a:lnTo>
                <a:lnTo>
                  <a:pt x="f8" y="f9"/>
                </a:lnTo>
                <a:close/>
                <a:moveTo>
                  <a:pt x="f12" y="f13"/>
                </a:moveTo>
                <a:cubicBezTo>
                  <a:pt x="f14" y="f15"/>
                  <a:pt x="f16" y="f17"/>
                  <a:pt x="f18" y="f19"/>
                </a:cubicBezTo>
                <a:lnTo>
                  <a:pt x="f18" y="f20"/>
                </a:lnTo>
                <a:lnTo>
                  <a:pt x="f21" y="f20"/>
                </a:lnTo>
                <a:lnTo>
                  <a:pt x="f21" y="f22"/>
                </a:lnTo>
                <a:lnTo>
                  <a:pt x="f18" y="f22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lnTo>
                  <a:pt x="f37" y="f36"/>
                </a:ln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12" y="f13"/>
                </a:cubicBezTo>
                <a:close/>
                <a:moveTo>
                  <a:pt x="f48" y="f49"/>
                </a:moveTo>
                <a:cubicBezTo>
                  <a:pt x="f50" y="f49"/>
                  <a:pt x="f8" y="f51"/>
                  <a:pt x="f8" y="f52"/>
                </a:cubicBezTo>
                <a:cubicBezTo>
                  <a:pt x="f8" y="f53"/>
                  <a:pt x="f50" y="f54"/>
                  <a:pt x="f48" y="f54"/>
                </a:cubicBezTo>
                <a:cubicBezTo>
                  <a:pt x="f55" y="f54"/>
                  <a:pt x="f56" y="f53"/>
                  <a:pt x="f56" y="f52"/>
                </a:cubicBezTo>
                <a:cubicBezTo>
                  <a:pt x="f56" y="f51"/>
                  <a:pt x="f55" y="f49"/>
                  <a:pt x="f48" y="f49"/>
                </a:cubicBezTo>
                <a:close/>
                <a:moveTo>
                  <a:pt x="f57" y="f5"/>
                </a:moveTo>
                <a:lnTo>
                  <a:pt x="f58" y="f5"/>
                </a:lnTo>
                <a:cubicBezTo>
                  <a:pt x="f59" y="f5"/>
                  <a:pt x="f6" y="f60"/>
                  <a:pt x="f6" y="f57"/>
                </a:cubicBezTo>
                <a:lnTo>
                  <a:pt x="f6" y="f61"/>
                </a:lnTo>
                <a:cubicBezTo>
                  <a:pt x="f6" y="f62"/>
                  <a:pt x="f59" y="f7"/>
                  <a:pt x="f58" y="f7"/>
                </a:cubicBezTo>
                <a:lnTo>
                  <a:pt x="f57" y="f7"/>
                </a:lnTo>
                <a:cubicBezTo>
                  <a:pt x="f60" y="f7"/>
                  <a:pt x="f5" y="f62"/>
                  <a:pt x="f5" y="f61"/>
                </a:cubicBezTo>
                <a:lnTo>
                  <a:pt x="f5" y="f57"/>
                </a:lnTo>
                <a:cubicBezTo>
                  <a:pt x="f5" y="f60"/>
                  <a:pt x="f60" y="f5"/>
                  <a:pt x="f57" y="f5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2" name="Rounded Rectangle 2">
            <a:extLst>
              <a:ext uri="{FF2B5EF4-FFF2-40B4-BE49-F238E27FC236}">
                <a16:creationId xmlns:a16="http://schemas.microsoft.com/office/drawing/2014/main" id="{39615B18-CC64-2FF6-4217-A972C8FB85FE}"/>
              </a:ext>
            </a:extLst>
          </p:cNvPr>
          <p:cNvSpPr/>
          <p:nvPr/>
        </p:nvSpPr>
        <p:spPr>
          <a:xfrm>
            <a:off x="5227167" y="4081351"/>
            <a:ext cx="429813" cy="458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000"/>
              <a:gd name="f7" fmla="val 3160999"/>
              <a:gd name="f8" fmla="val 1374274"/>
              <a:gd name="f9" fmla="val 3155132"/>
              <a:gd name="f10" fmla="val 1419362"/>
              <a:gd name="f11" fmla="val 2496208"/>
              <a:gd name="f12" fmla="val 770986"/>
              <a:gd name="f13" fmla="val 2113414"/>
              <a:gd name="f14" fmla="val 1929581"/>
              <a:gd name="f15" fmla="val 1106902"/>
              <a:gd name="f16" fmla="val 1921633"/>
              <a:gd name="f17" fmla="val 1292845"/>
              <a:gd name="f18" fmla="val 1914712"/>
              <a:gd name="f19" fmla="val 1454769"/>
              <a:gd name="f20" fmla="val 1928136"/>
              <a:gd name="f21" fmla="val 1522392"/>
              <a:gd name="f22" fmla="val 1942445"/>
              <a:gd name="f23" fmla="val 1570340"/>
              <a:gd name="f24" fmla="val 1547199"/>
              <a:gd name="f25" fmla="val 1510736"/>
              <a:gd name="f26" fmla="val 1237189"/>
              <a:gd name="f27" fmla="val 1330681"/>
              <a:gd name="f28" fmla="val 815277"/>
              <a:gd name="f29" fmla="val 836121"/>
              <a:gd name="f30" fmla="val 618819"/>
              <a:gd name="f31" fmla="val 1229038"/>
              <a:gd name="f32" fmla="val 733086"/>
              <a:gd name="f33" fmla="val 1558961"/>
              <a:gd name="f34" fmla="val 965659"/>
              <a:gd name="f35" fmla="val 1735195"/>
              <a:gd name="f36" fmla="val 864541"/>
              <a:gd name="f37" fmla="val 1716416"/>
              <a:gd name="f38" fmla="val 662904"/>
              <a:gd name="f39" fmla="val 1695759"/>
              <a:gd name="f40" fmla="val 570453"/>
              <a:gd name="f41" fmla="val 1629310"/>
              <a:gd name="f42" fmla="val 597898"/>
              <a:gd name="f43" fmla="val 2016450"/>
              <a:gd name="f44" fmla="val 990931"/>
              <a:gd name="f45" fmla="val 2177657"/>
              <a:gd name="f46" fmla="val 1196057"/>
              <a:gd name="f47" fmla="val 2257108"/>
              <a:gd name="f48" fmla="val 1113718"/>
              <a:gd name="f49" fmla="val 2275887"/>
              <a:gd name="f50" fmla="val 943857"/>
              <a:gd name="f51" fmla="val 2321380"/>
              <a:gd name="f52" fmla="val 813848"/>
              <a:gd name="f53" fmla="val 2296824"/>
              <a:gd name="f54" fmla="val 926523"/>
              <a:gd name="f55" fmla="val 2634848"/>
              <a:gd name="f56" fmla="val 1326064"/>
              <a:gd name="f57" fmla="val 2611755"/>
              <a:gd name="f58" fmla="val 1486410"/>
              <a:gd name="f59" fmla="val 2607420"/>
              <a:gd name="f60" fmla="val 1297174"/>
              <a:gd name="f61" fmla="val 2749708"/>
              <a:gd name="f62" fmla="val 1000058"/>
              <a:gd name="f63" fmla="val 2795794"/>
              <a:gd name="f64" fmla="val 489408"/>
              <a:gd name="f65" fmla="val 2829018"/>
              <a:gd name="f66" fmla="val 914827"/>
              <a:gd name="f67" fmla="val 3139596"/>
              <a:gd name="f68" fmla="val 1734874"/>
              <a:gd name="f69" fmla="val 3242281"/>
              <a:gd name="f70" fmla="val 2062787"/>
              <a:gd name="f71" fmla="val 3146219"/>
              <a:gd name="f72" fmla="val 2763394"/>
              <a:gd name="f73" fmla="val 2903535"/>
              <a:gd name="f74" fmla="val 2915370"/>
              <a:gd name="f75" fmla="val 2621267"/>
              <a:gd name="f76" fmla="val 3074271"/>
              <a:gd name="f77" fmla="val 2105563"/>
              <a:gd name="f78" fmla="val 3173740"/>
              <a:gd name="f79" fmla="val 1733406"/>
              <a:gd name="f80" fmla="val 3145310"/>
              <a:gd name="f81" fmla="val 1648999"/>
              <a:gd name="f82" fmla="val 3207849"/>
              <a:gd name="f83" fmla="val 1493166"/>
              <a:gd name="f84" fmla="val 3270388"/>
              <a:gd name="f85" fmla="val 1337333"/>
              <a:gd name="f86" fmla="val 3414210"/>
              <a:gd name="f87" fmla="val 1276468"/>
              <a:gd name="f88" fmla="val 3449507"/>
              <a:gd name="f89" fmla="val 1170564"/>
              <a:gd name="f90" fmla="val 3349883"/>
              <a:gd name="f91" fmla="val 1192977"/>
              <a:gd name="f92" fmla="val 3252716"/>
              <a:gd name="f93" fmla="val 1239516"/>
              <a:gd name="f94" fmla="val 3140091"/>
              <a:gd name="f95" fmla="val 1227260"/>
              <a:gd name="f96" fmla="val 3219995"/>
              <a:gd name="f97" fmla="val 1183499"/>
              <a:gd name="f98" fmla="val 3274317"/>
              <a:gd name="f99" fmla="val 996523"/>
              <a:gd name="f100" fmla="val 3324107"/>
              <a:gd name="f101" fmla="val 851504"/>
              <a:gd name="f102" fmla="val 3215037"/>
              <a:gd name="f103" fmla="val 921165"/>
              <a:gd name="f104" fmla="val 3152155"/>
              <a:gd name="f105" fmla="val 998691"/>
              <a:gd name="f106" fmla="val 2995677"/>
              <a:gd name="f107" fmla="val 1008938"/>
              <a:gd name="f108" fmla="val 2884471"/>
              <a:gd name="f109" fmla="val 881691"/>
              <a:gd name="f110" fmla="val 2678487"/>
              <a:gd name="f111" fmla="val 308009"/>
              <a:gd name="f112" fmla="val 3651991"/>
              <a:gd name="f113" fmla="val 3822100"/>
              <a:gd name="f114" fmla="val 137900"/>
              <a:gd name="f115" fmla="+- 0 0 -90"/>
              <a:gd name="f116" fmla="*/ f3 1 3960000"/>
              <a:gd name="f117" fmla="*/ f4 1 3960000"/>
              <a:gd name="f118" fmla="val f5"/>
              <a:gd name="f119" fmla="val f6"/>
              <a:gd name="f120" fmla="*/ f115 f0 1"/>
              <a:gd name="f121" fmla="+- f119 0 f118"/>
              <a:gd name="f122" fmla="*/ f120 1 f2"/>
              <a:gd name="f123" fmla="*/ f121 1 3960000"/>
              <a:gd name="f124" fmla="*/ 3160999 f121 1"/>
              <a:gd name="f125" fmla="*/ 1374274 f121 1"/>
              <a:gd name="f126" fmla="*/ 3155132 f121 1"/>
              <a:gd name="f127" fmla="*/ 1419362 f121 1"/>
              <a:gd name="f128" fmla="*/ 2496208 f121 1"/>
              <a:gd name="f129" fmla="*/ 770986 f121 1"/>
              <a:gd name="f130" fmla="*/ 1921633 f121 1"/>
              <a:gd name="f131" fmla="*/ 1292845 f121 1"/>
              <a:gd name="f132" fmla="*/ 1942445 f121 1"/>
              <a:gd name="f133" fmla="*/ 1570340 f121 1"/>
              <a:gd name="f134" fmla="*/ 815277 f121 1"/>
              <a:gd name="f135" fmla="*/ 836121 f121 1"/>
              <a:gd name="f136" fmla="*/ 965659 f121 1"/>
              <a:gd name="f137" fmla="*/ 1735195 f121 1"/>
              <a:gd name="f138" fmla="*/ 570453 f121 1"/>
              <a:gd name="f139" fmla="*/ 1629310 f121 1"/>
              <a:gd name="f140" fmla="*/ 1196057 f121 1"/>
              <a:gd name="f141" fmla="*/ 2257108 f121 1"/>
              <a:gd name="f142" fmla="*/ 813848 f121 1"/>
              <a:gd name="f143" fmla="*/ 2296824 f121 1"/>
              <a:gd name="f144" fmla="*/ 1486410 f121 1"/>
              <a:gd name="f145" fmla="*/ 2607420 f121 1"/>
              <a:gd name="f146" fmla="*/ 489408 f121 1"/>
              <a:gd name="f147" fmla="*/ 2829018 f121 1"/>
              <a:gd name="f148" fmla="*/ 2062787 f121 1"/>
              <a:gd name="f149" fmla="*/ 3146219 f121 1"/>
              <a:gd name="f150" fmla="*/ 3074271 f121 1"/>
              <a:gd name="f151" fmla="*/ 2105563 f121 1"/>
              <a:gd name="f152" fmla="*/ 3207849 f121 1"/>
              <a:gd name="f153" fmla="*/ 1493166 f121 1"/>
              <a:gd name="f154" fmla="*/ 3449507 f121 1"/>
              <a:gd name="f155" fmla="*/ 1170564 f121 1"/>
              <a:gd name="f156" fmla="*/ 3140091 f121 1"/>
              <a:gd name="f157" fmla="*/ 1227260 f121 1"/>
              <a:gd name="f158" fmla="*/ 3324107 f121 1"/>
              <a:gd name="f159" fmla="*/ 851504 f121 1"/>
              <a:gd name="f160" fmla="*/ 2995677 f121 1"/>
              <a:gd name="f161" fmla="*/ 1008938 f121 1"/>
              <a:gd name="f162" fmla="*/ 308009 f121 1"/>
              <a:gd name="f163" fmla="*/ 0 f121 1"/>
              <a:gd name="f164" fmla="*/ 3651991 f121 1"/>
              <a:gd name="f165" fmla="*/ 3960000 f121 1"/>
              <a:gd name="f166" fmla="+- f122 0 f1"/>
              <a:gd name="f167" fmla="*/ f124 1 3960000"/>
              <a:gd name="f168" fmla="*/ f125 1 3960000"/>
              <a:gd name="f169" fmla="*/ f126 1 3960000"/>
              <a:gd name="f170" fmla="*/ f127 1 3960000"/>
              <a:gd name="f171" fmla="*/ f128 1 3960000"/>
              <a:gd name="f172" fmla="*/ f129 1 3960000"/>
              <a:gd name="f173" fmla="*/ f130 1 3960000"/>
              <a:gd name="f174" fmla="*/ f131 1 3960000"/>
              <a:gd name="f175" fmla="*/ f132 1 3960000"/>
              <a:gd name="f176" fmla="*/ f133 1 3960000"/>
              <a:gd name="f177" fmla="*/ f134 1 3960000"/>
              <a:gd name="f178" fmla="*/ f135 1 3960000"/>
              <a:gd name="f179" fmla="*/ f136 1 3960000"/>
              <a:gd name="f180" fmla="*/ f137 1 3960000"/>
              <a:gd name="f181" fmla="*/ f138 1 3960000"/>
              <a:gd name="f182" fmla="*/ f139 1 3960000"/>
              <a:gd name="f183" fmla="*/ f140 1 3960000"/>
              <a:gd name="f184" fmla="*/ f141 1 3960000"/>
              <a:gd name="f185" fmla="*/ f142 1 3960000"/>
              <a:gd name="f186" fmla="*/ f143 1 3960000"/>
              <a:gd name="f187" fmla="*/ f144 1 3960000"/>
              <a:gd name="f188" fmla="*/ f145 1 3960000"/>
              <a:gd name="f189" fmla="*/ f146 1 3960000"/>
              <a:gd name="f190" fmla="*/ f147 1 3960000"/>
              <a:gd name="f191" fmla="*/ f148 1 3960000"/>
              <a:gd name="f192" fmla="*/ f149 1 3960000"/>
              <a:gd name="f193" fmla="*/ f150 1 3960000"/>
              <a:gd name="f194" fmla="*/ f151 1 3960000"/>
              <a:gd name="f195" fmla="*/ f152 1 3960000"/>
              <a:gd name="f196" fmla="*/ f153 1 3960000"/>
              <a:gd name="f197" fmla="*/ f154 1 3960000"/>
              <a:gd name="f198" fmla="*/ f155 1 3960000"/>
              <a:gd name="f199" fmla="*/ f156 1 3960000"/>
              <a:gd name="f200" fmla="*/ f157 1 3960000"/>
              <a:gd name="f201" fmla="*/ f158 1 3960000"/>
              <a:gd name="f202" fmla="*/ f159 1 3960000"/>
              <a:gd name="f203" fmla="*/ f160 1 3960000"/>
              <a:gd name="f204" fmla="*/ f161 1 3960000"/>
              <a:gd name="f205" fmla="*/ f162 1 3960000"/>
              <a:gd name="f206" fmla="*/ f163 1 3960000"/>
              <a:gd name="f207" fmla="*/ f164 1 3960000"/>
              <a:gd name="f208" fmla="*/ f165 1 3960000"/>
              <a:gd name="f209" fmla="*/ f118 1 f123"/>
              <a:gd name="f210" fmla="*/ f119 1 f123"/>
              <a:gd name="f211" fmla="*/ f167 1 f123"/>
              <a:gd name="f212" fmla="*/ f168 1 f123"/>
              <a:gd name="f213" fmla="*/ f169 1 f123"/>
              <a:gd name="f214" fmla="*/ f170 1 f123"/>
              <a:gd name="f215" fmla="*/ f171 1 f123"/>
              <a:gd name="f216" fmla="*/ f172 1 f123"/>
              <a:gd name="f217" fmla="*/ f173 1 f123"/>
              <a:gd name="f218" fmla="*/ f174 1 f123"/>
              <a:gd name="f219" fmla="*/ f175 1 f123"/>
              <a:gd name="f220" fmla="*/ f176 1 f123"/>
              <a:gd name="f221" fmla="*/ f177 1 f123"/>
              <a:gd name="f222" fmla="*/ f178 1 f123"/>
              <a:gd name="f223" fmla="*/ f179 1 f123"/>
              <a:gd name="f224" fmla="*/ f180 1 f123"/>
              <a:gd name="f225" fmla="*/ f181 1 f123"/>
              <a:gd name="f226" fmla="*/ f182 1 f123"/>
              <a:gd name="f227" fmla="*/ f183 1 f123"/>
              <a:gd name="f228" fmla="*/ f184 1 f123"/>
              <a:gd name="f229" fmla="*/ f185 1 f123"/>
              <a:gd name="f230" fmla="*/ f186 1 f123"/>
              <a:gd name="f231" fmla="*/ f187 1 f123"/>
              <a:gd name="f232" fmla="*/ f188 1 f123"/>
              <a:gd name="f233" fmla="*/ f189 1 f123"/>
              <a:gd name="f234" fmla="*/ f190 1 f123"/>
              <a:gd name="f235" fmla="*/ f191 1 f123"/>
              <a:gd name="f236" fmla="*/ f192 1 f123"/>
              <a:gd name="f237" fmla="*/ f193 1 f123"/>
              <a:gd name="f238" fmla="*/ f194 1 f123"/>
              <a:gd name="f239" fmla="*/ f195 1 f123"/>
              <a:gd name="f240" fmla="*/ f196 1 f123"/>
              <a:gd name="f241" fmla="*/ f197 1 f123"/>
              <a:gd name="f242" fmla="*/ f198 1 f123"/>
              <a:gd name="f243" fmla="*/ f199 1 f123"/>
              <a:gd name="f244" fmla="*/ f200 1 f123"/>
              <a:gd name="f245" fmla="*/ f201 1 f123"/>
              <a:gd name="f246" fmla="*/ f202 1 f123"/>
              <a:gd name="f247" fmla="*/ f203 1 f123"/>
              <a:gd name="f248" fmla="*/ f204 1 f123"/>
              <a:gd name="f249" fmla="*/ f205 1 f123"/>
              <a:gd name="f250" fmla="*/ f206 1 f123"/>
              <a:gd name="f251" fmla="*/ f207 1 f123"/>
              <a:gd name="f252" fmla="*/ f208 1 f123"/>
              <a:gd name="f253" fmla="*/ f209 f116 1"/>
              <a:gd name="f254" fmla="*/ f210 f116 1"/>
              <a:gd name="f255" fmla="*/ f210 f117 1"/>
              <a:gd name="f256" fmla="*/ f209 f117 1"/>
              <a:gd name="f257" fmla="*/ f211 f116 1"/>
              <a:gd name="f258" fmla="*/ f212 f117 1"/>
              <a:gd name="f259" fmla="*/ f213 f116 1"/>
              <a:gd name="f260" fmla="*/ f214 f117 1"/>
              <a:gd name="f261" fmla="*/ f215 f116 1"/>
              <a:gd name="f262" fmla="*/ f216 f117 1"/>
              <a:gd name="f263" fmla="*/ f217 f116 1"/>
              <a:gd name="f264" fmla="*/ f218 f117 1"/>
              <a:gd name="f265" fmla="*/ f219 f116 1"/>
              <a:gd name="f266" fmla="*/ f220 f117 1"/>
              <a:gd name="f267" fmla="*/ f221 f116 1"/>
              <a:gd name="f268" fmla="*/ f222 f117 1"/>
              <a:gd name="f269" fmla="*/ f223 f116 1"/>
              <a:gd name="f270" fmla="*/ f224 f117 1"/>
              <a:gd name="f271" fmla="*/ f225 f116 1"/>
              <a:gd name="f272" fmla="*/ f226 f117 1"/>
              <a:gd name="f273" fmla="*/ f227 f116 1"/>
              <a:gd name="f274" fmla="*/ f228 f117 1"/>
              <a:gd name="f275" fmla="*/ f229 f116 1"/>
              <a:gd name="f276" fmla="*/ f230 f117 1"/>
              <a:gd name="f277" fmla="*/ f231 f116 1"/>
              <a:gd name="f278" fmla="*/ f232 f117 1"/>
              <a:gd name="f279" fmla="*/ f233 f116 1"/>
              <a:gd name="f280" fmla="*/ f234 f117 1"/>
              <a:gd name="f281" fmla="*/ f235 f116 1"/>
              <a:gd name="f282" fmla="*/ f236 f117 1"/>
              <a:gd name="f283" fmla="*/ f237 f116 1"/>
              <a:gd name="f284" fmla="*/ f238 f117 1"/>
              <a:gd name="f285" fmla="*/ f239 f116 1"/>
              <a:gd name="f286" fmla="*/ f240 f117 1"/>
              <a:gd name="f287" fmla="*/ f241 f116 1"/>
              <a:gd name="f288" fmla="*/ f242 f117 1"/>
              <a:gd name="f289" fmla="*/ f243 f116 1"/>
              <a:gd name="f290" fmla="*/ f244 f117 1"/>
              <a:gd name="f291" fmla="*/ f245 f116 1"/>
              <a:gd name="f292" fmla="*/ f246 f117 1"/>
              <a:gd name="f293" fmla="*/ f247 f116 1"/>
              <a:gd name="f294" fmla="*/ f248 f117 1"/>
              <a:gd name="f295" fmla="*/ f249 f116 1"/>
              <a:gd name="f296" fmla="*/ f250 f117 1"/>
              <a:gd name="f297" fmla="*/ f251 f116 1"/>
              <a:gd name="f298" fmla="*/ f252 f116 1"/>
              <a:gd name="f299" fmla="*/ f249 f117 1"/>
              <a:gd name="f300" fmla="*/ f251 f117 1"/>
              <a:gd name="f301" fmla="*/ f252 f117 1"/>
              <a:gd name="f302" fmla="*/ f250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6">
                <a:pos x="f257" y="f258"/>
              </a:cxn>
              <a:cxn ang="f166">
                <a:pos x="f259" y="f260"/>
              </a:cxn>
              <a:cxn ang="f166">
                <a:pos x="f257" y="f258"/>
              </a:cxn>
              <a:cxn ang="f166">
                <a:pos x="f261" y="f262"/>
              </a:cxn>
              <a:cxn ang="f166">
                <a:pos x="f263" y="f264"/>
              </a:cxn>
              <a:cxn ang="f166">
                <a:pos x="f265" y="f266"/>
              </a:cxn>
              <a:cxn ang="f166">
                <a:pos x="f267" y="f268"/>
              </a:cxn>
              <a:cxn ang="f166">
                <a:pos x="f269" y="f270"/>
              </a:cxn>
              <a:cxn ang="f166">
                <a:pos x="f271" y="f272"/>
              </a:cxn>
              <a:cxn ang="f166">
                <a:pos x="f273" y="f274"/>
              </a:cxn>
              <a:cxn ang="f166">
                <a:pos x="f275" y="f276"/>
              </a:cxn>
              <a:cxn ang="f166">
                <a:pos x="f277" y="f278"/>
              </a:cxn>
              <a:cxn ang="f166">
                <a:pos x="f279" y="f280"/>
              </a:cxn>
              <a:cxn ang="f166">
                <a:pos x="f281" y="f282"/>
              </a:cxn>
              <a:cxn ang="f166">
                <a:pos x="f283" y="f284"/>
              </a:cxn>
              <a:cxn ang="f166">
                <a:pos x="f285" y="f286"/>
              </a:cxn>
              <a:cxn ang="f166">
                <a:pos x="f287" y="f288"/>
              </a:cxn>
              <a:cxn ang="f166">
                <a:pos x="f289" y="f290"/>
              </a:cxn>
              <a:cxn ang="f166">
                <a:pos x="f291" y="f292"/>
              </a:cxn>
              <a:cxn ang="f166">
                <a:pos x="f293" y="f294"/>
              </a:cxn>
              <a:cxn ang="f166">
                <a:pos x="f261" y="f262"/>
              </a:cxn>
              <a:cxn ang="f166">
                <a:pos x="f295" y="f296"/>
              </a:cxn>
              <a:cxn ang="f166">
                <a:pos x="f297" y="f296"/>
              </a:cxn>
              <a:cxn ang="f166">
                <a:pos x="f298" y="f299"/>
              </a:cxn>
              <a:cxn ang="f166">
                <a:pos x="f298" y="f300"/>
              </a:cxn>
              <a:cxn ang="f166">
                <a:pos x="f297" y="f301"/>
              </a:cxn>
              <a:cxn ang="f166">
                <a:pos x="f295" y="f301"/>
              </a:cxn>
              <a:cxn ang="f166">
                <a:pos x="f302" y="f300"/>
              </a:cxn>
              <a:cxn ang="f166">
                <a:pos x="f302" y="f299"/>
              </a:cxn>
              <a:cxn ang="f166">
                <a:pos x="f295" y="f296"/>
              </a:cxn>
            </a:cxnLst>
            <a:rect l="f253" t="f256" r="f254" b="f255"/>
            <a:pathLst>
              <a:path w="3960000" h="3960000">
                <a:moveTo>
                  <a:pt x="f7" y="f8"/>
                </a:moveTo>
                <a:lnTo>
                  <a:pt x="f9" y="f10"/>
                </a:lnTo>
                <a:lnTo>
                  <a:pt x="f7" y="f8"/>
                </a:lnTo>
                <a:close/>
                <a:moveTo>
                  <a:pt x="f11" y="f12"/>
                </a:moveTo>
                <a:cubicBezTo>
                  <a:pt x="f13" y="f12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2"/>
                  <a:pt x="f11" y="f12"/>
                </a:cubicBezTo>
                <a:close/>
                <a:moveTo>
                  <a:pt x="f111" y="f5"/>
                </a:moveTo>
                <a:lnTo>
                  <a:pt x="f112" y="f5"/>
                </a:lnTo>
                <a:cubicBezTo>
                  <a:pt x="f113" y="f5"/>
                  <a:pt x="f6" y="f114"/>
                  <a:pt x="f6" y="f111"/>
                </a:cubicBezTo>
                <a:lnTo>
                  <a:pt x="f6" y="f112"/>
                </a:lnTo>
                <a:cubicBezTo>
                  <a:pt x="f6" y="f113"/>
                  <a:pt x="f113" y="f6"/>
                  <a:pt x="f112" y="f6"/>
                </a:cubicBezTo>
                <a:lnTo>
                  <a:pt x="f111" y="f6"/>
                </a:lnTo>
                <a:cubicBezTo>
                  <a:pt x="f114" y="f6"/>
                  <a:pt x="f5" y="f113"/>
                  <a:pt x="f5" y="f112"/>
                </a:cubicBezTo>
                <a:lnTo>
                  <a:pt x="f5" y="f111"/>
                </a:lnTo>
                <a:cubicBezTo>
                  <a:pt x="f5" y="f114"/>
                  <a:pt x="f114" y="f5"/>
                  <a:pt x="f111" y="f5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F3DCDC3F-7554-11F4-E618-155D7B1B4DE3}"/>
              </a:ext>
            </a:extLst>
          </p:cNvPr>
          <p:cNvSpPr/>
          <p:nvPr/>
        </p:nvSpPr>
        <p:spPr>
          <a:xfrm>
            <a:off x="4523600" y="4081351"/>
            <a:ext cx="429813" cy="458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000"/>
              <a:gd name="f7" fmla="val 2841893"/>
              <a:gd name="f8" fmla="val 181064"/>
              <a:gd name="f9" fmla="val 2485731"/>
              <a:gd name="f10" fmla="val 190239"/>
              <a:gd name="f11" fmla="val 2106781"/>
              <a:gd name="f12" fmla="val 339266"/>
              <a:gd name="f13" fmla="val 2105790"/>
              <a:gd name="f14" fmla="val 859562"/>
              <a:gd name="f15" fmla="val 2106860"/>
              <a:gd name="f16" fmla="val 863292"/>
              <a:gd name="f17" fmla="val 1248172"/>
              <a:gd name="f18" fmla="val 1691968"/>
              <a:gd name="f19" fmla="val 1824236"/>
              <a:gd name="f20" fmla="val 3779396"/>
              <a:gd name="f21" fmla="val 2754932"/>
              <a:gd name="f22" fmla="val 3305869"/>
              <a:gd name="f23" fmla="val 1813665"/>
              <a:gd name="f24" fmla="val 3348152"/>
              <a:gd name="f25" fmla="val 907124"/>
              <a:gd name="f26" fmla="val 2746287"/>
              <a:gd name="f27" fmla="val 682909"/>
              <a:gd name="f28" fmla="val 3126764"/>
              <a:gd name="f29" fmla="val 685506"/>
              <a:gd name="f30" fmla="val 3369037"/>
              <a:gd name="f31" fmla="val 704441"/>
              <a:gd name="f32" fmla="val 3391941"/>
              <a:gd name="f33" fmla="val 556446"/>
              <a:gd name="f34" fmla="val 3409927"/>
              <a:gd name="f35" fmla="val 381656"/>
              <a:gd name="f36" fmla="val 3410216"/>
              <a:gd name="f37" fmla="val 195189"/>
              <a:gd name="f38" fmla="val 3239930"/>
              <a:gd name="f39" fmla="val 163882"/>
              <a:gd name="f40" fmla="val 3118909"/>
              <a:gd name="f41" fmla="val 173928"/>
              <a:gd name="f42" fmla="val 308009"/>
              <a:gd name="f43" fmla="val 3651991"/>
              <a:gd name="f44" fmla="val 3822100"/>
              <a:gd name="f45" fmla="val 137900"/>
              <a:gd name="f46" fmla="+- 0 0 -90"/>
              <a:gd name="f47" fmla="*/ f3 1 3960000"/>
              <a:gd name="f48" fmla="*/ f4 1 3960000"/>
              <a:gd name="f49" fmla="val f5"/>
              <a:gd name="f50" fmla="val f6"/>
              <a:gd name="f51" fmla="*/ f46 f0 1"/>
              <a:gd name="f52" fmla="+- f50 0 f49"/>
              <a:gd name="f53" fmla="*/ f51 1 f2"/>
              <a:gd name="f54" fmla="*/ f52 1 3960000"/>
              <a:gd name="f55" fmla="*/ 2841893 f52 1"/>
              <a:gd name="f56" fmla="*/ 181064 f52 1"/>
              <a:gd name="f57" fmla="*/ 2105790 f52 1"/>
              <a:gd name="f58" fmla="*/ 859562 f52 1"/>
              <a:gd name="f59" fmla="*/ 2106860 f52 1"/>
              <a:gd name="f60" fmla="*/ 863292 f52 1"/>
              <a:gd name="f61" fmla="*/ 1248172 f52 1"/>
              <a:gd name="f62" fmla="*/ 1691968 f52 1"/>
              <a:gd name="f63" fmla="*/ 1824236 f52 1"/>
              <a:gd name="f64" fmla="*/ 3779396 f52 1"/>
              <a:gd name="f65" fmla="*/ 2754932 f52 1"/>
              <a:gd name="f66" fmla="*/ 3305869 f52 1"/>
              <a:gd name="f67" fmla="*/ 1813665 f52 1"/>
              <a:gd name="f68" fmla="*/ 3348152 f52 1"/>
              <a:gd name="f69" fmla="*/ 907124 f52 1"/>
              <a:gd name="f70" fmla="*/ 3369037 f52 1"/>
              <a:gd name="f71" fmla="*/ 704441 f52 1"/>
              <a:gd name="f72" fmla="*/ 3410216 f52 1"/>
              <a:gd name="f73" fmla="*/ 195189 f52 1"/>
              <a:gd name="f74" fmla="*/ 308009 f52 1"/>
              <a:gd name="f75" fmla="*/ 0 f52 1"/>
              <a:gd name="f76" fmla="*/ 3651991 f52 1"/>
              <a:gd name="f77" fmla="*/ 3960000 f52 1"/>
              <a:gd name="f78" fmla="+- f53 0 f1"/>
              <a:gd name="f79" fmla="*/ f55 1 3960000"/>
              <a:gd name="f80" fmla="*/ f56 1 3960000"/>
              <a:gd name="f81" fmla="*/ f57 1 3960000"/>
              <a:gd name="f82" fmla="*/ f58 1 3960000"/>
              <a:gd name="f83" fmla="*/ f59 1 3960000"/>
              <a:gd name="f84" fmla="*/ f60 1 3960000"/>
              <a:gd name="f85" fmla="*/ f61 1 3960000"/>
              <a:gd name="f86" fmla="*/ f62 1 3960000"/>
              <a:gd name="f87" fmla="*/ f63 1 3960000"/>
              <a:gd name="f88" fmla="*/ f64 1 3960000"/>
              <a:gd name="f89" fmla="*/ f65 1 3960000"/>
              <a:gd name="f90" fmla="*/ f66 1 3960000"/>
              <a:gd name="f91" fmla="*/ f67 1 3960000"/>
              <a:gd name="f92" fmla="*/ f68 1 3960000"/>
              <a:gd name="f93" fmla="*/ f69 1 3960000"/>
              <a:gd name="f94" fmla="*/ f70 1 3960000"/>
              <a:gd name="f95" fmla="*/ f71 1 3960000"/>
              <a:gd name="f96" fmla="*/ f72 1 3960000"/>
              <a:gd name="f97" fmla="*/ f73 1 3960000"/>
              <a:gd name="f98" fmla="*/ f74 1 3960000"/>
              <a:gd name="f99" fmla="*/ f75 1 3960000"/>
              <a:gd name="f100" fmla="*/ f76 1 3960000"/>
              <a:gd name="f101" fmla="*/ f77 1 3960000"/>
              <a:gd name="f102" fmla="*/ f49 1 f54"/>
              <a:gd name="f103" fmla="*/ f50 1 f54"/>
              <a:gd name="f104" fmla="*/ f79 1 f54"/>
              <a:gd name="f105" fmla="*/ f80 1 f54"/>
              <a:gd name="f106" fmla="*/ f81 1 f54"/>
              <a:gd name="f107" fmla="*/ f82 1 f54"/>
              <a:gd name="f108" fmla="*/ f83 1 f54"/>
              <a:gd name="f109" fmla="*/ f84 1 f54"/>
              <a:gd name="f110" fmla="*/ f85 1 f54"/>
              <a:gd name="f111" fmla="*/ f86 1 f54"/>
              <a:gd name="f112" fmla="*/ f87 1 f54"/>
              <a:gd name="f113" fmla="*/ f88 1 f54"/>
              <a:gd name="f114" fmla="*/ f89 1 f54"/>
              <a:gd name="f115" fmla="*/ f90 1 f54"/>
              <a:gd name="f116" fmla="*/ f91 1 f54"/>
              <a:gd name="f117" fmla="*/ f92 1 f54"/>
              <a:gd name="f118" fmla="*/ f93 1 f54"/>
              <a:gd name="f119" fmla="*/ f94 1 f54"/>
              <a:gd name="f120" fmla="*/ f95 1 f54"/>
              <a:gd name="f121" fmla="*/ f96 1 f54"/>
              <a:gd name="f122" fmla="*/ f97 1 f54"/>
              <a:gd name="f123" fmla="*/ f98 1 f54"/>
              <a:gd name="f124" fmla="*/ f99 1 f54"/>
              <a:gd name="f125" fmla="*/ f100 1 f54"/>
              <a:gd name="f126" fmla="*/ f101 1 f54"/>
              <a:gd name="f127" fmla="*/ f102 f47 1"/>
              <a:gd name="f128" fmla="*/ f103 f47 1"/>
              <a:gd name="f129" fmla="*/ f103 f48 1"/>
              <a:gd name="f130" fmla="*/ f102 f48 1"/>
              <a:gd name="f131" fmla="*/ f104 f47 1"/>
              <a:gd name="f132" fmla="*/ f105 f48 1"/>
              <a:gd name="f133" fmla="*/ f106 f47 1"/>
              <a:gd name="f134" fmla="*/ f107 f48 1"/>
              <a:gd name="f135" fmla="*/ f108 f47 1"/>
              <a:gd name="f136" fmla="*/ f109 f48 1"/>
              <a:gd name="f137" fmla="*/ f110 f48 1"/>
              <a:gd name="f138" fmla="*/ f111 f47 1"/>
              <a:gd name="f139" fmla="*/ f112 f48 1"/>
              <a:gd name="f140" fmla="*/ f113 f48 1"/>
              <a:gd name="f141" fmla="*/ f114 f47 1"/>
              <a:gd name="f142" fmla="*/ f115 f47 1"/>
              <a:gd name="f143" fmla="*/ f116 f48 1"/>
              <a:gd name="f144" fmla="*/ f117 f47 1"/>
              <a:gd name="f145" fmla="*/ f118 f48 1"/>
              <a:gd name="f146" fmla="*/ f119 f47 1"/>
              <a:gd name="f147" fmla="*/ f120 f48 1"/>
              <a:gd name="f148" fmla="*/ f121 f47 1"/>
              <a:gd name="f149" fmla="*/ f122 f48 1"/>
              <a:gd name="f150" fmla="*/ f123 f47 1"/>
              <a:gd name="f151" fmla="*/ f124 f48 1"/>
              <a:gd name="f152" fmla="*/ f125 f47 1"/>
              <a:gd name="f153" fmla="*/ f126 f47 1"/>
              <a:gd name="f154" fmla="*/ f123 f48 1"/>
              <a:gd name="f155" fmla="*/ f125 f48 1"/>
              <a:gd name="f156" fmla="*/ f126 f48 1"/>
              <a:gd name="f157" fmla="*/ f124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8">
                <a:pos x="f131" y="f132"/>
              </a:cxn>
              <a:cxn ang="f78">
                <a:pos x="f133" y="f134"/>
              </a:cxn>
              <a:cxn ang="f78">
                <a:pos x="f135" y="f136"/>
              </a:cxn>
              <a:cxn ang="f78">
                <a:pos x="f135" y="f137"/>
              </a:cxn>
              <a:cxn ang="f78">
                <a:pos x="f138" y="f137"/>
              </a:cxn>
              <a:cxn ang="f78">
                <a:pos x="f138" y="f139"/>
              </a:cxn>
              <a:cxn ang="f78">
                <a:pos x="f135" y="f139"/>
              </a:cxn>
              <a:cxn ang="f78">
                <a:pos x="f135" y="f140"/>
              </a:cxn>
              <a:cxn ang="f78">
                <a:pos x="f141" y="f140"/>
              </a:cxn>
              <a:cxn ang="f78">
                <a:pos x="f141" y="f139"/>
              </a:cxn>
              <a:cxn ang="f78">
                <a:pos x="f142" y="f143"/>
              </a:cxn>
              <a:cxn ang="f78">
                <a:pos x="f144" y="f137"/>
              </a:cxn>
              <a:cxn ang="f78">
                <a:pos x="f141" y="f137"/>
              </a:cxn>
              <a:cxn ang="f78">
                <a:pos x="f141" y="f145"/>
              </a:cxn>
              <a:cxn ang="f78">
                <a:pos x="f146" y="f147"/>
              </a:cxn>
              <a:cxn ang="f78">
                <a:pos x="f148" y="f149"/>
              </a:cxn>
              <a:cxn ang="f78">
                <a:pos x="f131" y="f132"/>
              </a:cxn>
              <a:cxn ang="f78">
                <a:pos x="f150" y="f151"/>
              </a:cxn>
              <a:cxn ang="f78">
                <a:pos x="f152" y="f151"/>
              </a:cxn>
              <a:cxn ang="f78">
                <a:pos x="f153" y="f154"/>
              </a:cxn>
              <a:cxn ang="f78">
                <a:pos x="f153" y="f155"/>
              </a:cxn>
              <a:cxn ang="f78">
                <a:pos x="f152" y="f156"/>
              </a:cxn>
              <a:cxn ang="f78">
                <a:pos x="f150" y="f156"/>
              </a:cxn>
              <a:cxn ang="f78">
                <a:pos x="f157" y="f155"/>
              </a:cxn>
              <a:cxn ang="f78">
                <a:pos x="f157" y="f154"/>
              </a:cxn>
              <a:cxn ang="f78">
                <a:pos x="f150" y="f151"/>
              </a:cxn>
            </a:cxnLst>
            <a:rect l="f127" t="f130" r="f128" b="f129"/>
            <a:pathLst>
              <a:path w="3960000" h="3960000">
                <a:moveTo>
                  <a:pt x="f7" y="f8"/>
                </a:move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lnTo>
                  <a:pt x="f15" y="f17"/>
                </a:lnTo>
                <a:lnTo>
                  <a:pt x="f18" y="f17"/>
                </a:lnTo>
                <a:lnTo>
                  <a:pt x="f18" y="f19"/>
                </a:lnTo>
                <a:lnTo>
                  <a:pt x="f15" y="f19"/>
                </a:lnTo>
                <a:lnTo>
                  <a:pt x="f15" y="f20"/>
                </a:lnTo>
                <a:lnTo>
                  <a:pt x="f21" y="f20"/>
                </a:lnTo>
                <a:lnTo>
                  <a:pt x="f21" y="f19"/>
                </a:lnTo>
                <a:lnTo>
                  <a:pt x="f22" y="f23"/>
                </a:lnTo>
                <a:lnTo>
                  <a:pt x="f24" y="f17"/>
                </a:lnTo>
                <a:lnTo>
                  <a:pt x="f21" y="f17"/>
                </a:lnTo>
                <a:lnTo>
                  <a:pt x="f21" y="f25"/>
                </a:ln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7" y="f8"/>
                </a:cubicBezTo>
                <a:close/>
                <a:moveTo>
                  <a:pt x="f42" y="f5"/>
                </a:moveTo>
                <a:lnTo>
                  <a:pt x="f43" y="f5"/>
                </a:lnTo>
                <a:cubicBezTo>
                  <a:pt x="f44" y="f5"/>
                  <a:pt x="f6" y="f45"/>
                  <a:pt x="f6" y="f42"/>
                </a:cubicBezTo>
                <a:lnTo>
                  <a:pt x="f6" y="f43"/>
                </a:lnTo>
                <a:cubicBezTo>
                  <a:pt x="f6" y="f44"/>
                  <a:pt x="f44" y="f6"/>
                  <a:pt x="f43" y="f6"/>
                </a:cubicBezTo>
                <a:lnTo>
                  <a:pt x="f42" y="f6"/>
                </a:lnTo>
                <a:cubicBezTo>
                  <a:pt x="f45" y="f6"/>
                  <a:pt x="f5" y="f44"/>
                  <a:pt x="f5" y="f43"/>
                </a:cubicBezTo>
                <a:lnTo>
                  <a:pt x="f5" y="f42"/>
                </a:lnTo>
                <a:cubicBezTo>
                  <a:pt x="f5" y="f45"/>
                  <a:pt x="f45" y="f5"/>
                  <a:pt x="f42" y="f5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7909A96E-D292-2AA4-11E9-266863230326}"/>
              </a:ext>
            </a:extLst>
          </p:cNvPr>
          <p:cNvSpPr/>
          <p:nvPr/>
        </p:nvSpPr>
        <p:spPr>
          <a:xfrm>
            <a:off x="5943481" y="4072042"/>
            <a:ext cx="431349" cy="467395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3240000"/>
              <a:gd name="f5" fmla="val 2141174"/>
              <a:gd name="f6" fmla="val 1384899"/>
              <a:gd name="f7" fmla="val 1528887"/>
              <a:gd name="f8" fmla="val 1997174"/>
              <a:gd name="f9" fmla="val 1744911"/>
              <a:gd name="f10" fmla="val 1888899"/>
              <a:gd name="f11" fmla="val 2357174"/>
              <a:gd name="f12" fmla="val 2501174"/>
              <a:gd name="f13" fmla="val 1286582"/>
              <a:gd name="f14" fmla="val 1008157"/>
              <a:gd name="f15" fmla="val 1148208"/>
              <a:gd name="f16" fmla="val 1006486"/>
              <a:gd name="f17" fmla="val 1009270"/>
              <a:gd name="f18" fmla="val 1051569"/>
              <a:gd name="f19" fmla="val 894997"/>
              <a:gd name="f20" fmla="val 1143711"/>
              <a:gd name="f21" fmla="val 666451"/>
              <a:gd name="f22" fmla="val 1327995"/>
              <a:gd name="f23" fmla="val 600947"/>
              <a:gd name="f24" fmla="val 1648602"/>
              <a:gd name="f25" fmla="val 738892"/>
              <a:gd name="f26" fmla="val 1907765"/>
              <a:gd name="f27" fmla="val 876837"/>
              <a:gd name="f28" fmla="val 2166928"/>
              <a:gd name="f29" fmla="val 1179371"/>
              <a:gd name="f30" fmla="val 2291639"/>
              <a:gd name="f31" fmla="val 1459875"/>
              <a:gd name="f32" fmla="val 2204971"/>
              <a:gd name="f33" fmla="val 1676459"/>
              <a:gd name="f34" fmla="val 2138053"/>
              <a:gd name="f35" fmla="val 1832801"/>
              <a:gd name="f36" fmla="val 1959669"/>
              <a:gd name="f37" fmla="val 1876637"/>
              <a:gd name="f38" fmla="val 1747242"/>
              <a:gd name="f39" fmla="val 1879565"/>
              <a:gd name="f40" fmla="val 1728291"/>
              <a:gd name="f41" fmla="val 1891883"/>
              <a:gd name="f42" fmla="val 1671800"/>
              <a:gd name="f43" fmla="val 1894168"/>
              <a:gd name="f44" fmla="val 1612713"/>
              <a:gd name="f45" fmla="val 1887545"/>
              <a:gd name="f46" fmla="val 1552862"/>
              <a:gd name="f47" fmla="val 1553745"/>
              <a:gd name="f48" fmla="val 1531218"/>
              <a:gd name="f49" fmla="val 1231565"/>
              <a:gd name="f50" fmla="val 1565835"/>
              <a:gd name="f51" fmla="val 1530201"/>
              <a:gd name="f52" fmla="val 1827940"/>
              <a:gd name="f53" fmla="val 1460959"/>
              <a:gd name="f54" fmla="val 1892348"/>
              <a:gd name="f55" fmla="val 1371795"/>
              <a:gd name="f56" fmla="val 1919897"/>
              <a:gd name="f57" fmla="val 1228031"/>
              <a:gd name="f58" fmla="val 1964316"/>
              <a:gd name="f59" fmla="val 1072976"/>
              <a:gd name="f60" fmla="val 1900399"/>
              <a:gd name="f61" fmla="val 1002277"/>
              <a:gd name="f62" fmla="val 1767573"/>
              <a:gd name="f63" fmla="val 931578"/>
              <a:gd name="f64" fmla="val 1634747"/>
              <a:gd name="f65" fmla="val 965150"/>
              <a:gd name="f66" fmla="val 1470429"/>
              <a:gd name="f67" fmla="val 1082284"/>
              <a:gd name="f68" fmla="val 1375980"/>
              <a:gd name="f69" fmla="val 1199418"/>
              <a:gd name="f70" fmla="val 1281531"/>
              <a:gd name="f71" fmla="val 1367118"/>
              <a:gd name="f72" fmla="val 1283556"/>
              <a:gd name="f73" fmla="val 1481937"/>
              <a:gd name="f74" fmla="val 1380807"/>
              <a:gd name="f75" fmla="val 1674778"/>
              <a:gd name="f76" fmla="val 1153129"/>
              <a:gd name="f77" fmla="val 1562764"/>
              <a:gd name="f78" fmla="val 1058254"/>
              <a:gd name="f79" fmla="val 1424955"/>
              <a:gd name="f80" fmla="val 1009828"/>
              <a:gd name="f81" fmla="val 293028"/>
              <a:gd name="f82" fmla="val 2893796"/>
              <a:gd name="f83" fmla="val 3055631"/>
              <a:gd name="f84" fmla="val 131193"/>
              <a:gd name="f85" fmla="val 2946972"/>
              <a:gd name="f86" fmla="val 3108807"/>
              <a:gd name="f87" fmla="*/ f0 1 3186824"/>
              <a:gd name="f88" fmla="*/ f1 1 3240000"/>
              <a:gd name="f89" fmla="val f2"/>
              <a:gd name="f90" fmla="val f3"/>
              <a:gd name="f91" fmla="val f4"/>
              <a:gd name="f92" fmla="+- f91 0 f89"/>
              <a:gd name="f93" fmla="+- f90 0 f89"/>
              <a:gd name="f94" fmla="*/ f93 1 3186824"/>
              <a:gd name="f95" fmla="*/ f92 1 3240000"/>
              <a:gd name="f96" fmla="*/ f89 1 f94"/>
              <a:gd name="f97" fmla="*/ f90 1 f94"/>
              <a:gd name="f98" fmla="*/ f89 1 f95"/>
              <a:gd name="f99" fmla="*/ f91 1 f95"/>
              <a:gd name="f100" fmla="*/ f96 f87 1"/>
              <a:gd name="f101" fmla="*/ f97 f87 1"/>
              <a:gd name="f102" fmla="*/ f99 f88 1"/>
              <a:gd name="f103" fmla="*/ f98 f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0" t="f103" r="f101" b="f102"/>
            <a:pathLst>
              <a:path w="318682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lnTo>
                  <a:pt x="f39" y="f38"/>
                </a:lnTo>
                <a:lnTo>
                  <a:pt x="f39" y="f40"/>
                </a:lnTo>
                <a:cubicBezTo>
                  <a:pt x="f41" y="f42"/>
                  <a:pt x="f43" y="f44"/>
                  <a:pt x="f45" y="f46"/>
                </a:cubicBezTo>
                <a:lnTo>
                  <a:pt x="f39" y="f47"/>
                </a:lnTo>
                <a:lnTo>
                  <a:pt x="f39" y="f48"/>
                </a:lnTo>
                <a:lnTo>
                  <a:pt x="f49" y="f48"/>
                </a:lnTo>
                <a:lnTo>
                  <a:pt x="f49" y="f38"/>
                </a:lnTo>
                <a:lnTo>
                  <a:pt x="f50" y="f38"/>
                </a:ln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lnTo>
                  <a:pt x="f75" y="f76"/>
                </a:lnTo>
                <a:cubicBezTo>
                  <a:pt x="f77" y="f78"/>
                  <a:pt x="f79" y="f80"/>
                  <a:pt x="f13" y="f14"/>
                </a:cubicBezTo>
                <a:close/>
                <a:moveTo>
                  <a:pt x="f81" y="f2"/>
                </a:moveTo>
                <a:lnTo>
                  <a:pt x="f82" y="f2"/>
                </a:lnTo>
                <a:cubicBezTo>
                  <a:pt x="f83" y="f2"/>
                  <a:pt x="f3" y="f84"/>
                  <a:pt x="f3" y="f81"/>
                </a:cubicBezTo>
                <a:lnTo>
                  <a:pt x="f3" y="f85"/>
                </a:lnTo>
                <a:cubicBezTo>
                  <a:pt x="f3" y="f86"/>
                  <a:pt x="f83" y="f4"/>
                  <a:pt x="f82" y="f4"/>
                </a:cubicBezTo>
                <a:lnTo>
                  <a:pt x="f81" y="f4"/>
                </a:lnTo>
                <a:cubicBezTo>
                  <a:pt x="f84" y="f4"/>
                  <a:pt x="f2" y="f86"/>
                  <a:pt x="f2" y="f85"/>
                </a:cubicBezTo>
                <a:lnTo>
                  <a:pt x="f2" y="f81"/>
                </a:lnTo>
                <a:cubicBezTo>
                  <a:pt x="f2" y="f84"/>
                  <a:pt x="f84" y="f2"/>
                  <a:pt x="f81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5" name="Block Arc 6">
            <a:extLst>
              <a:ext uri="{FF2B5EF4-FFF2-40B4-BE49-F238E27FC236}">
                <a16:creationId xmlns:a16="http://schemas.microsoft.com/office/drawing/2014/main" id="{A14658E3-80E5-8AE7-E569-1CF19374EC21}"/>
              </a:ext>
            </a:extLst>
          </p:cNvPr>
          <p:cNvSpPr/>
          <p:nvPr/>
        </p:nvSpPr>
        <p:spPr>
          <a:xfrm>
            <a:off x="6610938" y="4104238"/>
            <a:ext cx="404365" cy="4351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89723"/>
              <a:gd name="f7" fmla="val 3221116"/>
              <a:gd name="f8" fmla="val 2664630"/>
              <a:gd name="f9" fmla="val 2175617"/>
              <a:gd name="f10" fmla="val 2658205"/>
              <a:gd name="f11" fmla="val 2178566"/>
              <a:gd name="f12" fmla="val 2662222"/>
              <a:gd name="f13" fmla="val 2175972"/>
              <a:gd name="f14" fmla="val 2664284"/>
              <a:gd name="f15" fmla="val 2175096"/>
              <a:gd name="f16" fmla="val 1477043"/>
              <a:gd name="f17" fmla="val 1144372"/>
              <a:gd name="f18" fmla="val 1409070"/>
              <a:gd name="f19" fmla="val 1159393"/>
              <a:gd name="f20" fmla="val 1167974"/>
              <a:gd name="f21" fmla="val 1216277"/>
              <a:gd name="f22" fmla="val 1134894"/>
              <a:gd name="f23" fmla="val 1538245"/>
              <a:gd name="f24" fmla="val 1152384"/>
              <a:gd name="f25" fmla="val 1703728"/>
              <a:gd name="f26" fmla="val 1169874"/>
              <a:gd name="f27" fmla="val 1869211"/>
              <a:gd name="f28" fmla="val 1272747"/>
              <a:gd name="f29" fmla="val 2156947"/>
              <a:gd name="f30" fmla="val 1514013"/>
              <a:gd name="f31" fmla="val 2152290"/>
              <a:gd name="f32" fmla="val 1680659"/>
              <a:gd name="f33" fmla="val 2149073"/>
              <a:gd name="f34" fmla="val 1865876"/>
              <a:gd name="f35" fmla="val 1940767"/>
              <a:gd name="f36" fmla="val 1850815"/>
              <a:gd name="f37" fmla="val 1654259"/>
              <a:gd name="f38" fmla="val 1844015"/>
              <a:gd name="f39" fmla="val 1608142"/>
              <a:gd name="f40" fmla="val 1837162"/>
              <a:gd name="f41" fmla="val 1561942"/>
              <a:gd name="f42" fmla="val 1830467"/>
              <a:gd name="f43" fmla="val 1515986"/>
              <a:gd name="f44" fmla="val 1779361"/>
              <a:gd name="f45" fmla="val 1292438"/>
              <a:gd name="f46" fmla="val 1635542"/>
              <a:gd name="f47" fmla="val 1134285"/>
              <a:gd name="f48" fmla="val 1651152"/>
              <a:gd name="f49" fmla="val 501"/>
              <a:gd name="f50" fmla="val 1977584"/>
              <a:gd name="f51" fmla="val 8635"/>
              <a:gd name="f52" fmla="val 2235425"/>
              <a:gd name="f53" fmla="val 52153"/>
              <a:gd name="f54" fmla="val 2580395"/>
              <a:gd name="f55" fmla="val 324821"/>
              <a:gd name="f56" fmla="val 3000061"/>
              <a:gd name="f57" fmla="val 656529"/>
              <a:gd name="f58" fmla="val 3430704"/>
              <a:gd name="f59" fmla="val 1549940"/>
              <a:gd name="f60" fmla="val 3030464"/>
              <a:gd name="f61" fmla="val 2249544"/>
              <a:gd name="f62" fmla="val 2882259"/>
              <a:gd name="f63" fmla="val 2451798"/>
              <a:gd name="f64" fmla="val 2785813"/>
              <a:gd name="f65" fmla="val 2507403"/>
              <a:gd name="f66" fmla="val 2585849"/>
              <a:gd name="f67" fmla="val 2588887"/>
              <a:gd name="f68" fmla="val 2194785"/>
              <a:gd name="f69" fmla="val 2615774"/>
              <a:gd name="f70" fmla="val 1984876"/>
              <a:gd name="f71" fmla="val 2478759"/>
              <a:gd name="f72" fmla="val 1973374"/>
              <a:gd name="f73" fmla="val 2195096"/>
              <a:gd name="f74" fmla="val 1841986"/>
              <a:gd name="f75" fmla="val 2496540"/>
              <a:gd name="f76" fmla="val 1610941"/>
              <a:gd name="f77" fmla="val 2555551"/>
              <a:gd name="f78" fmla="val 1390827"/>
              <a:gd name="f79" fmla="val 2527630"/>
              <a:gd name="f80" fmla="val 1131071"/>
              <a:gd name="f81" fmla="val 2494680"/>
              <a:gd name="f82" fmla="val 853863"/>
              <a:gd name="f83" fmla="val 2136270"/>
              <a:gd name="f84" fmla="val 783896"/>
              <a:gd name="f85" fmla="val 1665044"/>
              <a:gd name="f86" fmla="val 715204"/>
              <a:gd name="f87" fmla="val 1202409"/>
              <a:gd name="f88" fmla="val 991941"/>
              <a:gd name="f89" fmla="val 900416"/>
              <a:gd name="f90" fmla="val 1268509"/>
              <a:gd name="f91" fmla="val 819983"/>
              <a:gd name="f92" fmla="val 1288264"/>
              <a:gd name="f93" fmla="val 814237"/>
              <a:gd name="f94" fmla="val 1308391"/>
              <a:gd name="f95" fmla="val 810536"/>
              <a:gd name="f96" fmla="val 1328805"/>
              <a:gd name="f97" fmla="val 807930"/>
              <a:gd name="f98" fmla="val 1349219"/>
              <a:gd name="f99" fmla="val 805325"/>
              <a:gd name="f100" fmla="val 1369921"/>
              <a:gd name="f101" fmla="val 803817"/>
              <a:gd name="f102" fmla="val 802457"/>
              <a:gd name="f103" fmla="val 1416795"/>
              <a:gd name="f104" fmla="val 800769"/>
              <a:gd name="f105" fmla="val 1355770"/>
              <a:gd name="f106" fmla="val 788713"/>
              <a:gd name="f107" fmla="val 1462242"/>
              <a:gd name="f108" fmla="val 801708"/>
              <a:gd name="f109" fmla="val 1599590"/>
              <a:gd name="f110" fmla="val 818472"/>
              <a:gd name="f111" fmla="val 1776043"/>
              <a:gd name="f112" fmla="val 890774"/>
              <a:gd name="f113" fmla="val 1956122"/>
              <a:gd name="f114" fmla="val 1110076"/>
              <a:gd name="f115" fmla="val 875315"/>
              <a:gd name="f116" fmla="val 2333414"/>
              <a:gd name="f117" fmla="val 2330539"/>
              <a:gd name="f118" fmla="val 1325736"/>
              <a:gd name="f119" fmla="val 2327663"/>
              <a:gd name="f120" fmla="val 1603628"/>
              <a:gd name="f121" fmla="val 2324788"/>
              <a:gd name="f122" fmla="val 2054049"/>
              <a:gd name="f123" fmla="val 2290850"/>
              <a:gd name="f124" fmla="val 2479718"/>
              <a:gd name="f125" fmla="val 2627788"/>
              <a:gd name="f126" fmla="val 2217580"/>
              <a:gd name="f127" fmla="val 2661746"/>
              <a:gd name="f128" fmla="val 2179658"/>
              <a:gd name="f129" fmla="val 2691046"/>
              <a:gd name="f130" fmla="val 2188689"/>
              <a:gd name="f131" fmla="val 2667011"/>
              <a:gd name="f132" fmla="val 2175828"/>
              <a:gd name="f133" fmla="val 2945550"/>
              <a:gd name="f134" fmla="val 1655295"/>
              <a:gd name="f135" fmla="val 2803444"/>
              <a:gd name="f136" fmla="val 1009445"/>
              <a:gd name="f137" fmla="val 2332141"/>
              <a:gd name="f138" fmla="val 653899"/>
              <a:gd name="f139" fmla="val 1860838"/>
              <a:gd name="f140" fmla="val 298353"/>
              <a:gd name="f141" fmla="val 1200794"/>
              <a:gd name="f142" fmla="val 339069"/>
              <a:gd name="f143" fmla="val 776764"/>
              <a:gd name="f144" fmla="val 749845"/>
              <a:gd name="f145" fmla="val 352733"/>
              <a:gd name="f146" fmla="val 1160621"/>
              <a:gd name="f147" fmla="val 291083"/>
              <a:gd name="f148" fmla="val 1819040"/>
              <a:gd name="f149" fmla="val 631487"/>
              <a:gd name="f150" fmla="val 2301392"/>
              <a:gd name="f151" fmla="val 971891"/>
              <a:gd name="f152" fmla="val 2783745"/>
              <a:gd name="f153" fmla="val 1612904"/>
              <a:gd name="f154" fmla="val 2946283"/>
              <a:gd name="f155" fmla="val 2142017"/>
              <a:gd name="f156" fmla="val 2684410"/>
              <a:gd name="f157" fmla="val 2324866"/>
              <a:gd name="f158" fmla="val 3053856"/>
              <a:gd name="f159" fmla="val 1613730"/>
              <a:gd name="f160" fmla="val 3405817"/>
              <a:gd name="f161" fmla="val 752200"/>
              <a:gd name="f162" fmla="val 3187363"/>
              <a:gd name="f163" fmla="val 294693"/>
              <a:gd name="f164" fmla="val 2539075"/>
              <a:gd name="f165" fmla="val -162814"/>
              <a:gd name="f166" fmla="val 1890787"/>
              <a:gd name="f167" fmla="val -79956"/>
              <a:gd name="f168" fmla="val 1005863"/>
              <a:gd name="f169" fmla="val 489947"/>
              <a:gd name="f170" fmla="val 453774"/>
              <a:gd name="f171" fmla="val 810518"/>
              <a:gd name="f172" fmla="val 143225"/>
              <a:gd name="f173" fmla="val 1231454"/>
              <a:gd name="f174" fmla="val -9956"/>
              <a:gd name="f175" fmla="+- 0 0 -90"/>
              <a:gd name="f176" fmla="*/ f3 1 3189723"/>
              <a:gd name="f177" fmla="*/ f4 1 3221116"/>
              <a:gd name="f178" fmla="val f5"/>
              <a:gd name="f179" fmla="val f6"/>
              <a:gd name="f180" fmla="val f7"/>
              <a:gd name="f181" fmla="*/ f175 f0 1"/>
              <a:gd name="f182" fmla="+- f180 0 f178"/>
              <a:gd name="f183" fmla="+- f179 0 f178"/>
              <a:gd name="f184" fmla="*/ f181 1 f2"/>
              <a:gd name="f185" fmla="*/ f183 1 3189723"/>
              <a:gd name="f186" fmla="*/ f182 1 3221116"/>
              <a:gd name="f187" fmla="*/ 2664630 f183 1"/>
              <a:gd name="f188" fmla="*/ 2175617 f182 1"/>
              <a:gd name="f189" fmla="*/ 2658205 f183 1"/>
              <a:gd name="f190" fmla="*/ 2178566 f182 1"/>
              <a:gd name="f191" fmla="*/ 1477043 f183 1"/>
              <a:gd name="f192" fmla="*/ 1144372 f182 1"/>
              <a:gd name="f193" fmla="*/ 1409070 f183 1"/>
              <a:gd name="f194" fmla="*/ 1159393 f182 1"/>
              <a:gd name="f195" fmla="*/ 1152384 f183 1"/>
              <a:gd name="f196" fmla="*/ 1703728 f182 1"/>
              <a:gd name="f197" fmla="*/ 1514013 f183 1"/>
              <a:gd name="f198" fmla="*/ 2152290 f182 1"/>
              <a:gd name="f199" fmla="*/ 1850815 f183 1"/>
              <a:gd name="f200" fmla="*/ 1654259 f182 1"/>
              <a:gd name="f201" fmla="*/ 1830467 f183 1"/>
              <a:gd name="f202" fmla="*/ 1515986 f182 1"/>
              <a:gd name="f203" fmla="*/ 1651152 f183 1"/>
              <a:gd name="f204" fmla="*/ 501 f182 1"/>
              <a:gd name="f205" fmla="*/ 2580395 f183 1"/>
              <a:gd name="f206" fmla="*/ 324821 f182 1"/>
              <a:gd name="f207" fmla="*/ 3030464 f183 1"/>
              <a:gd name="f208" fmla="*/ 2249544 f182 1"/>
              <a:gd name="f209" fmla="*/ 2585849 f183 1"/>
              <a:gd name="f210" fmla="*/ 2588887 f182 1"/>
              <a:gd name="f211" fmla="*/ 1973374 f183 1"/>
              <a:gd name="f212" fmla="*/ 2195096 f182 1"/>
              <a:gd name="f213" fmla="*/ 1390827 f183 1"/>
              <a:gd name="f214" fmla="*/ 2527630 f182 1"/>
              <a:gd name="f215" fmla="*/ 783896 f183 1"/>
              <a:gd name="f216" fmla="*/ 1665044 f182 1"/>
              <a:gd name="f217" fmla="*/ 1268509 f183 1"/>
              <a:gd name="f218" fmla="*/ 819983 f182 1"/>
              <a:gd name="f219" fmla="*/ 1328805 f183 1"/>
              <a:gd name="f220" fmla="*/ 807930 f182 1"/>
              <a:gd name="f221" fmla="*/ 802457 f182 1"/>
              <a:gd name="f222" fmla="*/ 1462242 f183 1"/>
              <a:gd name="f223" fmla="*/ 801708 f182 1"/>
              <a:gd name="f224" fmla="*/ 1956122 f183 1"/>
              <a:gd name="f225" fmla="*/ 1110076 f182 1"/>
              <a:gd name="f226" fmla="*/ 875315 f182 1"/>
              <a:gd name="f227" fmla="*/ 2333414 f183 1"/>
              <a:gd name="f228" fmla="*/ 2324788 f183 1"/>
              <a:gd name="f229" fmla="*/ 2054049 f182 1"/>
              <a:gd name="f230" fmla="*/ 2661746 f183 1"/>
              <a:gd name="f231" fmla="*/ 2179658 f182 1"/>
              <a:gd name="f232" fmla="*/ 2691046 f183 1"/>
              <a:gd name="f233" fmla="*/ 2188689 f182 1"/>
              <a:gd name="f234" fmla="*/ 2667011 f183 1"/>
              <a:gd name="f235" fmla="*/ 2175828 f182 1"/>
              <a:gd name="f236" fmla="*/ 2332141 f183 1"/>
              <a:gd name="f237" fmla="*/ 653899 f182 1"/>
              <a:gd name="f238" fmla="*/ 776764 f183 1"/>
              <a:gd name="f239" fmla="*/ 749845 f182 1"/>
              <a:gd name="f240" fmla="*/ 631487 f183 1"/>
              <a:gd name="f241" fmla="*/ 2301392 f182 1"/>
              <a:gd name="f242" fmla="*/ 2142017 f183 1"/>
              <a:gd name="f243" fmla="*/ 2684410 f182 1"/>
              <a:gd name="f244" fmla="*/ 2324866 f183 1"/>
              <a:gd name="f245" fmla="*/ 3053856 f182 1"/>
              <a:gd name="f246" fmla="*/ 294693 f183 1"/>
              <a:gd name="f247" fmla="*/ 2539075 f182 1"/>
              <a:gd name="f248" fmla="*/ 489947 f183 1"/>
              <a:gd name="f249" fmla="*/ 453774 f182 1"/>
              <a:gd name="f250" fmla="+- f184 0 f1"/>
              <a:gd name="f251" fmla="*/ f187 1 3189723"/>
              <a:gd name="f252" fmla="*/ f188 1 3221116"/>
              <a:gd name="f253" fmla="*/ f189 1 3189723"/>
              <a:gd name="f254" fmla="*/ f190 1 3221116"/>
              <a:gd name="f255" fmla="*/ f191 1 3189723"/>
              <a:gd name="f256" fmla="*/ f192 1 3221116"/>
              <a:gd name="f257" fmla="*/ f193 1 3189723"/>
              <a:gd name="f258" fmla="*/ f194 1 3221116"/>
              <a:gd name="f259" fmla="*/ f195 1 3189723"/>
              <a:gd name="f260" fmla="*/ f196 1 3221116"/>
              <a:gd name="f261" fmla="*/ f197 1 3189723"/>
              <a:gd name="f262" fmla="*/ f198 1 3221116"/>
              <a:gd name="f263" fmla="*/ f199 1 3189723"/>
              <a:gd name="f264" fmla="*/ f200 1 3221116"/>
              <a:gd name="f265" fmla="*/ f201 1 3189723"/>
              <a:gd name="f266" fmla="*/ f202 1 3221116"/>
              <a:gd name="f267" fmla="*/ f203 1 3189723"/>
              <a:gd name="f268" fmla="*/ f204 1 3221116"/>
              <a:gd name="f269" fmla="*/ f205 1 3189723"/>
              <a:gd name="f270" fmla="*/ f206 1 3221116"/>
              <a:gd name="f271" fmla="*/ f207 1 3189723"/>
              <a:gd name="f272" fmla="*/ f208 1 3221116"/>
              <a:gd name="f273" fmla="*/ f209 1 3189723"/>
              <a:gd name="f274" fmla="*/ f210 1 3221116"/>
              <a:gd name="f275" fmla="*/ f211 1 3189723"/>
              <a:gd name="f276" fmla="*/ f212 1 3221116"/>
              <a:gd name="f277" fmla="*/ f213 1 3189723"/>
              <a:gd name="f278" fmla="*/ f214 1 3221116"/>
              <a:gd name="f279" fmla="*/ f215 1 3189723"/>
              <a:gd name="f280" fmla="*/ f216 1 3221116"/>
              <a:gd name="f281" fmla="*/ f217 1 3189723"/>
              <a:gd name="f282" fmla="*/ f218 1 3221116"/>
              <a:gd name="f283" fmla="*/ f219 1 3189723"/>
              <a:gd name="f284" fmla="*/ f220 1 3221116"/>
              <a:gd name="f285" fmla="*/ f221 1 3221116"/>
              <a:gd name="f286" fmla="*/ f222 1 3189723"/>
              <a:gd name="f287" fmla="*/ f223 1 3221116"/>
              <a:gd name="f288" fmla="*/ f224 1 3189723"/>
              <a:gd name="f289" fmla="*/ f225 1 3221116"/>
              <a:gd name="f290" fmla="*/ f226 1 3221116"/>
              <a:gd name="f291" fmla="*/ f227 1 3189723"/>
              <a:gd name="f292" fmla="*/ f228 1 3189723"/>
              <a:gd name="f293" fmla="*/ f229 1 3221116"/>
              <a:gd name="f294" fmla="*/ f230 1 3189723"/>
              <a:gd name="f295" fmla="*/ f231 1 3221116"/>
              <a:gd name="f296" fmla="*/ f232 1 3189723"/>
              <a:gd name="f297" fmla="*/ f233 1 3221116"/>
              <a:gd name="f298" fmla="*/ f234 1 3189723"/>
              <a:gd name="f299" fmla="*/ f235 1 3221116"/>
              <a:gd name="f300" fmla="*/ f236 1 3189723"/>
              <a:gd name="f301" fmla="*/ f237 1 3221116"/>
              <a:gd name="f302" fmla="*/ f238 1 3189723"/>
              <a:gd name="f303" fmla="*/ f239 1 3221116"/>
              <a:gd name="f304" fmla="*/ f240 1 3189723"/>
              <a:gd name="f305" fmla="*/ f241 1 3221116"/>
              <a:gd name="f306" fmla="*/ f242 1 3189723"/>
              <a:gd name="f307" fmla="*/ f243 1 3221116"/>
              <a:gd name="f308" fmla="*/ f244 1 3189723"/>
              <a:gd name="f309" fmla="*/ f245 1 3221116"/>
              <a:gd name="f310" fmla="*/ f246 1 3189723"/>
              <a:gd name="f311" fmla="*/ f247 1 3221116"/>
              <a:gd name="f312" fmla="*/ f248 1 3189723"/>
              <a:gd name="f313" fmla="*/ f249 1 3221116"/>
              <a:gd name="f314" fmla="*/ f178 1 f185"/>
              <a:gd name="f315" fmla="*/ f179 1 f185"/>
              <a:gd name="f316" fmla="*/ f178 1 f186"/>
              <a:gd name="f317" fmla="*/ f180 1 f186"/>
              <a:gd name="f318" fmla="*/ f251 1 f185"/>
              <a:gd name="f319" fmla="*/ f252 1 f186"/>
              <a:gd name="f320" fmla="*/ f253 1 f185"/>
              <a:gd name="f321" fmla="*/ f254 1 f186"/>
              <a:gd name="f322" fmla="*/ f255 1 f185"/>
              <a:gd name="f323" fmla="*/ f256 1 f186"/>
              <a:gd name="f324" fmla="*/ f257 1 f185"/>
              <a:gd name="f325" fmla="*/ f258 1 f186"/>
              <a:gd name="f326" fmla="*/ f259 1 f185"/>
              <a:gd name="f327" fmla="*/ f260 1 f186"/>
              <a:gd name="f328" fmla="*/ f261 1 f185"/>
              <a:gd name="f329" fmla="*/ f262 1 f186"/>
              <a:gd name="f330" fmla="*/ f263 1 f185"/>
              <a:gd name="f331" fmla="*/ f264 1 f186"/>
              <a:gd name="f332" fmla="*/ f265 1 f185"/>
              <a:gd name="f333" fmla="*/ f266 1 f186"/>
              <a:gd name="f334" fmla="*/ f267 1 f185"/>
              <a:gd name="f335" fmla="*/ f268 1 f186"/>
              <a:gd name="f336" fmla="*/ f269 1 f185"/>
              <a:gd name="f337" fmla="*/ f270 1 f186"/>
              <a:gd name="f338" fmla="*/ f271 1 f185"/>
              <a:gd name="f339" fmla="*/ f272 1 f186"/>
              <a:gd name="f340" fmla="*/ f273 1 f185"/>
              <a:gd name="f341" fmla="*/ f274 1 f186"/>
              <a:gd name="f342" fmla="*/ f275 1 f185"/>
              <a:gd name="f343" fmla="*/ f276 1 f186"/>
              <a:gd name="f344" fmla="*/ f277 1 f185"/>
              <a:gd name="f345" fmla="*/ f278 1 f186"/>
              <a:gd name="f346" fmla="*/ f279 1 f185"/>
              <a:gd name="f347" fmla="*/ f280 1 f186"/>
              <a:gd name="f348" fmla="*/ f281 1 f185"/>
              <a:gd name="f349" fmla="*/ f282 1 f186"/>
              <a:gd name="f350" fmla="*/ f283 1 f185"/>
              <a:gd name="f351" fmla="*/ f284 1 f186"/>
              <a:gd name="f352" fmla="*/ f285 1 f186"/>
              <a:gd name="f353" fmla="*/ f286 1 f185"/>
              <a:gd name="f354" fmla="*/ f287 1 f186"/>
              <a:gd name="f355" fmla="*/ f288 1 f185"/>
              <a:gd name="f356" fmla="*/ f289 1 f186"/>
              <a:gd name="f357" fmla="*/ f290 1 f186"/>
              <a:gd name="f358" fmla="*/ f291 1 f185"/>
              <a:gd name="f359" fmla="*/ f292 1 f185"/>
              <a:gd name="f360" fmla="*/ f293 1 f186"/>
              <a:gd name="f361" fmla="*/ f294 1 f185"/>
              <a:gd name="f362" fmla="*/ f295 1 f186"/>
              <a:gd name="f363" fmla="*/ f296 1 f185"/>
              <a:gd name="f364" fmla="*/ f297 1 f186"/>
              <a:gd name="f365" fmla="*/ f298 1 f185"/>
              <a:gd name="f366" fmla="*/ f299 1 f186"/>
              <a:gd name="f367" fmla="*/ f300 1 f185"/>
              <a:gd name="f368" fmla="*/ f301 1 f186"/>
              <a:gd name="f369" fmla="*/ f302 1 f185"/>
              <a:gd name="f370" fmla="*/ f303 1 f186"/>
              <a:gd name="f371" fmla="*/ f304 1 f185"/>
              <a:gd name="f372" fmla="*/ f305 1 f186"/>
              <a:gd name="f373" fmla="*/ f306 1 f185"/>
              <a:gd name="f374" fmla="*/ f307 1 f186"/>
              <a:gd name="f375" fmla="*/ f308 1 f185"/>
              <a:gd name="f376" fmla="*/ f309 1 f186"/>
              <a:gd name="f377" fmla="*/ f310 1 f185"/>
              <a:gd name="f378" fmla="*/ f311 1 f186"/>
              <a:gd name="f379" fmla="*/ f312 1 f185"/>
              <a:gd name="f380" fmla="*/ f313 1 f186"/>
              <a:gd name="f381" fmla="*/ f314 f176 1"/>
              <a:gd name="f382" fmla="*/ f315 f176 1"/>
              <a:gd name="f383" fmla="*/ f317 f177 1"/>
              <a:gd name="f384" fmla="*/ f316 f177 1"/>
              <a:gd name="f385" fmla="*/ f318 f176 1"/>
              <a:gd name="f386" fmla="*/ f319 f177 1"/>
              <a:gd name="f387" fmla="*/ f320 f176 1"/>
              <a:gd name="f388" fmla="*/ f321 f177 1"/>
              <a:gd name="f389" fmla="*/ f322 f176 1"/>
              <a:gd name="f390" fmla="*/ f323 f177 1"/>
              <a:gd name="f391" fmla="*/ f324 f176 1"/>
              <a:gd name="f392" fmla="*/ f325 f177 1"/>
              <a:gd name="f393" fmla="*/ f326 f176 1"/>
              <a:gd name="f394" fmla="*/ f327 f177 1"/>
              <a:gd name="f395" fmla="*/ f328 f176 1"/>
              <a:gd name="f396" fmla="*/ f329 f177 1"/>
              <a:gd name="f397" fmla="*/ f330 f176 1"/>
              <a:gd name="f398" fmla="*/ f331 f177 1"/>
              <a:gd name="f399" fmla="*/ f332 f176 1"/>
              <a:gd name="f400" fmla="*/ f333 f177 1"/>
              <a:gd name="f401" fmla="*/ f334 f176 1"/>
              <a:gd name="f402" fmla="*/ f335 f177 1"/>
              <a:gd name="f403" fmla="*/ f336 f176 1"/>
              <a:gd name="f404" fmla="*/ f337 f177 1"/>
              <a:gd name="f405" fmla="*/ f338 f176 1"/>
              <a:gd name="f406" fmla="*/ f339 f177 1"/>
              <a:gd name="f407" fmla="*/ f340 f176 1"/>
              <a:gd name="f408" fmla="*/ f341 f177 1"/>
              <a:gd name="f409" fmla="*/ f342 f176 1"/>
              <a:gd name="f410" fmla="*/ f343 f177 1"/>
              <a:gd name="f411" fmla="*/ f344 f176 1"/>
              <a:gd name="f412" fmla="*/ f345 f177 1"/>
              <a:gd name="f413" fmla="*/ f346 f176 1"/>
              <a:gd name="f414" fmla="*/ f347 f177 1"/>
              <a:gd name="f415" fmla="*/ f348 f176 1"/>
              <a:gd name="f416" fmla="*/ f349 f177 1"/>
              <a:gd name="f417" fmla="*/ f350 f176 1"/>
              <a:gd name="f418" fmla="*/ f351 f177 1"/>
              <a:gd name="f419" fmla="*/ f352 f177 1"/>
              <a:gd name="f420" fmla="*/ f353 f176 1"/>
              <a:gd name="f421" fmla="*/ f354 f177 1"/>
              <a:gd name="f422" fmla="*/ f355 f176 1"/>
              <a:gd name="f423" fmla="*/ f356 f177 1"/>
              <a:gd name="f424" fmla="*/ f357 f177 1"/>
              <a:gd name="f425" fmla="*/ f358 f176 1"/>
              <a:gd name="f426" fmla="*/ f359 f176 1"/>
              <a:gd name="f427" fmla="*/ f360 f177 1"/>
              <a:gd name="f428" fmla="*/ f361 f176 1"/>
              <a:gd name="f429" fmla="*/ f362 f177 1"/>
              <a:gd name="f430" fmla="*/ f363 f176 1"/>
              <a:gd name="f431" fmla="*/ f364 f177 1"/>
              <a:gd name="f432" fmla="*/ f365 f176 1"/>
              <a:gd name="f433" fmla="*/ f366 f177 1"/>
              <a:gd name="f434" fmla="*/ f367 f176 1"/>
              <a:gd name="f435" fmla="*/ f368 f177 1"/>
              <a:gd name="f436" fmla="*/ f369 f176 1"/>
              <a:gd name="f437" fmla="*/ f370 f177 1"/>
              <a:gd name="f438" fmla="*/ f371 f176 1"/>
              <a:gd name="f439" fmla="*/ f372 f177 1"/>
              <a:gd name="f440" fmla="*/ f373 f176 1"/>
              <a:gd name="f441" fmla="*/ f374 f177 1"/>
              <a:gd name="f442" fmla="*/ f375 f176 1"/>
              <a:gd name="f443" fmla="*/ f376 f177 1"/>
              <a:gd name="f444" fmla="*/ f377 f176 1"/>
              <a:gd name="f445" fmla="*/ f378 f177 1"/>
              <a:gd name="f446" fmla="*/ f379 f176 1"/>
              <a:gd name="f447" fmla="*/ f380 f17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50">
                <a:pos x="f385" y="f386"/>
              </a:cxn>
              <a:cxn ang="f250">
                <a:pos x="f387" y="f388"/>
              </a:cxn>
              <a:cxn ang="f250">
                <a:pos x="f385" y="f386"/>
              </a:cxn>
              <a:cxn ang="f250">
                <a:pos x="f389" y="f390"/>
              </a:cxn>
              <a:cxn ang="f250">
                <a:pos x="f391" y="f392"/>
              </a:cxn>
              <a:cxn ang="f250">
                <a:pos x="f393" y="f394"/>
              </a:cxn>
              <a:cxn ang="f250">
                <a:pos x="f395" y="f396"/>
              </a:cxn>
              <a:cxn ang="f250">
                <a:pos x="f397" y="f398"/>
              </a:cxn>
              <a:cxn ang="f250">
                <a:pos x="f399" y="f400"/>
              </a:cxn>
              <a:cxn ang="f250">
                <a:pos x="f389" y="f390"/>
              </a:cxn>
              <a:cxn ang="f250">
                <a:pos x="f401" y="f402"/>
              </a:cxn>
              <a:cxn ang="f250">
                <a:pos x="f403" y="f404"/>
              </a:cxn>
              <a:cxn ang="f250">
                <a:pos x="f405" y="f406"/>
              </a:cxn>
              <a:cxn ang="f250">
                <a:pos x="f407" y="f408"/>
              </a:cxn>
              <a:cxn ang="f250">
                <a:pos x="f409" y="f410"/>
              </a:cxn>
              <a:cxn ang="f250">
                <a:pos x="f411" y="f412"/>
              </a:cxn>
              <a:cxn ang="f250">
                <a:pos x="f413" y="f414"/>
              </a:cxn>
              <a:cxn ang="f250">
                <a:pos x="f415" y="f416"/>
              </a:cxn>
              <a:cxn ang="f250">
                <a:pos x="f417" y="f418"/>
              </a:cxn>
              <a:cxn ang="f250">
                <a:pos x="f411" y="f419"/>
              </a:cxn>
              <a:cxn ang="f250">
                <a:pos x="f420" y="f421"/>
              </a:cxn>
              <a:cxn ang="f250">
                <a:pos x="f422" y="f423"/>
              </a:cxn>
              <a:cxn ang="f250">
                <a:pos x="f409" y="f424"/>
              </a:cxn>
              <a:cxn ang="f250">
                <a:pos x="f425" y="f424"/>
              </a:cxn>
              <a:cxn ang="f250">
                <a:pos x="f426" y="f427"/>
              </a:cxn>
              <a:cxn ang="f250">
                <a:pos x="f428" y="f429"/>
              </a:cxn>
              <a:cxn ang="f250">
                <a:pos x="f430" y="f431"/>
              </a:cxn>
              <a:cxn ang="f250">
                <a:pos x="f432" y="f433"/>
              </a:cxn>
              <a:cxn ang="f250">
                <a:pos x="f434" y="f435"/>
              </a:cxn>
              <a:cxn ang="f250">
                <a:pos x="f436" y="f437"/>
              </a:cxn>
              <a:cxn ang="f250">
                <a:pos x="f438" y="f439"/>
              </a:cxn>
              <a:cxn ang="f250">
                <a:pos x="f440" y="f441"/>
              </a:cxn>
              <a:cxn ang="f250">
                <a:pos x="f442" y="f443"/>
              </a:cxn>
              <a:cxn ang="f250">
                <a:pos x="f444" y="f445"/>
              </a:cxn>
              <a:cxn ang="f250">
                <a:pos x="f446" y="f447"/>
              </a:cxn>
              <a:cxn ang="f250">
                <a:pos x="f401" y="f402"/>
              </a:cxn>
            </a:cxnLst>
            <a:rect l="f381" t="f384" r="f382" b="f383"/>
            <a:pathLst>
              <a:path w="3189723" h="3221116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8" y="f9"/>
                </a:cubicBezTo>
                <a:close/>
                <a:moveTo>
                  <a:pt x="f16" y="f17"/>
                </a:moveTo>
                <a:lnTo>
                  <a:pt x="f18" y="f19"/>
                </a:ln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16" y="f17"/>
                </a:cubicBezTo>
                <a:close/>
                <a:moveTo>
                  <a:pt x="f48" y="f49"/>
                </a:move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78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lnTo>
                  <a:pt x="f72" y="f115"/>
                </a:lnTo>
                <a:lnTo>
                  <a:pt x="f116" y="f115"/>
                </a:ln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lnTo>
                  <a:pt x="f129" y="f130"/>
                </a:lnTo>
                <a:lnTo>
                  <a:pt x="f131" y="f132"/>
                </a:ln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lnTo>
                  <a:pt x="f157" y="f158"/>
                </a:ln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48" y="f49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16" name="Google Shape;10001;p74">
            <a:extLst>
              <a:ext uri="{FF2B5EF4-FFF2-40B4-BE49-F238E27FC236}">
                <a16:creationId xmlns:a16="http://schemas.microsoft.com/office/drawing/2014/main" id="{A07C2CF4-3FD5-5BB8-EB9F-5A2AED0F20F9}"/>
              </a:ext>
            </a:extLst>
          </p:cNvPr>
          <p:cNvGrpSpPr/>
          <p:nvPr/>
        </p:nvGrpSpPr>
        <p:grpSpPr>
          <a:xfrm>
            <a:off x="7851523" y="4063209"/>
            <a:ext cx="410848" cy="437869"/>
            <a:chOff x="7851523" y="4063209"/>
            <a:chExt cx="410848" cy="437869"/>
          </a:xfrm>
        </p:grpSpPr>
        <p:sp>
          <p:nvSpPr>
            <p:cNvPr id="17" name="Google Shape;10002;p74">
              <a:extLst>
                <a:ext uri="{FF2B5EF4-FFF2-40B4-BE49-F238E27FC236}">
                  <a16:creationId xmlns:a16="http://schemas.microsoft.com/office/drawing/2014/main" id="{42113272-51CA-F983-88E3-E8C31535A32F}"/>
                </a:ext>
              </a:extLst>
            </p:cNvPr>
            <p:cNvSpPr/>
            <p:nvPr/>
          </p:nvSpPr>
          <p:spPr>
            <a:xfrm>
              <a:off x="7851523" y="4120761"/>
              <a:ext cx="356808" cy="3803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7"/>
                <a:gd name="f4" fmla="val 11028"/>
                <a:gd name="f5" fmla="val 5514"/>
                <a:gd name="f6" fmla="val 1"/>
                <a:gd name="f7" fmla="val 2489"/>
                <a:gd name="f8" fmla="val 2458"/>
                <a:gd name="f9" fmla="val 8539"/>
                <a:gd name="f10" fmla="val 8538"/>
                <a:gd name="f11" fmla="val 5294"/>
                <a:gd name="f12" fmla="val 10869"/>
                <a:gd name="f13" fmla="val 5105"/>
                <a:gd name="f14" fmla="val 10649"/>
                <a:gd name="f15" fmla="val 5955"/>
                <a:gd name="f16" fmla="val 410"/>
                <a:gd name="f17" fmla="val 190"/>
                <a:gd name="f18" fmla="val 5766"/>
                <a:gd name="f19" fmla="*/ f0 1 11027"/>
                <a:gd name="f20" fmla="*/ f1 1 11028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1027"/>
                <a:gd name="f27" fmla="*/ f24 1 11028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1027" h="11028">
                  <a:moveTo>
                    <a:pt x="f5" y="f6"/>
                  </a:moveTo>
                  <a:cubicBezTo>
                    <a:pt x="f7" y="f6"/>
                    <a:pt x="f2" y="f8"/>
                    <a:pt x="f2" y="f5"/>
                  </a:cubicBezTo>
                  <a:cubicBezTo>
                    <a:pt x="f2" y="f9"/>
                    <a:pt x="f7" y="f3"/>
                    <a:pt x="f5" y="f3"/>
                  </a:cubicBezTo>
                  <a:cubicBezTo>
                    <a:pt x="f10" y="f3"/>
                    <a:pt x="f3" y="f9"/>
                    <a:pt x="f3" y="f5"/>
                  </a:cubicBezTo>
                  <a:cubicBezTo>
                    <a:pt x="f3" y="f11"/>
                    <a:pt x="f12" y="f13"/>
                    <a:pt x="f14" y="f13"/>
                  </a:cubicBezTo>
                  <a:lnTo>
                    <a:pt x="f15" y="f13"/>
                  </a:lnTo>
                  <a:lnTo>
                    <a:pt x="f15" y="f16"/>
                  </a:lnTo>
                  <a:cubicBezTo>
                    <a:pt x="f15" y="f17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0003;p74">
              <a:extLst>
                <a:ext uri="{FF2B5EF4-FFF2-40B4-BE49-F238E27FC236}">
                  <a16:creationId xmlns:a16="http://schemas.microsoft.com/office/drawing/2014/main" id="{F11D016F-7A95-094C-5367-29212B9F65BA}"/>
                </a:ext>
              </a:extLst>
            </p:cNvPr>
            <p:cNvSpPr/>
            <p:nvPr/>
          </p:nvSpPr>
          <p:spPr>
            <a:xfrm>
              <a:off x="8069680" y="4063209"/>
              <a:ext cx="192691" cy="2031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5"/>
                <a:gd name="f4" fmla="val 5892"/>
                <a:gd name="f5" fmla="val 441"/>
                <a:gd name="f6" fmla="val 189"/>
                <a:gd name="f7" fmla="val 158"/>
                <a:gd name="f8" fmla="val 378"/>
                <a:gd name="f9" fmla="val 5513"/>
                <a:gd name="f10" fmla="val 5702"/>
                <a:gd name="f11" fmla="val 5891"/>
                <a:gd name="f12" fmla="val 5514"/>
                <a:gd name="f13" fmla="val 5734"/>
                <a:gd name="f14" fmla="val 2489"/>
                <a:gd name="f15" fmla="val 3466"/>
                <a:gd name="f16" fmla="*/ f0 1 5955"/>
                <a:gd name="f17" fmla="*/ f1 1 5892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955"/>
                <a:gd name="f24" fmla="*/ f21 1 5892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955" h="5892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14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9" name="Google Shape;10027;p74">
            <a:extLst>
              <a:ext uri="{FF2B5EF4-FFF2-40B4-BE49-F238E27FC236}">
                <a16:creationId xmlns:a16="http://schemas.microsoft.com/office/drawing/2014/main" id="{01F1C378-920E-97F4-A751-5BE6C6637C69}"/>
              </a:ext>
            </a:extLst>
          </p:cNvPr>
          <p:cNvGrpSpPr/>
          <p:nvPr/>
        </p:nvGrpSpPr>
        <p:grpSpPr>
          <a:xfrm>
            <a:off x="3983592" y="2777115"/>
            <a:ext cx="392753" cy="381085"/>
            <a:chOff x="3983592" y="2777115"/>
            <a:chExt cx="392753" cy="381085"/>
          </a:xfrm>
        </p:grpSpPr>
        <p:sp>
          <p:nvSpPr>
            <p:cNvPr id="20" name="Google Shape;10028;p74">
              <a:extLst>
                <a:ext uri="{FF2B5EF4-FFF2-40B4-BE49-F238E27FC236}">
                  <a16:creationId xmlns:a16="http://schemas.microsoft.com/office/drawing/2014/main" id="{E3886EF8-9879-38C1-C5E7-EFD7477CE76E}"/>
                </a:ext>
              </a:extLst>
            </p:cNvPr>
            <p:cNvSpPr/>
            <p:nvPr/>
          </p:nvSpPr>
          <p:spPr>
            <a:xfrm>
              <a:off x="4175068" y="2941597"/>
              <a:ext cx="51819" cy="541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1640"/>
                <a:gd name="f5" fmla="val 820"/>
                <a:gd name="f6" fmla="val 1"/>
                <a:gd name="f7" fmla="val 379"/>
                <a:gd name="f8" fmla="val 348"/>
                <a:gd name="f9" fmla="val 1261"/>
                <a:gd name="f10" fmla="val 1639"/>
                <a:gd name="f11" fmla="val 1292"/>
                <a:gd name="f12" fmla="*/ f0 1 1670"/>
                <a:gd name="f13" fmla="*/ f1 1 1640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670"/>
                <a:gd name="f20" fmla="*/ f17 1 1640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670" h="1640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11" y="f10"/>
                    <a:pt x="f3" y="f9"/>
                    <a:pt x="f3" y="f5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10029;p74">
              <a:extLst>
                <a:ext uri="{FF2B5EF4-FFF2-40B4-BE49-F238E27FC236}">
                  <a16:creationId xmlns:a16="http://schemas.microsoft.com/office/drawing/2014/main" id="{2DA5E6DE-4C99-F9D9-BCB2-BC0EEC6D9AA0}"/>
                </a:ext>
              </a:extLst>
            </p:cNvPr>
            <p:cNvSpPr/>
            <p:nvPr/>
          </p:nvSpPr>
          <p:spPr>
            <a:xfrm>
              <a:off x="4059807" y="2859374"/>
              <a:ext cx="239353" cy="2186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18"/>
                <a:gd name="f4" fmla="val 6617"/>
                <a:gd name="f5" fmla="val 6191"/>
                <a:gd name="f6" fmla="val 1260"/>
                <a:gd name="f7" fmla="val 6301"/>
                <a:gd name="f8" fmla="val 6411"/>
                <a:gd name="f9" fmla="val 1292"/>
                <a:gd name="f10" fmla="val 6490"/>
                <a:gd name="f11" fmla="val 1355"/>
                <a:gd name="f12" fmla="val 6648"/>
                <a:gd name="f13" fmla="val 1512"/>
                <a:gd name="f14" fmla="val 1796"/>
                <a:gd name="f15" fmla="val 1953"/>
                <a:gd name="f16" fmla="val 5954"/>
                <a:gd name="f17" fmla="val 2457"/>
                <a:gd name="f18" fmla="val 6112"/>
                <a:gd name="f19" fmla="val 2709"/>
                <a:gd name="f20" fmla="val 6207"/>
                <a:gd name="f21" fmla="val 3025"/>
                <a:gd name="f22" fmla="val 3308"/>
                <a:gd name="f23" fmla="val 3592"/>
                <a:gd name="f24" fmla="val 3907"/>
                <a:gd name="f25" fmla="val 4127"/>
                <a:gd name="f26" fmla="val 4631"/>
                <a:gd name="f27" fmla="val 4789"/>
                <a:gd name="f28" fmla="val 5072"/>
                <a:gd name="f29" fmla="val 5230"/>
                <a:gd name="f30" fmla="val 6396"/>
                <a:gd name="f31" fmla="val 5324"/>
                <a:gd name="f32" fmla="val 6270"/>
                <a:gd name="f33" fmla="val 5356"/>
                <a:gd name="f34" fmla="val 6080"/>
                <a:gd name="f35" fmla="val 6017"/>
                <a:gd name="f36" fmla="val 5923"/>
                <a:gd name="f37" fmla="val 5419"/>
                <a:gd name="f38" fmla="val 4726"/>
                <a:gd name="f39" fmla="val 5167"/>
                <a:gd name="f40" fmla="val 4883"/>
                <a:gd name="f41" fmla="val 4852"/>
                <a:gd name="f42" fmla="val 4946"/>
                <a:gd name="f43" fmla="val 4600"/>
                <a:gd name="f44" fmla="val 4316"/>
                <a:gd name="f45" fmla="val 4001"/>
                <a:gd name="f46" fmla="val 3749"/>
                <a:gd name="f47" fmla="val 3245"/>
                <a:gd name="f48" fmla="val 3182"/>
                <a:gd name="f49" fmla="val 3056"/>
                <a:gd name="f50" fmla="val 2961"/>
                <a:gd name="f51" fmla="val 2835"/>
                <a:gd name="f52" fmla="val 2772"/>
                <a:gd name="f53" fmla="val 2552"/>
                <a:gd name="f54" fmla="val 3214"/>
                <a:gd name="f55" fmla="val 2898"/>
                <a:gd name="f56" fmla="val 3623"/>
                <a:gd name="f57" fmla="val 2993"/>
                <a:gd name="f58" fmla="val 3119"/>
                <a:gd name="f59" fmla="val 2615"/>
                <a:gd name="f60" fmla="val 2694"/>
                <a:gd name="f61" fmla="val 2804"/>
                <a:gd name="f62" fmla="val 2914"/>
                <a:gd name="f63" fmla="val 3135"/>
                <a:gd name="f64" fmla="val 3718"/>
                <a:gd name="f65" fmla="val 1890"/>
                <a:gd name="f66" fmla="val 3970"/>
                <a:gd name="f67" fmla="val 1733"/>
                <a:gd name="f68" fmla="val 4253"/>
                <a:gd name="f69" fmla="val 1638"/>
                <a:gd name="f70" fmla="val 4537"/>
                <a:gd name="f71" fmla="val 4820"/>
                <a:gd name="f72" fmla="val 5135"/>
                <a:gd name="f73" fmla="val 5387"/>
                <a:gd name="f74" fmla="val 5891"/>
                <a:gd name="f75" fmla="val 5970"/>
                <a:gd name="f76" fmla="val 851"/>
                <a:gd name="f77" fmla="val 1071"/>
                <a:gd name="f78" fmla="val 1449"/>
                <a:gd name="f79" fmla="val 1859"/>
                <a:gd name="f80" fmla="val 2079"/>
                <a:gd name="f81" fmla="val 4568"/>
                <a:gd name="f82" fmla="val 4757"/>
                <a:gd name="f83" fmla="val 5198"/>
                <a:gd name="f84" fmla="val 6616"/>
                <a:gd name="f85" fmla="val 7719"/>
                <a:gd name="f86" fmla="*/ f0 1 7718"/>
                <a:gd name="f87" fmla="*/ f1 1 6617"/>
                <a:gd name="f88" fmla="val f2"/>
                <a:gd name="f89" fmla="val f3"/>
                <a:gd name="f90" fmla="val f4"/>
                <a:gd name="f91" fmla="+- f90 0 f88"/>
                <a:gd name="f92" fmla="+- f89 0 f88"/>
                <a:gd name="f93" fmla="*/ f92 1 7718"/>
                <a:gd name="f94" fmla="*/ f91 1 6617"/>
                <a:gd name="f95" fmla="*/ f88 1 f93"/>
                <a:gd name="f96" fmla="*/ f89 1 f93"/>
                <a:gd name="f97" fmla="*/ f88 1 f94"/>
                <a:gd name="f98" fmla="*/ f90 1 f94"/>
                <a:gd name="f99" fmla="*/ f95 f86 1"/>
                <a:gd name="f100" fmla="*/ f96 f86 1"/>
                <a:gd name="f101" fmla="*/ f98 f87 1"/>
                <a:gd name="f102" fmla="*/ f97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9" t="f102" r="f100" b="f101"/>
              <a:pathLst>
                <a:path w="7718" h="66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0" y="f22"/>
                  </a:cubicBezTo>
                  <a:cubicBezTo>
                    <a:pt x="f20" y="f23"/>
                    <a:pt x="f18" y="f24"/>
                    <a:pt x="f16" y="f25"/>
                  </a:cubicBezTo>
                  <a:lnTo>
                    <a:pt x="f10" y="f26"/>
                  </a:lnTo>
                  <a:cubicBezTo>
                    <a:pt x="f12" y="f27"/>
                    <a:pt x="f12" y="f28"/>
                    <a:pt x="f10" y="f29"/>
                  </a:cubicBezTo>
                  <a:cubicBezTo>
                    <a:pt x="f30" y="f31"/>
                    <a:pt x="f32" y="f33"/>
                    <a:pt x="f20" y="f33"/>
                  </a:cubicBezTo>
                  <a:cubicBezTo>
                    <a:pt x="f34" y="f33"/>
                    <a:pt x="f35" y="f31"/>
                    <a:pt x="f36" y="f29"/>
                  </a:cubicBezTo>
                  <a:lnTo>
                    <a:pt x="f37" y="f38"/>
                  </a:ln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45" y="f40"/>
                    <a:pt x="f46" y="f38"/>
                  </a:cubicBezTo>
                  <a:lnTo>
                    <a:pt x="f47" y="f29"/>
                  </a:lnTo>
                  <a:cubicBezTo>
                    <a:pt x="f48" y="f31"/>
                    <a:pt x="f49" y="f33"/>
                    <a:pt x="f50" y="f33"/>
                  </a:cubicBezTo>
                  <a:cubicBezTo>
                    <a:pt x="f51" y="f33"/>
                    <a:pt x="f52" y="f31"/>
                    <a:pt x="f19" y="f29"/>
                  </a:cubicBezTo>
                  <a:cubicBezTo>
                    <a:pt x="f53" y="f28"/>
                    <a:pt x="f53" y="f27"/>
                    <a:pt x="f19" y="f26"/>
                  </a:cubicBezTo>
                  <a:lnTo>
                    <a:pt x="f54" y="f25"/>
                  </a:lnTo>
                  <a:cubicBezTo>
                    <a:pt x="f50" y="f24"/>
                    <a:pt x="f55" y="f56"/>
                    <a:pt x="f55" y="f22"/>
                  </a:cubicBezTo>
                  <a:cubicBezTo>
                    <a:pt x="f55" y="f57"/>
                    <a:pt x="f50" y="f19"/>
                    <a:pt x="f58" y="f17"/>
                  </a:cubicBezTo>
                  <a:lnTo>
                    <a:pt x="f59" y="f15"/>
                  </a:lnTo>
                  <a:cubicBezTo>
                    <a:pt x="f17" y="f14"/>
                    <a:pt x="f17" y="f13"/>
                    <a:pt x="f59" y="f11"/>
                  </a:cubicBezTo>
                  <a:cubicBezTo>
                    <a:pt x="f60" y="f9"/>
                    <a:pt x="f61" y="f6"/>
                    <a:pt x="f62" y="f6"/>
                  </a:cubicBezTo>
                  <a:cubicBezTo>
                    <a:pt x="f21" y="f6"/>
                    <a:pt x="f63" y="f9"/>
                    <a:pt x="f54" y="f11"/>
                  </a:cubicBezTo>
                  <a:lnTo>
                    <a:pt x="f64" y="f65"/>
                  </a:lnTo>
                  <a:cubicBezTo>
                    <a:pt x="f66" y="f67"/>
                    <a:pt x="f68" y="f69"/>
                    <a:pt x="f70" y="f69"/>
                  </a:cubicBezTo>
                  <a:cubicBezTo>
                    <a:pt x="f71" y="f69"/>
                    <a:pt x="f72" y="f67"/>
                    <a:pt x="f73" y="f65"/>
                  </a:cubicBezTo>
                  <a:lnTo>
                    <a:pt x="f74" y="f11"/>
                  </a:lnTo>
                  <a:cubicBezTo>
                    <a:pt x="f75" y="f9"/>
                    <a:pt x="f34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6"/>
                  </a:lnTo>
                  <a:lnTo>
                    <a:pt x="f76" y="f6"/>
                  </a:lnTo>
                  <a:cubicBezTo>
                    <a:pt x="f77" y="f6"/>
                    <a:pt x="f6" y="f78"/>
                    <a:pt x="f6" y="f69"/>
                  </a:cubicBezTo>
                  <a:cubicBezTo>
                    <a:pt x="f6" y="f79"/>
                    <a:pt x="f77" y="f80"/>
                    <a:pt x="f76" y="f80"/>
                  </a:cubicBezTo>
                  <a:lnTo>
                    <a:pt x="f2" y="f80"/>
                  </a:lnTo>
                  <a:lnTo>
                    <a:pt x="f2" y="f81"/>
                  </a:lnTo>
                  <a:lnTo>
                    <a:pt x="f76" y="f81"/>
                  </a:lnTo>
                  <a:cubicBezTo>
                    <a:pt x="f77" y="f81"/>
                    <a:pt x="f6" y="f82"/>
                    <a:pt x="f6" y="f42"/>
                  </a:cubicBezTo>
                  <a:cubicBezTo>
                    <a:pt x="f6" y="f83"/>
                    <a:pt x="f77" y="f73"/>
                    <a:pt x="f76" y="f73"/>
                  </a:cubicBezTo>
                  <a:lnTo>
                    <a:pt x="f2" y="f73"/>
                  </a:lnTo>
                  <a:lnTo>
                    <a:pt x="f2" y="f84"/>
                  </a:lnTo>
                  <a:lnTo>
                    <a:pt x="f85" y="f84"/>
                  </a:lnTo>
                  <a:lnTo>
                    <a:pt x="f85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10030;p74">
              <a:extLst>
                <a:ext uri="{FF2B5EF4-FFF2-40B4-BE49-F238E27FC236}">
                  <a16:creationId xmlns:a16="http://schemas.microsoft.com/office/drawing/2014/main" id="{28CC743C-2C6B-745F-B3E5-422C080821BC}"/>
                </a:ext>
              </a:extLst>
            </p:cNvPr>
            <p:cNvSpPr/>
            <p:nvPr/>
          </p:nvSpPr>
          <p:spPr>
            <a:xfrm>
              <a:off x="3983592" y="2777115"/>
              <a:ext cx="392753" cy="3810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11531"/>
                <a:gd name="f5" fmla="val 10618"/>
                <a:gd name="f6" fmla="val 1701"/>
                <a:gd name="f7" fmla="val 10870"/>
                <a:gd name="f8" fmla="val 11027"/>
                <a:gd name="f9" fmla="val 1890"/>
                <a:gd name="f10" fmla="val 2080"/>
                <a:gd name="f11" fmla="val 9546"/>
                <a:gd name="f12" fmla="val 9767"/>
                <a:gd name="f13" fmla="val 10807"/>
                <a:gd name="f14" fmla="val 9956"/>
                <a:gd name="f15" fmla="val 1828"/>
                <a:gd name="f16" fmla="val 1670"/>
                <a:gd name="f17" fmla="val 1859"/>
                <a:gd name="f18" fmla="val 1891"/>
                <a:gd name="f19" fmla="val 1198"/>
                <a:gd name="f20" fmla="val 536"/>
                <a:gd name="f21" fmla="val 1"/>
                <a:gd name="f22" fmla="val 567"/>
                <a:gd name="f23" fmla="val 1229"/>
                <a:gd name="f24" fmla="val 10334"/>
                <a:gd name="f25" fmla="val 10995"/>
                <a:gd name="f26" fmla="val 11405"/>
                <a:gd name="f27" fmla="val 12067"/>
                <a:gd name="f28" fmla="val 1260"/>
                <a:gd name="f29" fmla="val 12130"/>
                <a:gd name="f30" fmla="*/ f0 1 12666"/>
                <a:gd name="f31" fmla="*/ f1 1 11531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12666"/>
                <a:gd name="f38" fmla="*/ f35 1 11531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12666" h="11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lnTo>
                    <a:pt x="f10" y="f14"/>
                  </a:lnTo>
                  <a:cubicBezTo>
                    <a:pt x="f15" y="f14"/>
                    <a:pt x="f16" y="f12"/>
                    <a:pt x="f16" y="f11"/>
                  </a:cubicBezTo>
                  <a:lnTo>
                    <a:pt x="f16" y="f10"/>
                  </a:lnTo>
                  <a:cubicBezTo>
                    <a:pt x="f16" y="f17"/>
                    <a:pt x="f18" y="f6"/>
                    <a:pt x="f10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1" y="f23"/>
                  </a:cubicBezTo>
                  <a:lnTo>
                    <a:pt x="f21" y="f24"/>
                  </a:lnTo>
                  <a:cubicBezTo>
                    <a:pt x="f21" y="f25"/>
                    <a:pt x="f20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5"/>
                    <a:pt x="f3" y="f24"/>
                  </a:cubicBezTo>
                  <a:lnTo>
                    <a:pt x="f3" y="f28"/>
                  </a:lnTo>
                  <a:cubicBezTo>
                    <a:pt x="f3" y="f22"/>
                    <a:pt x="f29" y="f2"/>
                    <a:pt x="f26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3" name="Google Shape;10074;p74">
            <a:extLst>
              <a:ext uri="{FF2B5EF4-FFF2-40B4-BE49-F238E27FC236}">
                <a16:creationId xmlns:a16="http://schemas.microsoft.com/office/drawing/2014/main" id="{038F5BC0-8947-67C2-E5A4-235BCEF14176}"/>
              </a:ext>
            </a:extLst>
          </p:cNvPr>
          <p:cNvGrpSpPr/>
          <p:nvPr/>
        </p:nvGrpSpPr>
        <p:grpSpPr>
          <a:xfrm>
            <a:off x="4578199" y="2751795"/>
            <a:ext cx="392771" cy="410263"/>
            <a:chOff x="4578199" y="2751795"/>
            <a:chExt cx="392771" cy="410263"/>
          </a:xfrm>
        </p:grpSpPr>
        <p:sp>
          <p:nvSpPr>
            <p:cNvPr id="24" name="Google Shape;10075;p74">
              <a:extLst>
                <a:ext uri="{FF2B5EF4-FFF2-40B4-BE49-F238E27FC236}">
                  <a16:creationId xmlns:a16="http://schemas.microsoft.com/office/drawing/2014/main" id="{8FB6D071-6F98-F37D-A992-95BEDF3C27A5}"/>
                </a:ext>
              </a:extLst>
            </p:cNvPr>
            <p:cNvSpPr/>
            <p:nvPr/>
          </p:nvSpPr>
          <p:spPr>
            <a:xfrm>
              <a:off x="4578199" y="2751795"/>
              <a:ext cx="385904" cy="4102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5"/>
                <a:gd name="f4" fmla="val 12414"/>
                <a:gd name="f5" fmla="val 7026"/>
                <a:gd name="f6" fmla="val 1670"/>
                <a:gd name="f7" fmla="val 7278"/>
                <a:gd name="f8" fmla="val 7467"/>
                <a:gd name="f9" fmla="val 1859"/>
                <a:gd name="f10" fmla="val 2111"/>
                <a:gd name="f11" fmla="val 2332"/>
                <a:gd name="f12" fmla="val 2490"/>
                <a:gd name="f13" fmla="val 2080"/>
                <a:gd name="f14" fmla="val 1828"/>
                <a:gd name="f15" fmla="val 1639"/>
                <a:gd name="f16" fmla="val 2300"/>
                <a:gd name="f17" fmla="val 4159"/>
                <a:gd name="f18" fmla="val 4348"/>
                <a:gd name="f19" fmla="val 4537"/>
                <a:gd name="f20" fmla="val 4789"/>
                <a:gd name="f21" fmla="val 4978"/>
                <a:gd name="f22" fmla="val 4317"/>
                <a:gd name="f23" fmla="val 6648"/>
                <a:gd name="f24" fmla="val 6837"/>
                <a:gd name="f25" fmla="val 7058"/>
                <a:gd name="f26" fmla="val 7310"/>
                <a:gd name="f27" fmla="val 6806"/>
                <a:gd name="f28" fmla="val 9106"/>
                <a:gd name="f29" fmla="val 9295"/>
                <a:gd name="f30" fmla="val 9515"/>
                <a:gd name="f31" fmla="val 9736"/>
                <a:gd name="f32" fmla="val 9893"/>
                <a:gd name="f33" fmla="val 9704"/>
                <a:gd name="f34" fmla="val 9263"/>
                <a:gd name="f35" fmla="val 11500"/>
                <a:gd name="f36" fmla="val 10775"/>
                <a:gd name="f37" fmla="val 11342"/>
                <a:gd name="f38" fmla="val 11248"/>
                <a:gd name="f39" fmla="val 10870"/>
                <a:gd name="f40" fmla="val 11594"/>
                <a:gd name="f41" fmla="val 10303"/>
                <a:gd name="f42" fmla="val 9767"/>
                <a:gd name="f43" fmla="val 9326"/>
                <a:gd name="f44" fmla="val 9137"/>
                <a:gd name="f45" fmla="val 1261"/>
                <a:gd name="f46" fmla="val 1"/>
                <a:gd name="f47" fmla="val 568"/>
                <a:gd name="f48" fmla="val 32"/>
                <a:gd name="f49" fmla="val 1229"/>
                <a:gd name="f50" fmla="val 10334"/>
                <a:gd name="f51" fmla="val 11468"/>
                <a:gd name="f52" fmla="val 946"/>
                <a:gd name="f53" fmla="val 10082"/>
                <a:gd name="f54" fmla="val 12224"/>
                <a:gd name="f55" fmla="val 12004"/>
                <a:gd name="f56" fmla="val 9074"/>
                <a:gd name="f57" fmla="val 8538"/>
                <a:gd name="f58" fmla="val 7877"/>
                <a:gd name="f59" fmla="*/ f0 1 12445"/>
                <a:gd name="f60" fmla="*/ f1 1 12414"/>
                <a:gd name="f61" fmla="val f2"/>
                <a:gd name="f62" fmla="val f3"/>
                <a:gd name="f63" fmla="val f4"/>
                <a:gd name="f64" fmla="+- f63 0 f61"/>
                <a:gd name="f65" fmla="+- f62 0 f61"/>
                <a:gd name="f66" fmla="*/ f65 1 12445"/>
                <a:gd name="f67" fmla="*/ f64 1 12414"/>
                <a:gd name="f68" fmla="*/ f61 1 f66"/>
                <a:gd name="f69" fmla="*/ f62 1 f66"/>
                <a:gd name="f70" fmla="*/ f61 1 f67"/>
                <a:gd name="f71" fmla="*/ f63 1 f67"/>
                <a:gd name="f72" fmla="*/ f68 f59 1"/>
                <a:gd name="f73" fmla="*/ f69 f59 1"/>
                <a:gd name="f74" fmla="*/ f71 f60 1"/>
                <a:gd name="f75" fmla="*/ f70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12445" h="1241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6"/>
                    <a:pt x="f15" y="f10"/>
                  </a:cubicBezTo>
                  <a:cubicBezTo>
                    <a:pt x="f15" y="f14"/>
                    <a:pt x="f14" y="f6"/>
                    <a:pt x="f13" y="f6"/>
                  </a:cubicBezTo>
                  <a:close/>
                  <a:moveTo>
                    <a:pt x="f5" y="f17"/>
                  </a:moveTo>
                  <a:cubicBezTo>
                    <a:pt x="f7" y="f17"/>
                    <a:pt x="f8" y="f18"/>
                    <a:pt x="f8" y="f19"/>
                  </a:cubicBezTo>
                  <a:cubicBezTo>
                    <a:pt x="f8" y="f20"/>
                    <a:pt x="f7" y="f21"/>
                    <a:pt x="f5" y="f21"/>
                  </a:cubicBezTo>
                  <a:lnTo>
                    <a:pt x="f13" y="f21"/>
                  </a:lnTo>
                  <a:cubicBezTo>
                    <a:pt x="f14" y="f21"/>
                    <a:pt x="f15" y="f20"/>
                    <a:pt x="f15" y="f19"/>
                  </a:cubicBezTo>
                  <a:cubicBezTo>
                    <a:pt x="f15" y="f22"/>
                    <a:pt x="f14" y="f17"/>
                    <a:pt x="f13" y="f17"/>
                  </a:cubicBezTo>
                  <a:close/>
                  <a:moveTo>
                    <a:pt x="f5" y="f23"/>
                  </a:moveTo>
                  <a:cubicBezTo>
                    <a:pt x="f7" y="f23"/>
                    <a:pt x="f8" y="f24"/>
                    <a:pt x="f8" y="f25"/>
                  </a:cubicBezTo>
                  <a:cubicBezTo>
                    <a:pt x="f8" y="f26"/>
                    <a:pt x="f7" y="f8"/>
                    <a:pt x="f5" y="f8"/>
                  </a:cubicBezTo>
                  <a:lnTo>
                    <a:pt x="f13" y="f8"/>
                  </a:lnTo>
                  <a:cubicBezTo>
                    <a:pt x="f14" y="f8"/>
                    <a:pt x="f15" y="f7"/>
                    <a:pt x="f15" y="f25"/>
                  </a:cubicBezTo>
                  <a:cubicBezTo>
                    <a:pt x="f15" y="f27"/>
                    <a:pt x="f14" y="f23"/>
                    <a:pt x="f13" y="f23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3"/>
                    <a:pt x="f15" y="f30"/>
                  </a:cubicBezTo>
                  <a:cubicBezTo>
                    <a:pt x="f15" y="f34"/>
                    <a:pt x="f14" y="f28"/>
                    <a:pt x="f13" y="f28"/>
                  </a:cubicBezTo>
                  <a:close/>
                  <a:moveTo>
                    <a:pt x="f35" y="f36"/>
                  </a:move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38"/>
                    <a:pt x="f44" y="f36"/>
                  </a:cubicBezTo>
                  <a:close/>
                  <a:moveTo>
                    <a:pt x="f45" y="f46"/>
                  </a:moveTo>
                  <a:cubicBezTo>
                    <a:pt x="f47" y="f46"/>
                    <a:pt x="f48" y="f47"/>
                    <a:pt x="f48" y="f49"/>
                  </a:cubicBezTo>
                  <a:lnTo>
                    <a:pt x="f48" y="f50"/>
                  </a:lnTo>
                  <a:cubicBezTo>
                    <a:pt x="f2" y="f51"/>
                    <a:pt x="f52" y="f4"/>
                    <a:pt x="f13" y="f4"/>
                  </a:cubicBezTo>
                  <a:lnTo>
                    <a:pt x="f50" y="f4"/>
                  </a:lnTo>
                  <a:cubicBezTo>
                    <a:pt x="f35" y="f4"/>
                    <a:pt x="f3" y="f51"/>
                    <a:pt x="f3" y="f50"/>
                  </a:cubicBezTo>
                  <a:cubicBezTo>
                    <a:pt x="f3" y="f53"/>
                    <a:pt x="f54" y="f32"/>
                    <a:pt x="f55" y="f32"/>
                  </a:cubicBezTo>
                  <a:lnTo>
                    <a:pt x="f56" y="f32"/>
                  </a:lnTo>
                  <a:lnTo>
                    <a:pt x="f56" y="f49"/>
                  </a:lnTo>
                  <a:cubicBezTo>
                    <a:pt x="f56" y="f47"/>
                    <a:pt x="f57" y="f46"/>
                    <a:pt x="f58" y="f4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0076;p74">
              <a:extLst>
                <a:ext uri="{FF2B5EF4-FFF2-40B4-BE49-F238E27FC236}">
                  <a16:creationId xmlns:a16="http://schemas.microsoft.com/office/drawing/2014/main" id="{0EAD6B7F-087D-2580-E683-BB3A755B4AD0}"/>
                </a:ext>
              </a:extLst>
            </p:cNvPr>
            <p:cNvSpPr/>
            <p:nvPr/>
          </p:nvSpPr>
          <p:spPr>
            <a:xfrm>
              <a:off x="4883984" y="2989182"/>
              <a:ext cx="85030" cy="729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207"/>
                <a:gd name="f5" fmla="val 1"/>
                <a:gd name="f6" fmla="val 32"/>
                <a:gd name="f7" fmla="val 1009"/>
                <a:gd name="f8" fmla="val 1986"/>
                <a:gd name="f9" fmla="val 1103"/>
                <a:gd name="f10" fmla="val 2080"/>
                <a:gd name="f11" fmla="val 1261"/>
                <a:gd name="f12" fmla="val 2206"/>
                <a:gd name="f13" fmla="val 1418"/>
                <a:gd name="f14" fmla="val 1576"/>
                <a:gd name="f15" fmla="val 1733"/>
                <a:gd name="f16" fmla="val 2143"/>
                <a:gd name="f17" fmla="val 1796"/>
                <a:gd name="f18" fmla="val 2741"/>
                <a:gd name="f19" fmla="*/ f0 1 2742"/>
                <a:gd name="f20" fmla="*/ f1 1 2207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742"/>
                <a:gd name="f27" fmla="*/ f24 1 2207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742" h="2207">
                  <a:moveTo>
                    <a:pt x="f2" y="f5"/>
                  </a:moveTo>
                  <a:lnTo>
                    <a:pt x="f2" y="f6"/>
                  </a:lnTo>
                  <a:lnTo>
                    <a:pt x="f7" y="f8"/>
                  </a:ln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15" y="f16"/>
                    <a:pt x="f17" y="f8"/>
                  </a:cubicBezTo>
                  <a:lnTo>
                    <a:pt x="f18" y="f6"/>
                  </a:lnTo>
                  <a:lnTo>
                    <a:pt x="f18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0077;p74">
              <a:extLst>
                <a:ext uri="{FF2B5EF4-FFF2-40B4-BE49-F238E27FC236}">
                  <a16:creationId xmlns:a16="http://schemas.microsoft.com/office/drawing/2014/main" id="{636FF35A-4693-9420-D582-E755F5ADF01C}"/>
                </a:ext>
              </a:extLst>
            </p:cNvPr>
            <p:cNvSpPr/>
            <p:nvPr/>
          </p:nvSpPr>
          <p:spPr>
            <a:xfrm>
              <a:off x="4885940" y="2752856"/>
              <a:ext cx="85030" cy="2092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6333"/>
                <a:gd name="f5" fmla="val 1796"/>
                <a:gd name="f6" fmla="val 819"/>
                <a:gd name="f7" fmla="val 1891"/>
                <a:gd name="f8" fmla="val 1922"/>
                <a:gd name="f9" fmla="val 882"/>
                <a:gd name="f10" fmla="val 945"/>
                <a:gd name="f11" fmla="val 1638"/>
                <a:gd name="f12" fmla="val 820"/>
                <a:gd name="f13" fmla="val 851"/>
                <a:gd name="f14" fmla="val 883"/>
                <a:gd name="f15" fmla="val 977"/>
                <a:gd name="f16" fmla="val 410"/>
                <a:gd name="f17" fmla="val 1"/>
                <a:gd name="f18" fmla="val 2741"/>
                <a:gd name="f19" fmla="val 2300"/>
                <a:gd name="f20" fmla="*/ f0 1 2742"/>
                <a:gd name="f21" fmla="*/ f1 1 6333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2742"/>
                <a:gd name="f28" fmla="*/ f25 1 6333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2742" h="633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13"/>
                    <a:pt x="f14" y="f6"/>
                    <a:pt x="f15" y="f6"/>
                  </a:cubicBezTo>
                  <a:close/>
                  <a:moveTo>
                    <a:pt x="f15" y="f2"/>
                  </a:moveTo>
                  <a:cubicBezTo>
                    <a:pt x="f16" y="f2"/>
                    <a:pt x="f17" y="f16"/>
                    <a:pt x="f17" y="f10"/>
                  </a:cubicBezTo>
                  <a:lnTo>
                    <a:pt x="f17" y="f4"/>
                  </a:lnTo>
                  <a:lnTo>
                    <a:pt x="f18" y="f4"/>
                  </a:lnTo>
                  <a:lnTo>
                    <a:pt x="f18" y="f10"/>
                  </a:lnTo>
                  <a:cubicBezTo>
                    <a:pt x="f18" y="f16"/>
                    <a:pt x="f19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7" name="Google Shape;10084;p74">
            <a:extLst>
              <a:ext uri="{FF2B5EF4-FFF2-40B4-BE49-F238E27FC236}">
                <a16:creationId xmlns:a16="http://schemas.microsoft.com/office/drawing/2014/main" id="{C0F853B2-DF50-7F12-51C9-10F179F42CD7}"/>
              </a:ext>
            </a:extLst>
          </p:cNvPr>
          <p:cNvGrpSpPr/>
          <p:nvPr/>
        </p:nvGrpSpPr>
        <p:grpSpPr>
          <a:xfrm>
            <a:off x="7130125" y="2760820"/>
            <a:ext cx="359660" cy="371036"/>
            <a:chOff x="7130125" y="2760820"/>
            <a:chExt cx="359660" cy="371036"/>
          </a:xfrm>
        </p:grpSpPr>
        <p:sp>
          <p:nvSpPr>
            <p:cNvPr id="28" name="Google Shape;10085;p74">
              <a:extLst>
                <a:ext uri="{FF2B5EF4-FFF2-40B4-BE49-F238E27FC236}">
                  <a16:creationId xmlns:a16="http://schemas.microsoft.com/office/drawing/2014/main" id="{A13611CB-E351-30F3-D817-96ACFD46A3C5}"/>
                </a:ext>
              </a:extLst>
            </p:cNvPr>
            <p:cNvSpPr/>
            <p:nvPr/>
          </p:nvSpPr>
          <p:spPr>
            <a:xfrm>
              <a:off x="7203835" y="3021095"/>
              <a:ext cx="89720" cy="359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83"/>
                <a:gd name="f4" fmla="val 1198"/>
                <a:gd name="f5" fmla="val 1607"/>
                <a:gd name="f6" fmla="val 820"/>
                <a:gd name="f7" fmla="val 190"/>
                <a:gd name="f8" fmla="val 504"/>
                <a:gd name="f9" fmla="val 1"/>
                <a:gd name="f10" fmla="val 1197"/>
                <a:gd name="f11" fmla="val 3025"/>
                <a:gd name="f12" fmla="val 536"/>
                <a:gd name="f13" fmla="val 2363"/>
                <a:gd name="f14" fmla="*/ f0 1 3183"/>
                <a:gd name="f15" fmla="*/ f1 1 119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3183"/>
                <a:gd name="f22" fmla="*/ f19 1 119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183" h="119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3" y="f10"/>
                  </a:lnTo>
                  <a:cubicBezTo>
                    <a:pt x="f11" y="f12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0086;p74">
              <a:extLst>
                <a:ext uri="{FF2B5EF4-FFF2-40B4-BE49-F238E27FC236}">
                  <a16:creationId xmlns:a16="http://schemas.microsoft.com/office/drawing/2014/main" id="{54C2AE83-F093-5487-23F1-20892CB925DB}"/>
                </a:ext>
              </a:extLst>
            </p:cNvPr>
            <p:cNvSpPr/>
            <p:nvPr/>
          </p:nvSpPr>
          <p:spPr>
            <a:xfrm>
              <a:off x="7223366" y="2947522"/>
              <a:ext cx="48874" cy="491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3"/>
                <a:gd name="f4" fmla="val 1636"/>
                <a:gd name="f5" fmla="val 858"/>
                <a:gd name="f6" fmla="val 784"/>
                <a:gd name="f7" fmla="val 707"/>
                <a:gd name="f8" fmla="val 8"/>
                <a:gd name="f9" fmla="val 631"/>
                <a:gd name="f10" fmla="val 23"/>
                <a:gd name="f11" fmla="val 347"/>
                <a:gd name="f12" fmla="val 118"/>
                <a:gd name="f13" fmla="val 127"/>
                <a:gd name="f14" fmla="val 307"/>
                <a:gd name="f15" fmla="val 95"/>
                <a:gd name="f16" fmla="val 590"/>
                <a:gd name="f17" fmla="val 1"/>
                <a:gd name="f18" fmla="val 906"/>
                <a:gd name="f19" fmla="val 1189"/>
                <a:gd name="f20" fmla="val 284"/>
                <a:gd name="f21" fmla="val 1410"/>
                <a:gd name="f22" fmla="val 446"/>
                <a:gd name="f23" fmla="val 1548"/>
                <a:gd name="f24" fmla="val 658"/>
                <a:gd name="f25" fmla="val 871"/>
                <a:gd name="f26" fmla="val 949"/>
                <a:gd name="f27" fmla="val 1027"/>
                <a:gd name="f28" fmla="val 1624"/>
                <a:gd name="f29" fmla="val 1103"/>
                <a:gd name="f30" fmla="val 1599"/>
                <a:gd name="f31" fmla="val 1387"/>
                <a:gd name="f32" fmla="val 1536"/>
                <a:gd name="f33" fmla="val 1607"/>
                <a:gd name="f34" fmla="val 1347"/>
                <a:gd name="f35" fmla="val 1670"/>
                <a:gd name="f36" fmla="val 1063"/>
                <a:gd name="f37" fmla="val 748"/>
                <a:gd name="f38" fmla="val 464"/>
                <a:gd name="f39" fmla="val 1450"/>
                <a:gd name="f40" fmla="val 244"/>
                <a:gd name="f41" fmla="val 1307"/>
                <a:gd name="f42" fmla="val 77"/>
                <a:gd name="f43" fmla="val 1091"/>
                <a:gd name="f44" fmla="*/ f0 1 1733"/>
                <a:gd name="f45" fmla="*/ f1 1 1636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1733"/>
                <a:gd name="f52" fmla="*/ f49 1 1636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1733" h="163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5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" y="f37"/>
                    <a:pt x="f35" y="f38"/>
                    <a:pt x="f39" y="f40"/>
                  </a:cubicBezTo>
                  <a:cubicBezTo>
                    <a:pt x="f41" y="f42"/>
                    <a:pt x="f43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0087;p74">
              <a:extLst>
                <a:ext uri="{FF2B5EF4-FFF2-40B4-BE49-F238E27FC236}">
                  <a16:creationId xmlns:a16="http://schemas.microsoft.com/office/drawing/2014/main" id="{4E7388FB-18CD-3476-65BC-9E2C1A8449E3}"/>
                </a:ext>
              </a:extLst>
            </p:cNvPr>
            <p:cNvSpPr/>
            <p:nvPr/>
          </p:nvSpPr>
          <p:spPr>
            <a:xfrm>
              <a:off x="7130125" y="2760820"/>
              <a:ext cx="359660" cy="3710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59"/>
                <a:gd name="f4" fmla="val 12351"/>
                <a:gd name="f5" fmla="val 6428"/>
                <a:gd name="f6" fmla="val 820"/>
                <a:gd name="f7" fmla="val 6900"/>
                <a:gd name="f8" fmla="val 7247"/>
                <a:gd name="f9" fmla="val 1166"/>
                <a:gd name="f10" fmla="val 1639"/>
                <a:gd name="f11" fmla="val 4128"/>
                <a:gd name="f12" fmla="val 5609"/>
                <a:gd name="f13" fmla="val 5955"/>
                <a:gd name="f14" fmla="val 10681"/>
                <a:gd name="f15" fmla="val 6616"/>
                <a:gd name="f16" fmla="val 10901"/>
                <a:gd name="f17" fmla="val 11059"/>
                <a:gd name="f18" fmla="val 6805"/>
                <a:gd name="f19" fmla="val 6994"/>
                <a:gd name="f20" fmla="val 11122"/>
                <a:gd name="f21" fmla="val 7436"/>
                <a:gd name="f22" fmla="val 8192"/>
                <a:gd name="f23" fmla="val 7971"/>
                <a:gd name="f24" fmla="val 7751"/>
                <a:gd name="f25" fmla="val 6742"/>
                <a:gd name="f26" fmla="val 8255"/>
                <a:gd name="f27" fmla="val 8444"/>
                <a:gd name="f28" fmla="val 8696"/>
                <a:gd name="f29" fmla="val 8885"/>
                <a:gd name="f30" fmla="val 9074"/>
                <a:gd name="f31" fmla="val 4233"/>
                <a:gd name="f32" fmla="val 5360"/>
                <a:gd name="f33" fmla="val 4671"/>
                <a:gd name="f34" fmla="val 5082"/>
                <a:gd name="f35" fmla="val 5531"/>
                <a:gd name="f36" fmla="val 5388"/>
                <a:gd name="f37" fmla="val 5860"/>
                <a:gd name="f38" fmla="val 5829"/>
                <a:gd name="f39" fmla="val 6301"/>
                <a:gd name="f40" fmla="val 5987"/>
                <a:gd name="f41" fmla="val 6868"/>
                <a:gd name="f42" fmla="val 7467"/>
                <a:gd name="f43" fmla="val 5766"/>
                <a:gd name="f44" fmla="val 5640"/>
                <a:gd name="f45" fmla="val 5451"/>
                <a:gd name="f46" fmla="val 6176"/>
                <a:gd name="f47" fmla="val 8601"/>
                <a:gd name="f48" fmla="val 6711"/>
                <a:gd name="f49" fmla="val 9389"/>
                <a:gd name="f50" fmla="val 10334"/>
                <a:gd name="f51" fmla="val 10555"/>
                <a:gd name="f52" fmla="val 6491"/>
                <a:gd name="f53" fmla="val 10744"/>
                <a:gd name="f54" fmla="val 6270"/>
                <a:gd name="f55" fmla="val 2143"/>
                <a:gd name="f56" fmla="val 1891"/>
                <a:gd name="f57" fmla="val 1733"/>
                <a:gd name="f58" fmla="val 10303"/>
                <a:gd name="f59" fmla="val 9357"/>
                <a:gd name="f60" fmla="val 2238"/>
                <a:gd name="f61" fmla="val 8570"/>
                <a:gd name="f62" fmla="val 3025"/>
                <a:gd name="f63" fmla="val 8129"/>
                <a:gd name="f64" fmla="val 2647"/>
                <a:gd name="f65" fmla="val 7688"/>
                <a:gd name="f66" fmla="val 2490"/>
                <a:gd name="f67" fmla="val 7121"/>
                <a:gd name="f68" fmla="val 6553"/>
                <a:gd name="f69" fmla="val 2805"/>
                <a:gd name="f70" fmla="val 6018"/>
                <a:gd name="f71" fmla="val 3246"/>
                <a:gd name="f72" fmla="val 5577"/>
                <a:gd name="f73" fmla="val 3781"/>
                <a:gd name="f74" fmla="val 5419"/>
                <a:gd name="f75" fmla="val 3933"/>
                <a:gd name="f76" fmla="val 5379"/>
                <a:gd name="f77" fmla="val 4084"/>
                <a:gd name="f78" fmla="val 9893"/>
                <a:gd name="f79" fmla="val 10113"/>
                <a:gd name="f80" fmla="val 10050"/>
                <a:gd name="f81" fmla="val 6396"/>
                <a:gd name="f82" fmla="val 5483"/>
                <a:gd name="f83" fmla="val 4726"/>
                <a:gd name="f84" fmla="val 725"/>
                <a:gd name="f85" fmla="val 2458"/>
                <a:gd name="f86" fmla="val 1261"/>
                <a:gd name="f87" fmla="val 599"/>
                <a:gd name="f88" fmla="val 1"/>
                <a:gd name="f89" fmla="val 3686"/>
                <a:gd name="f90" fmla="val 11815"/>
                <a:gd name="f91" fmla="val 568"/>
                <a:gd name="f92" fmla="val 12350"/>
                <a:gd name="f93" fmla="val 11468"/>
                <a:gd name="f94" fmla="val 12130"/>
                <a:gd name="f95" fmla="val 12697"/>
                <a:gd name="f96" fmla="val 12760"/>
                <a:gd name="f97" fmla="val 12162"/>
                <a:gd name="f98" fmla="val 11500"/>
                <a:gd name="f99" fmla="val 8034"/>
                <a:gd name="f100" fmla="val 7278"/>
                <a:gd name="f101" fmla="*/ f0 1 12759"/>
                <a:gd name="f102" fmla="*/ f1 1 12351"/>
                <a:gd name="f103" fmla="val f2"/>
                <a:gd name="f104" fmla="val f3"/>
                <a:gd name="f105" fmla="val f4"/>
                <a:gd name="f106" fmla="+- f105 0 f103"/>
                <a:gd name="f107" fmla="+- f104 0 f103"/>
                <a:gd name="f108" fmla="*/ f107 1 12759"/>
                <a:gd name="f109" fmla="*/ f106 1 12351"/>
                <a:gd name="f110" fmla="*/ f103 1 f108"/>
                <a:gd name="f111" fmla="*/ f104 1 f108"/>
                <a:gd name="f112" fmla="*/ f103 1 f109"/>
                <a:gd name="f113" fmla="*/ f105 1 f109"/>
                <a:gd name="f114" fmla="*/ f110 f101 1"/>
                <a:gd name="f115" fmla="*/ f111 f101 1"/>
                <a:gd name="f116" fmla="*/ f113 f102 1"/>
                <a:gd name="f117" fmla="*/ f112 f1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4" t="f117" r="f115" b="f116"/>
              <a:pathLst>
                <a:path w="12759" h="1235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9"/>
                    <a:pt x="f13" y="f6"/>
                    <a:pt x="f5" y="f6"/>
                  </a:cubicBezTo>
                  <a:close/>
                  <a:moveTo>
                    <a:pt x="f14" y="f15"/>
                  </a:moveTo>
                  <a:cubicBezTo>
                    <a:pt x="f16" y="f15"/>
                    <a:pt x="f17" y="f18"/>
                    <a:pt x="f17" y="f19"/>
                  </a:cubicBezTo>
                  <a:cubicBezTo>
                    <a:pt x="f20" y="f8"/>
                    <a:pt x="f16" y="f21"/>
                    <a:pt x="f14" y="f21"/>
                  </a:cubicBezTo>
                  <a:lnTo>
                    <a:pt x="f22" y="f21"/>
                  </a:lnTo>
                  <a:cubicBezTo>
                    <a:pt x="f23" y="f21"/>
                    <a:pt x="f24" y="f8"/>
                    <a:pt x="f24" y="f19"/>
                  </a:cubicBezTo>
                  <a:cubicBezTo>
                    <a:pt x="f24" y="f25"/>
                    <a:pt x="f23" y="f15"/>
                    <a:pt x="f22" y="f15"/>
                  </a:cubicBezTo>
                  <a:close/>
                  <a:moveTo>
                    <a:pt x="f14" y="f26"/>
                  </a:moveTo>
                  <a:cubicBezTo>
                    <a:pt x="f16" y="f26"/>
                    <a:pt x="f17" y="f27"/>
                    <a:pt x="f17" y="f28"/>
                  </a:cubicBezTo>
                  <a:cubicBezTo>
                    <a:pt x="f20" y="f29"/>
                    <a:pt x="f16" y="f30"/>
                    <a:pt x="f14" y="f30"/>
                  </a:cubicBezTo>
                  <a:lnTo>
                    <a:pt x="f22" y="f30"/>
                  </a:lnTo>
                  <a:cubicBezTo>
                    <a:pt x="f23" y="f30"/>
                    <a:pt x="f24" y="f29"/>
                    <a:pt x="f24" y="f28"/>
                  </a:cubicBezTo>
                  <a:cubicBezTo>
                    <a:pt x="f24" y="f27"/>
                    <a:pt x="f23" y="f26"/>
                    <a:pt x="f22" y="f26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37"/>
                  </a:cubicBezTo>
                  <a:cubicBezTo>
                    <a:pt x="f38" y="f39"/>
                    <a:pt x="f40" y="f41"/>
                    <a:pt x="f38" y="f42"/>
                  </a:cubicBezTo>
                  <a:cubicBezTo>
                    <a:pt x="f43" y="f24"/>
                    <a:pt x="f44" y="f23"/>
                    <a:pt x="f45" y="f22"/>
                  </a:cubicBez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53"/>
                  </a:cubicBezTo>
                  <a:lnTo>
                    <a:pt x="f55" y="f53"/>
                  </a:lnTo>
                  <a:cubicBezTo>
                    <a:pt x="f56" y="f53"/>
                    <a:pt x="f57" y="f51"/>
                    <a:pt x="f57" y="f58"/>
                  </a:cubicBezTo>
                  <a:cubicBezTo>
                    <a:pt x="f57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4" y="f68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32"/>
                    <a:pt x="f31" y="f32"/>
                  </a:cubicBezTo>
                  <a:close/>
                  <a:moveTo>
                    <a:pt x="f14" y="f78"/>
                  </a:moveTo>
                  <a:cubicBezTo>
                    <a:pt x="f16" y="f78"/>
                    <a:pt x="f17" y="f79"/>
                    <a:pt x="f17" y="f58"/>
                  </a:cubicBezTo>
                  <a:cubicBezTo>
                    <a:pt x="f20" y="f51"/>
                    <a:pt x="f16" y="f53"/>
                    <a:pt x="f14" y="f53"/>
                  </a:cubicBezTo>
                  <a:lnTo>
                    <a:pt x="f22" y="f53"/>
                  </a:lnTo>
                  <a:cubicBezTo>
                    <a:pt x="f23" y="f53"/>
                    <a:pt x="f24" y="f51"/>
                    <a:pt x="f24" y="f58"/>
                  </a:cubicBezTo>
                  <a:cubicBezTo>
                    <a:pt x="f24" y="f80"/>
                    <a:pt x="f23" y="f78"/>
                    <a:pt x="f22" y="f78"/>
                  </a:cubicBezTo>
                  <a:close/>
                  <a:moveTo>
                    <a:pt x="f81" y="f2"/>
                  </a:moveTo>
                  <a:cubicBezTo>
                    <a:pt x="f82" y="f2"/>
                    <a:pt x="f83" y="f84"/>
                    <a:pt x="f83" y="f10"/>
                  </a:cubicBezTo>
                  <a:lnTo>
                    <a:pt x="f83" y="f85"/>
                  </a:lnTo>
                  <a:lnTo>
                    <a:pt x="f86" y="f85"/>
                  </a:lnTo>
                  <a:cubicBezTo>
                    <a:pt x="f87" y="f85"/>
                    <a:pt x="f88" y="f62"/>
                    <a:pt x="f88" y="f89"/>
                  </a:cubicBezTo>
                  <a:lnTo>
                    <a:pt x="f88" y="f20"/>
                  </a:lnTo>
                  <a:cubicBezTo>
                    <a:pt x="f88" y="f90"/>
                    <a:pt x="f91" y="f92"/>
                    <a:pt x="f86" y="f92"/>
                  </a:cubicBezTo>
                  <a:lnTo>
                    <a:pt x="f93" y="f92"/>
                  </a:lnTo>
                  <a:cubicBezTo>
                    <a:pt x="f94" y="f92"/>
                    <a:pt x="f95" y="f90"/>
                    <a:pt x="f95" y="f20"/>
                  </a:cubicBezTo>
                  <a:lnTo>
                    <a:pt x="f95" y="f89"/>
                  </a:lnTo>
                  <a:cubicBezTo>
                    <a:pt x="f96" y="f62"/>
                    <a:pt x="f97" y="f85"/>
                    <a:pt x="f98" y="f85"/>
                  </a:cubicBezTo>
                  <a:lnTo>
                    <a:pt x="f99" y="f85"/>
                  </a:lnTo>
                  <a:lnTo>
                    <a:pt x="f99" y="f10"/>
                  </a:lnTo>
                  <a:cubicBezTo>
                    <a:pt x="f99" y="f84"/>
                    <a:pt x="f100" y="f2"/>
                    <a:pt x="f81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0088;p74">
              <a:extLst>
                <a:ext uri="{FF2B5EF4-FFF2-40B4-BE49-F238E27FC236}">
                  <a16:creationId xmlns:a16="http://schemas.microsoft.com/office/drawing/2014/main" id="{3758056D-9BE9-D372-6CCA-BC07D744DDD9}"/>
                </a:ext>
              </a:extLst>
            </p:cNvPr>
            <p:cNvSpPr/>
            <p:nvPr/>
          </p:nvSpPr>
          <p:spPr>
            <a:xfrm>
              <a:off x="7303303" y="2801520"/>
              <a:ext cx="15983" cy="170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7"/>
                <a:gd name="f4" fmla="val 568"/>
                <a:gd name="f5" fmla="val 284"/>
                <a:gd name="f6" fmla="val 126"/>
                <a:gd name="f7" fmla="val 441"/>
                <a:gd name="f8" fmla="*/ f0 1 567"/>
                <a:gd name="f9" fmla="*/ f1 1 568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567"/>
                <a:gd name="f16" fmla="*/ f13 1 568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567" h="568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3"/>
                    <a:pt x="f5" y="f3"/>
                  </a:cubicBezTo>
                  <a:cubicBezTo>
                    <a:pt x="f7" y="f3"/>
                    <a:pt x="f3" y="f7"/>
                    <a:pt x="f3" y="f5"/>
                  </a:cubicBez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2" name="Google Shape;10089;p74">
            <a:extLst>
              <a:ext uri="{FF2B5EF4-FFF2-40B4-BE49-F238E27FC236}">
                <a16:creationId xmlns:a16="http://schemas.microsoft.com/office/drawing/2014/main" id="{D51F4FA2-D82C-61A6-60FB-E566304BA3CA}"/>
              </a:ext>
            </a:extLst>
          </p:cNvPr>
          <p:cNvGrpSpPr/>
          <p:nvPr/>
        </p:nvGrpSpPr>
        <p:grpSpPr>
          <a:xfrm>
            <a:off x="6403515" y="1179621"/>
            <a:ext cx="515511" cy="543501"/>
            <a:chOff x="6403515" y="1179621"/>
            <a:chExt cx="515511" cy="543501"/>
          </a:xfrm>
        </p:grpSpPr>
        <p:sp>
          <p:nvSpPr>
            <p:cNvPr id="33" name="Google Shape;10090;p74">
              <a:extLst>
                <a:ext uri="{FF2B5EF4-FFF2-40B4-BE49-F238E27FC236}">
                  <a16:creationId xmlns:a16="http://schemas.microsoft.com/office/drawing/2014/main" id="{F27820F5-4E10-A4D3-4C3C-20895898BE4A}"/>
                </a:ext>
              </a:extLst>
            </p:cNvPr>
            <p:cNvSpPr/>
            <p:nvPr/>
          </p:nvSpPr>
          <p:spPr>
            <a:xfrm>
              <a:off x="6523448" y="1179621"/>
              <a:ext cx="275636" cy="3436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06"/>
                <a:gd name="f4" fmla="val 7961"/>
                <a:gd name="f5" fmla="val 4506"/>
                <a:gd name="f6" fmla="val 3266"/>
                <a:gd name="f7" fmla="val 4569"/>
                <a:gd name="f8" fmla="val 4601"/>
                <a:gd name="f9" fmla="val 3298"/>
                <a:gd name="f10" fmla="val 4632"/>
                <a:gd name="f11" fmla="val 5577"/>
                <a:gd name="f12" fmla="val 4621"/>
                <a:gd name="f13" fmla="val 5420"/>
                <a:gd name="f14" fmla="val 5881"/>
                <a:gd name="f15" fmla="val 4664"/>
                <a:gd name="f16" fmla="val 7110"/>
                <a:gd name="f17" fmla="val 3403"/>
                <a:gd name="f18" fmla="val 2206"/>
                <a:gd name="f19" fmla="val 1419"/>
                <a:gd name="f20" fmla="val 5944"/>
                <a:gd name="f21" fmla="val 1261"/>
                <a:gd name="f22" fmla="val 2238"/>
                <a:gd name="f23" fmla="val 2269"/>
                <a:gd name="f24" fmla="val 2301"/>
                <a:gd name="f25" fmla="val 4055"/>
                <a:gd name="f26" fmla="val 1"/>
                <a:gd name="f27" fmla="val 3400"/>
                <a:gd name="f28" fmla="val 2703"/>
                <a:gd name="f29" fmla="val 167"/>
                <a:gd name="f30" fmla="val 2049"/>
                <a:gd name="f31" fmla="val 494"/>
                <a:gd name="f32" fmla="val 1957"/>
                <a:gd name="f33" fmla="val 483"/>
                <a:gd name="f34" fmla="val 1867"/>
                <a:gd name="f35" fmla="val 478"/>
                <a:gd name="f36" fmla="val 1779"/>
                <a:gd name="f37" fmla="val 1354"/>
                <a:gd name="f38" fmla="val 976"/>
                <a:gd name="f39" fmla="val 600"/>
                <a:gd name="f40" fmla="val 662"/>
                <a:gd name="f41" fmla="val 809"/>
                <a:gd name="f42" fmla="val 347"/>
                <a:gd name="f43" fmla="val 1061"/>
                <a:gd name="f44" fmla="val 1534"/>
                <a:gd name="f45" fmla="val 2384"/>
                <a:gd name="f46" fmla="val 2857"/>
                <a:gd name="f47" fmla="val 95"/>
                <a:gd name="f48" fmla="val 3613"/>
                <a:gd name="f49" fmla="val 473"/>
                <a:gd name="f50" fmla="val 4810"/>
                <a:gd name="f51" fmla="val 536"/>
                <a:gd name="f52" fmla="val 6070"/>
                <a:gd name="f53" fmla="val 1482"/>
                <a:gd name="f54" fmla="val 7078"/>
                <a:gd name="f55" fmla="val 7646"/>
                <a:gd name="f56" fmla="val 2710"/>
                <a:gd name="f57" fmla="val 5136"/>
                <a:gd name="f58" fmla="val 6207"/>
                <a:gd name="f59" fmla="val 6417"/>
                <a:gd name="f60" fmla="val 6396"/>
                <a:gd name="f61" fmla="val 6554"/>
                <a:gd name="f62" fmla="val 4085"/>
                <a:gd name="f63" fmla="val 6774"/>
                <a:gd name="f64" fmla="val 3046"/>
                <a:gd name="f65" fmla="val 2447"/>
                <a:gd name="f66" fmla="val 1565"/>
                <a:gd name="f67" fmla="val 6459"/>
                <a:gd name="f68" fmla="val 872"/>
                <a:gd name="f69" fmla="val 5703"/>
                <a:gd name="f70" fmla="val 431"/>
                <a:gd name="f71" fmla="val 5234"/>
                <a:gd name="f72" fmla="val 143"/>
                <a:gd name="f73" fmla="val 4662"/>
                <a:gd name="f74" fmla="*/ f0 1 6806"/>
                <a:gd name="f75" fmla="*/ f1 1 7961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6806"/>
                <a:gd name="f82" fmla="*/ f79 1 7961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6806" h="7961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12"/>
                  </a:cubicBezTo>
                  <a:lnTo>
                    <a:pt x="f18" y="f9"/>
                  </a:lnTo>
                  <a:cubicBezTo>
                    <a:pt x="f22" y="f6"/>
                    <a:pt x="f23" y="f6"/>
                    <a:pt x="f24" y="f6"/>
                  </a:cubicBezTo>
                  <a:close/>
                  <a:moveTo>
                    <a:pt x="f25" y="f26"/>
                  </a:moveTo>
                  <a:cubicBezTo>
                    <a:pt x="f27" y="f26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40" y="f41"/>
                  </a:cubicBezTo>
                  <a:cubicBezTo>
                    <a:pt x="f42" y="f43"/>
                    <a:pt x="f26" y="f44"/>
                    <a:pt x="f26" y="f45"/>
                  </a:cubicBezTo>
                  <a:cubicBezTo>
                    <a:pt x="f26" y="f46"/>
                    <a:pt x="f47" y="f48"/>
                    <a:pt x="f42" y="f12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30" y="f55"/>
                    <a:pt x="f56" y="f4"/>
                    <a:pt x="f17" y="f4"/>
                  </a:cubicBezTo>
                  <a:cubicBezTo>
                    <a:pt x="f57" y="f4"/>
                    <a:pt x="f58" y="f59"/>
                    <a:pt x="f60" y="f12"/>
                  </a:cubicBezTo>
                  <a:cubicBezTo>
                    <a:pt x="f61" y="f62"/>
                    <a:pt x="f63" y="f64"/>
                    <a:pt x="f3" y="f65"/>
                  </a:cubicBezTo>
                  <a:cubicBezTo>
                    <a:pt x="f3" y="f66"/>
                    <a:pt x="f67" y="f68"/>
                    <a:pt x="f69" y="f70"/>
                  </a:cubicBezTo>
                  <a:cubicBezTo>
                    <a:pt x="f71" y="f72"/>
                    <a:pt x="f73" y="f26"/>
                    <a:pt x="f25" y="f2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10091;p74">
              <a:extLst>
                <a:ext uri="{FF2B5EF4-FFF2-40B4-BE49-F238E27FC236}">
                  <a16:creationId xmlns:a16="http://schemas.microsoft.com/office/drawing/2014/main" id="{0708790B-6485-D9B9-F6E6-E7C89EBB4A73}"/>
                </a:ext>
              </a:extLst>
            </p:cNvPr>
            <p:cNvSpPr/>
            <p:nvPr/>
          </p:nvSpPr>
          <p:spPr>
            <a:xfrm>
              <a:off x="6403515" y="1519440"/>
              <a:ext cx="515511" cy="2036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29"/>
                <a:gd name="f4" fmla="val 4719"/>
                <a:gd name="f5" fmla="val 4474"/>
                <a:gd name="f6" fmla="val 1001"/>
                <a:gd name="f7" fmla="val 5797"/>
                <a:gd name="f8" fmla="val 2293"/>
                <a:gd name="f9" fmla="val 5199"/>
                <a:gd name="f10" fmla="val 2891"/>
                <a:gd name="f11" fmla="val 4002"/>
                <a:gd name="f12" fmla="val 1159"/>
                <a:gd name="f13" fmla="val 4159"/>
                <a:gd name="f14" fmla="val 1096"/>
                <a:gd name="f15" fmla="val 4380"/>
                <a:gd name="f16" fmla="val 1064"/>
                <a:gd name="f17" fmla="val 8318"/>
                <a:gd name="f18" fmla="val 8475"/>
                <a:gd name="f19" fmla="val 8633"/>
                <a:gd name="f20" fmla="val 8790"/>
                <a:gd name="f21" fmla="val 1190"/>
                <a:gd name="f22" fmla="val 7593"/>
                <a:gd name="f23" fmla="val 6995"/>
                <a:gd name="f24" fmla="val 10681"/>
                <a:gd name="f25" fmla="val 3112"/>
                <a:gd name="f26" fmla="val 10901"/>
                <a:gd name="f27" fmla="val 11059"/>
                <a:gd name="f28" fmla="val 3301"/>
                <a:gd name="f29" fmla="val 3553"/>
                <a:gd name="f30" fmla="val 3742"/>
                <a:gd name="f31" fmla="val 10870"/>
                <a:gd name="f32" fmla="val 3931"/>
                <a:gd name="f33" fmla="val 9578"/>
                <a:gd name="f34" fmla="val 9326"/>
                <a:gd name="f35" fmla="val 9137"/>
                <a:gd name="f36" fmla="val 4458"/>
                <a:gd name="f37" fmla="val 1"/>
                <a:gd name="f38" fmla="val 4348"/>
                <a:gd name="f39" fmla="val 4238"/>
                <a:gd name="f40" fmla="val 40"/>
                <a:gd name="f41" fmla="val 119"/>
                <a:gd name="f42" fmla="val 4065"/>
                <a:gd name="f43" fmla="val 245"/>
                <a:gd name="f44" fmla="val 3939"/>
                <a:gd name="f45" fmla="val 308"/>
                <a:gd name="f46" fmla="val 3781"/>
                <a:gd name="f47" fmla="val 2395"/>
                <a:gd name="f48" fmla="val 914"/>
                <a:gd name="f49" fmla="val 1442"/>
                <a:gd name="f50" fmla="val 2639"/>
                <a:gd name="f51" fmla="val 4341"/>
                <a:gd name="f52" fmla="val 4561"/>
                <a:gd name="f53" fmla="val 189"/>
                <a:gd name="f54" fmla="val 441"/>
                <a:gd name="f55" fmla="val 12287"/>
                <a:gd name="f56" fmla="val 12508"/>
                <a:gd name="f57" fmla="val 12665"/>
                <a:gd name="f58" fmla="val 4530"/>
                <a:gd name="f59" fmla="val 12728"/>
                <a:gd name="f60" fmla="val 1474"/>
                <a:gd name="f61" fmla="val 11783"/>
                <a:gd name="f62" fmla="val 371"/>
                <a:gd name="f63" fmla="val 10303"/>
                <a:gd name="f64" fmla="val 8948"/>
                <a:gd name="f65" fmla="val 8727"/>
                <a:gd name="f66" fmla="val 8664"/>
                <a:gd name="f67" fmla="val 277"/>
                <a:gd name="f68" fmla="val 8538"/>
                <a:gd name="f69" fmla="val 151"/>
                <a:gd name="f70" fmla="val 8456"/>
                <a:gd name="f71" fmla="val 52"/>
                <a:gd name="f72" fmla="val 8339"/>
                <a:gd name="f73" fmla="val 5"/>
                <a:gd name="f74" fmla="val 8219"/>
                <a:gd name="f75" fmla="val 8110"/>
                <a:gd name="f76" fmla="val 7998"/>
                <a:gd name="f77" fmla="val 44"/>
                <a:gd name="f78" fmla="val 7908"/>
                <a:gd name="f79" fmla="val 6333"/>
                <a:gd name="f80" fmla="val 1694"/>
                <a:gd name="f81" fmla="val 4758"/>
                <a:gd name="f82" fmla="val 4679"/>
                <a:gd name="f83" fmla="val 4569"/>
                <a:gd name="f84" fmla="*/ f0 1 12729"/>
                <a:gd name="f85" fmla="*/ f1 1 4719"/>
                <a:gd name="f86" fmla="val f2"/>
                <a:gd name="f87" fmla="val f3"/>
                <a:gd name="f88" fmla="val f4"/>
                <a:gd name="f89" fmla="+- f88 0 f86"/>
                <a:gd name="f90" fmla="+- f87 0 f86"/>
                <a:gd name="f91" fmla="*/ f90 1 12729"/>
                <a:gd name="f92" fmla="*/ f89 1 4719"/>
                <a:gd name="f93" fmla="*/ f86 1 f91"/>
                <a:gd name="f94" fmla="*/ f87 1 f91"/>
                <a:gd name="f95" fmla="*/ f86 1 f92"/>
                <a:gd name="f96" fmla="*/ f88 1 f92"/>
                <a:gd name="f97" fmla="*/ f93 f84 1"/>
                <a:gd name="f98" fmla="*/ f94 f84 1"/>
                <a:gd name="f99" fmla="*/ f96 f85 1"/>
                <a:gd name="f100" fmla="*/ f95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7" t="f100" r="f98" b="f99"/>
              <a:pathLst>
                <a:path w="12729" h="4719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cubicBezTo>
                    <a:pt x="f13" y="f14"/>
                    <a:pt x="f15" y="f16"/>
                    <a:pt x="f5" y="f6"/>
                  </a:cubicBezTo>
                  <a:close/>
                  <a:moveTo>
                    <a:pt x="f17" y="f6"/>
                  </a:moveTo>
                  <a:cubicBezTo>
                    <a:pt x="f18" y="f16"/>
                    <a:pt x="f19" y="f12"/>
                    <a:pt x="f20" y="f21"/>
                  </a:cubicBezTo>
                  <a:lnTo>
                    <a:pt x="f22" y="f10"/>
                  </a:lnTo>
                  <a:lnTo>
                    <a:pt x="f23" y="f8"/>
                  </a:lnTo>
                  <a:lnTo>
                    <a:pt x="f17" y="f6"/>
                  </a:lnTo>
                  <a:close/>
                  <a:moveTo>
                    <a:pt x="f24" y="f25"/>
                  </a:moveTo>
                  <a:cubicBezTo>
                    <a:pt x="f26" y="f25"/>
                    <a:pt x="f27" y="f28"/>
                    <a:pt x="f27" y="f29"/>
                  </a:cubicBezTo>
                  <a:cubicBezTo>
                    <a:pt x="f27" y="f30"/>
                    <a:pt x="f31" y="f32"/>
                    <a:pt x="f24" y="f32"/>
                  </a:cubicBezTo>
                  <a:lnTo>
                    <a:pt x="f33" y="f32"/>
                  </a:lnTo>
                  <a:cubicBezTo>
                    <a:pt x="f34" y="f32"/>
                    <a:pt x="f35" y="f30"/>
                    <a:pt x="f35" y="f29"/>
                  </a:cubicBezTo>
                  <a:cubicBezTo>
                    <a:pt x="f35" y="f28"/>
                    <a:pt x="f34" y="f25"/>
                    <a:pt x="f33" y="f25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40"/>
                    <a:pt x="f13" y="f41"/>
                  </a:cubicBezTo>
                  <a:cubicBezTo>
                    <a:pt x="f42" y="f43"/>
                    <a:pt x="f44" y="f45"/>
                    <a:pt x="f46" y="f45"/>
                  </a:cubicBezTo>
                  <a:lnTo>
                    <a:pt x="f47" y="f45"/>
                  </a:lnTo>
                  <a:cubicBezTo>
                    <a:pt x="f48" y="f45"/>
                    <a:pt x="f2" y="f49"/>
                    <a:pt x="f2" y="f50"/>
                  </a:cubicBezTo>
                  <a:lnTo>
                    <a:pt x="f2" y="f51"/>
                  </a:lnTo>
                  <a:cubicBezTo>
                    <a:pt x="f2" y="f52"/>
                    <a:pt x="f53" y="f4"/>
                    <a:pt x="f54" y="f4"/>
                  </a:cubicBezTo>
                  <a:lnTo>
                    <a:pt x="f55" y="f4"/>
                  </a:lnTo>
                  <a:cubicBezTo>
                    <a:pt x="f56" y="f4"/>
                    <a:pt x="f57" y="f58"/>
                    <a:pt x="f57" y="f51"/>
                  </a:cubicBezTo>
                  <a:lnTo>
                    <a:pt x="f57" y="f50"/>
                  </a:lnTo>
                  <a:cubicBezTo>
                    <a:pt x="f59" y="f60"/>
                    <a:pt x="f61" y="f62"/>
                    <a:pt x="f63" y="f62"/>
                  </a:cubicBezTo>
                  <a:lnTo>
                    <a:pt x="f64" y="f62"/>
                  </a:lnTo>
                  <a:cubicBezTo>
                    <a:pt x="f65" y="f62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41"/>
                  </a:cubicBezTo>
                  <a:lnTo>
                    <a:pt x="f79" y="f80"/>
                  </a:lnTo>
                  <a:lnTo>
                    <a:pt x="f81" y="f41"/>
                  </a:lnTo>
                  <a:cubicBezTo>
                    <a:pt x="f82" y="f40"/>
                    <a:pt x="f83" y="f37"/>
                    <a:pt x="f36" y="f37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5" name="Google Shape;10113;p74">
            <a:extLst>
              <a:ext uri="{FF2B5EF4-FFF2-40B4-BE49-F238E27FC236}">
                <a16:creationId xmlns:a16="http://schemas.microsoft.com/office/drawing/2014/main" id="{26DBD3E4-C568-7521-0717-6100B31CF0D1}"/>
              </a:ext>
            </a:extLst>
          </p:cNvPr>
          <p:cNvSpPr/>
          <p:nvPr/>
        </p:nvSpPr>
        <p:spPr>
          <a:xfrm>
            <a:off x="5229481" y="2730663"/>
            <a:ext cx="395670" cy="417039"/>
          </a:xfrm>
          <a:custGeom>
            <a:avLst/>
            <a:gdLst>
              <a:gd name="f0" fmla="val w"/>
              <a:gd name="f1" fmla="val h"/>
              <a:gd name="f2" fmla="val 0"/>
              <a:gd name="f3" fmla="val 12759"/>
              <a:gd name="f4" fmla="val 12619"/>
              <a:gd name="f5" fmla="val 10082"/>
              <a:gd name="f6" fmla="val 2190"/>
              <a:gd name="f7" fmla="val 11027"/>
              <a:gd name="f8" fmla="val 2726"/>
              <a:gd name="f9" fmla="val 8948"/>
              <a:gd name="f10" fmla="val 6317"/>
              <a:gd name="f11" fmla="val 8003"/>
              <a:gd name="f12" fmla="val 5781"/>
              <a:gd name="f13" fmla="val 8349"/>
              <a:gd name="f14" fmla="val 5151"/>
              <a:gd name="f15" fmla="val 9704"/>
              <a:gd name="f16" fmla="val 2820"/>
              <a:gd name="f17" fmla="val 7813"/>
              <a:gd name="f18" fmla="val 6601"/>
              <a:gd name="f19" fmla="val 8318"/>
              <a:gd name="f20" fmla="val 6916"/>
              <a:gd name="f21" fmla="val 7782"/>
              <a:gd name="f22" fmla="val 7262"/>
              <a:gd name="f23" fmla="val 10554"/>
              <a:gd name="f24" fmla="val 8522"/>
              <a:gd name="f25" fmla="val 10806"/>
              <a:gd name="f26" fmla="val 10964"/>
              <a:gd name="f27" fmla="val 8711"/>
              <a:gd name="f28" fmla="val 8900"/>
              <a:gd name="f29" fmla="val 9153"/>
              <a:gd name="f30" fmla="val 9342"/>
              <a:gd name="f31" fmla="val 5608"/>
              <a:gd name="f32" fmla="val 5356"/>
              <a:gd name="f33" fmla="val 5167"/>
              <a:gd name="f34" fmla="val 8680"/>
              <a:gd name="f35" fmla="val 3088"/>
              <a:gd name="f36" fmla="val 5592"/>
              <a:gd name="f37" fmla="val 3308"/>
              <a:gd name="f38" fmla="val 3497"/>
              <a:gd name="f39" fmla="val 5813"/>
              <a:gd name="f40" fmla="val 6002"/>
              <a:gd name="f41" fmla="val 6286"/>
              <a:gd name="f42" fmla="val 3970"/>
              <a:gd name="f43" fmla="val 6443"/>
              <a:gd name="f44" fmla="val 4348"/>
              <a:gd name="f45" fmla="val 7451"/>
              <a:gd name="f46" fmla="val 7703"/>
              <a:gd name="f47" fmla="val 4159"/>
              <a:gd name="f48" fmla="val 7861"/>
              <a:gd name="f49" fmla="val 3907"/>
              <a:gd name="f50" fmla="val 3655"/>
              <a:gd name="f51" fmla="val 7640"/>
              <a:gd name="f52" fmla="val 7231"/>
              <a:gd name="f53" fmla="val 7010"/>
              <a:gd name="f54" fmla="val 2836"/>
              <a:gd name="f55" fmla="val 2678"/>
              <a:gd name="f56" fmla="val 3025"/>
              <a:gd name="f57" fmla="val 7924"/>
              <a:gd name="f58" fmla="val 3340"/>
              <a:gd name="f59" fmla="val 8176"/>
              <a:gd name="f60" fmla="val 3781"/>
              <a:gd name="f61" fmla="val 8491"/>
              <a:gd name="f62" fmla="val 8869"/>
              <a:gd name="f63" fmla="val 9531"/>
              <a:gd name="f64" fmla="val 10098"/>
              <a:gd name="f65" fmla="val 10539"/>
              <a:gd name="f66" fmla="val 10728"/>
              <a:gd name="f67" fmla="val 11011"/>
              <a:gd name="f68" fmla="val 11232"/>
              <a:gd name="f69" fmla="val 11452"/>
              <a:gd name="f70" fmla="val 2206"/>
              <a:gd name="f71" fmla="val 10570"/>
              <a:gd name="f72" fmla="val 1859"/>
              <a:gd name="f73" fmla="val 9310"/>
              <a:gd name="f74" fmla="val 2048"/>
              <a:gd name="f75" fmla="val 9121"/>
              <a:gd name="f76" fmla="val 2300"/>
              <a:gd name="f77" fmla="val 2521"/>
              <a:gd name="f78" fmla="val 9783"/>
              <a:gd name="f79" fmla="val 2867"/>
              <a:gd name="f80" fmla="val 9940"/>
              <a:gd name="f81" fmla="val 9751"/>
              <a:gd name="f82" fmla="val 3182"/>
              <a:gd name="f83" fmla="val 9089"/>
              <a:gd name="f84" fmla="val 8837"/>
              <a:gd name="f85" fmla="val 2395"/>
              <a:gd name="f86" fmla="val 8113"/>
              <a:gd name="f87" fmla="val 6475"/>
              <a:gd name="f88" fmla="val 5750"/>
              <a:gd name="f89" fmla="val 11200"/>
              <a:gd name="f90" fmla="val 11641"/>
              <a:gd name="f91" fmla="val 11830"/>
              <a:gd name="f92" fmla="val 10933"/>
              <a:gd name="f93" fmla="val 1"/>
              <a:gd name="f94" fmla="val 10599"/>
              <a:gd name="f95" fmla="val 10280"/>
              <a:gd name="f96" fmla="val 176"/>
              <a:gd name="f97" fmla="val 10113"/>
              <a:gd name="f98" fmla="val 489"/>
              <a:gd name="f99" fmla="val 7877"/>
              <a:gd name="f100" fmla="val 4395"/>
              <a:gd name="f101" fmla="val 1229"/>
              <a:gd name="f102" fmla="val 567"/>
              <a:gd name="f103" fmla="val 4931"/>
              <a:gd name="f104" fmla="val 11389"/>
              <a:gd name="f105" fmla="val 12051"/>
              <a:gd name="f106" fmla="val 12618"/>
              <a:gd name="f107" fmla="val 11437"/>
              <a:gd name="f108" fmla="val 12098"/>
              <a:gd name="f109" fmla="val 12697"/>
              <a:gd name="f110" fmla="val 12082"/>
              <a:gd name="f111" fmla="val 12602"/>
              <a:gd name="f112" fmla="val 12067"/>
              <a:gd name="f113" fmla="val 11374"/>
              <a:gd name="f114" fmla="val 12476"/>
              <a:gd name="f115" fmla="val 1875"/>
              <a:gd name="f116" fmla="val 12760"/>
              <a:gd name="f117" fmla="val 1402"/>
              <a:gd name="f118" fmla="val 804"/>
              <a:gd name="f119" fmla="val 12130"/>
              <a:gd name="f120" fmla="val 583"/>
              <a:gd name="f121" fmla="val 142"/>
              <a:gd name="f122" fmla="val 11277"/>
              <a:gd name="f123" fmla="val 46"/>
              <a:gd name="f124" fmla="val 11103"/>
              <a:gd name="f125" fmla="*/ f0 1 12759"/>
              <a:gd name="f126" fmla="*/ f1 1 12619"/>
              <a:gd name="f127" fmla="val f2"/>
              <a:gd name="f128" fmla="val f3"/>
              <a:gd name="f129" fmla="val f4"/>
              <a:gd name="f130" fmla="+- f129 0 f127"/>
              <a:gd name="f131" fmla="+- f128 0 f127"/>
              <a:gd name="f132" fmla="*/ f131 1 12759"/>
              <a:gd name="f133" fmla="*/ f130 1 12619"/>
              <a:gd name="f134" fmla="*/ f127 1 f132"/>
              <a:gd name="f135" fmla="*/ f128 1 f132"/>
              <a:gd name="f136" fmla="*/ f127 1 f133"/>
              <a:gd name="f137" fmla="*/ f129 1 f133"/>
              <a:gd name="f138" fmla="*/ f134 f125 1"/>
              <a:gd name="f139" fmla="*/ f135 f125 1"/>
              <a:gd name="f140" fmla="*/ f137 f126 1"/>
              <a:gd name="f141" fmla="*/ f136 f1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8" t="f141" r="f139" b="f140"/>
            <a:pathLst>
              <a:path w="12759" h="12619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cubicBezTo>
                  <a:pt x="f13" y="f14"/>
                  <a:pt x="f15" y="f16"/>
                  <a:pt x="f5" y="f6"/>
                </a:cubicBez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17" y="f18"/>
                </a:lnTo>
                <a:close/>
                <a:moveTo>
                  <a:pt x="f23" y="f24"/>
                </a:moveTo>
                <a:cubicBezTo>
                  <a:pt x="f25" y="f24"/>
                  <a:pt x="f26" y="f27"/>
                  <a:pt x="f26" y="f28"/>
                </a:cubicBezTo>
                <a:cubicBezTo>
                  <a:pt x="f26" y="f29"/>
                  <a:pt x="f25" y="f30"/>
                  <a:pt x="f23" y="f30"/>
                </a:cubicBezTo>
                <a:lnTo>
                  <a:pt x="f31" y="f30"/>
                </a:lnTo>
                <a:cubicBezTo>
                  <a:pt x="f32" y="f30"/>
                  <a:pt x="f33" y="f29"/>
                  <a:pt x="f33" y="f28"/>
                </a:cubicBezTo>
                <a:cubicBezTo>
                  <a:pt x="f33" y="f34"/>
                  <a:pt x="f32" y="f24"/>
                  <a:pt x="f31" y="f24"/>
                </a:cubicBezTo>
                <a:close/>
                <a:moveTo>
                  <a:pt x="f35" y="f36"/>
                </a:moveTo>
                <a:cubicBezTo>
                  <a:pt x="f37" y="f36"/>
                  <a:pt x="f38" y="f39"/>
                  <a:pt x="f38" y="f40"/>
                </a:cubicBezTo>
                <a:lnTo>
                  <a:pt x="f38" y="f41"/>
                </a:lnTo>
                <a:cubicBezTo>
                  <a:pt x="f42" y="f43"/>
                  <a:pt x="f44" y="f20"/>
                  <a:pt x="f44" y="f45"/>
                </a:cubicBezTo>
                <a:cubicBezTo>
                  <a:pt x="f44" y="f46"/>
                  <a:pt x="f47" y="f48"/>
                  <a:pt x="f49" y="f48"/>
                </a:cubicBezTo>
                <a:cubicBezTo>
                  <a:pt x="f50" y="f48"/>
                  <a:pt x="f38" y="f51"/>
                  <a:pt x="f38" y="f45"/>
                </a:cubicBezTo>
                <a:cubicBezTo>
                  <a:pt x="f38" y="f52"/>
                  <a:pt x="f37" y="f53"/>
                  <a:pt x="f35" y="f53"/>
                </a:cubicBezTo>
                <a:cubicBezTo>
                  <a:pt x="f54" y="f53"/>
                  <a:pt x="f55" y="f52"/>
                  <a:pt x="f55" y="f45"/>
                </a:cubicBezTo>
                <a:cubicBezTo>
                  <a:pt x="f55" y="f46"/>
                  <a:pt x="f56" y="f57"/>
                  <a:pt x="f58" y="f59"/>
                </a:cubicBezTo>
                <a:cubicBezTo>
                  <a:pt x="f60" y="f61"/>
                  <a:pt x="f44" y="f62"/>
                  <a:pt x="f44" y="f63"/>
                </a:cubicBezTo>
                <a:cubicBezTo>
                  <a:pt x="f44" y="f64"/>
                  <a:pt x="f42" y="f65"/>
                  <a:pt x="f38" y="f66"/>
                </a:cubicBezTo>
                <a:lnTo>
                  <a:pt x="f38" y="f67"/>
                </a:lnTo>
                <a:cubicBezTo>
                  <a:pt x="f38" y="f68"/>
                  <a:pt x="f37" y="f69"/>
                  <a:pt x="f35" y="f69"/>
                </a:cubicBezTo>
                <a:cubicBezTo>
                  <a:pt x="f54" y="f69"/>
                  <a:pt x="f55" y="f68"/>
                  <a:pt x="f55" y="f67"/>
                </a:cubicBezTo>
                <a:lnTo>
                  <a:pt x="f55" y="f66"/>
                </a:lnTo>
                <a:cubicBezTo>
                  <a:pt x="f70" y="f71"/>
                  <a:pt x="f72" y="f64"/>
                  <a:pt x="f72" y="f63"/>
                </a:cubicBezTo>
                <a:cubicBezTo>
                  <a:pt x="f72" y="f73"/>
                  <a:pt x="f74" y="f75"/>
                  <a:pt x="f76" y="f75"/>
                </a:cubicBezTo>
                <a:cubicBezTo>
                  <a:pt x="f77" y="f75"/>
                  <a:pt x="f55" y="f73"/>
                  <a:pt x="f55" y="f63"/>
                </a:cubicBezTo>
                <a:cubicBezTo>
                  <a:pt x="f55" y="f78"/>
                  <a:pt x="f79" y="f80"/>
                  <a:pt x="f35" y="f80"/>
                </a:cubicBezTo>
                <a:cubicBezTo>
                  <a:pt x="f37" y="f80"/>
                  <a:pt x="f38" y="f81"/>
                  <a:pt x="f38" y="f63"/>
                </a:cubicBezTo>
                <a:cubicBezTo>
                  <a:pt x="f38" y="f73"/>
                  <a:pt x="f82" y="f83"/>
                  <a:pt x="f54" y="f84"/>
                </a:cubicBezTo>
                <a:cubicBezTo>
                  <a:pt x="f85" y="f24"/>
                  <a:pt x="f72" y="f86"/>
                  <a:pt x="f72" y="f45"/>
                </a:cubicBezTo>
                <a:cubicBezTo>
                  <a:pt x="f72" y="f20"/>
                  <a:pt x="f70" y="f87"/>
                  <a:pt x="f55" y="f41"/>
                </a:cubicBezTo>
                <a:lnTo>
                  <a:pt x="f55" y="f40"/>
                </a:lnTo>
                <a:cubicBezTo>
                  <a:pt x="f55" y="f88"/>
                  <a:pt x="f79" y="f36"/>
                  <a:pt x="f35" y="f36"/>
                </a:cubicBezTo>
                <a:close/>
                <a:moveTo>
                  <a:pt x="f23" y="f67"/>
                </a:moveTo>
                <a:cubicBezTo>
                  <a:pt x="f25" y="f67"/>
                  <a:pt x="f26" y="f89"/>
                  <a:pt x="f26" y="f69"/>
                </a:cubicBezTo>
                <a:cubicBezTo>
                  <a:pt x="f26" y="f90"/>
                  <a:pt x="f25" y="f91"/>
                  <a:pt x="f23" y="f91"/>
                </a:cubicBezTo>
                <a:lnTo>
                  <a:pt x="f31" y="f91"/>
                </a:lnTo>
                <a:cubicBezTo>
                  <a:pt x="f32" y="f91"/>
                  <a:pt x="f33" y="f90"/>
                  <a:pt x="f33" y="f69"/>
                </a:cubicBezTo>
                <a:cubicBezTo>
                  <a:pt x="f33" y="f89"/>
                  <a:pt x="f32" y="f67"/>
                  <a:pt x="f31" y="f67"/>
                </a:cubicBezTo>
                <a:close/>
                <a:moveTo>
                  <a:pt x="f92" y="f93"/>
                </a:moveTo>
                <a:cubicBezTo>
                  <a:pt x="f94" y="f93"/>
                  <a:pt x="f95" y="f96"/>
                  <a:pt x="f97" y="f98"/>
                </a:cubicBezTo>
                <a:lnTo>
                  <a:pt x="f99" y="f100"/>
                </a:lnTo>
                <a:lnTo>
                  <a:pt x="f101" y="f100"/>
                </a:lnTo>
                <a:cubicBezTo>
                  <a:pt x="f102" y="f100"/>
                  <a:pt x="f2" y="f103"/>
                  <a:pt x="f2" y="f36"/>
                </a:cubicBezTo>
                <a:lnTo>
                  <a:pt x="f2" y="f104"/>
                </a:lnTo>
                <a:cubicBezTo>
                  <a:pt x="f2" y="f105"/>
                  <a:pt x="f102" y="f106"/>
                  <a:pt x="f101" y="f106"/>
                </a:cubicBezTo>
                <a:lnTo>
                  <a:pt x="f107" y="f106"/>
                </a:lnTo>
                <a:cubicBezTo>
                  <a:pt x="f108" y="f106"/>
                  <a:pt x="f109" y="f110"/>
                  <a:pt x="f109" y="f104"/>
                </a:cubicBezTo>
                <a:lnTo>
                  <a:pt x="f109" y="f36"/>
                </a:lnTo>
                <a:cubicBezTo>
                  <a:pt x="f111" y="f103"/>
                  <a:pt x="f112" y="f100"/>
                  <a:pt x="f113" y="f100"/>
                </a:cubicBezTo>
                <a:lnTo>
                  <a:pt x="f7" y="f100"/>
                </a:lnTo>
                <a:lnTo>
                  <a:pt x="f114" y="f115"/>
                </a:lnTo>
                <a:cubicBezTo>
                  <a:pt x="f116" y="f117"/>
                  <a:pt x="f111" y="f118"/>
                  <a:pt x="f119" y="f120"/>
                </a:cubicBezTo>
                <a:lnTo>
                  <a:pt x="f107" y="f121"/>
                </a:lnTo>
                <a:cubicBezTo>
                  <a:pt x="f122" y="f123"/>
                  <a:pt x="f124" y="f93"/>
                  <a:pt x="f92" y="f93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36" name="Google Shape;10118;p74">
            <a:extLst>
              <a:ext uri="{FF2B5EF4-FFF2-40B4-BE49-F238E27FC236}">
                <a16:creationId xmlns:a16="http://schemas.microsoft.com/office/drawing/2014/main" id="{329622F0-BBD8-0F37-FCED-AD9F0F98051F}"/>
              </a:ext>
            </a:extLst>
          </p:cNvPr>
          <p:cNvGrpSpPr/>
          <p:nvPr/>
        </p:nvGrpSpPr>
        <p:grpSpPr>
          <a:xfrm>
            <a:off x="8474320" y="2073136"/>
            <a:ext cx="350645" cy="379421"/>
            <a:chOff x="8474320" y="2073136"/>
            <a:chExt cx="350645" cy="379421"/>
          </a:xfrm>
        </p:grpSpPr>
        <p:sp>
          <p:nvSpPr>
            <p:cNvPr id="37" name="Google Shape;10119;p74">
              <a:extLst>
                <a:ext uri="{FF2B5EF4-FFF2-40B4-BE49-F238E27FC236}">
                  <a16:creationId xmlns:a16="http://schemas.microsoft.com/office/drawing/2014/main" id="{F62784D6-453B-C777-928C-FE30E2BFFD1F}"/>
                </a:ext>
              </a:extLst>
            </p:cNvPr>
            <p:cNvSpPr/>
            <p:nvPr/>
          </p:nvSpPr>
          <p:spPr>
            <a:xfrm>
              <a:off x="8474320" y="2353190"/>
              <a:ext cx="101205" cy="993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796"/>
                <a:gd name="f6" fmla="val 851"/>
                <a:gd name="f7" fmla="val 2048"/>
                <a:gd name="f8" fmla="val 2237"/>
                <a:gd name="f9" fmla="val 1071"/>
                <a:gd name="f10" fmla="val 1260"/>
                <a:gd name="f11" fmla="val 1449"/>
                <a:gd name="f12" fmla="val 1701"/>
                <a:gd name="f13" fmla="val 1576"/>
                <a:gd name="f14" fmla="val 1418"/>
                <a:gd name="f15" fmla="val 1481"/>
                <a:gd name="f16" fmla="val 1008"/>
                <a:gd name="f17" fmla="val 2079"/>
                <a:gd name="f18" fmla="val 2741"/>
                <a:gd name="f19" fmla="val 536"/>
                <a:gd name="f20" fmla="val 3308"/>
                <a:gd name="f21" fmla="val 1229"/>
                <a:gd name="f22" fmla="val 2332"/>
                <a:gd name="f23" fmla="val 2993"/>
                <a:gd name="f24" fmla="*/ f0 1 3592"/>
                <a:gd name="f25" fmla="*/ f1 1 3309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592"/>
                <a:gd name="f32" fmla="*/ f29 1 3309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16"/>
                    <a:pt x="f13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7"/>
                  </a:lnTo>
                  <a:cubicBezTo>
                    <a:pt x="f2" y="f18"/>
                    <a:pt x="f19" y="f20"/>
                    <a:pt x="f21" y="f20"/>
                  </a:cubicBezTo>
                  <a:lnTo>
                    <a:pt x="f22" y="f20"/>
                  </a:lnTo>
                  <a:cubicBezTo>
                    <a:pt x="f23" y="f20"/>
                    <a:pt x="f3" y="f18"/>
                    <a:pt x="f3" y="f17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10120;p74">
              <a:extLst>
                <a:ext uri="{FF2B5EF4-FFF2-40B4-BE49-F238E27FC236}">
                  <a16:creationId xmlns:a16="http://schemas.microsoft.com/office/drawing/2014/main" id="{049DCE4A-2CFB-91D6-CF3A-373C86D1E339}"/>
                </a:ext>
              </a:extLst>
            </p:cNvPr>
            <p:cNvSpPr/>
            <p:nvPr/>
          </p:nvSpPr>
          <p:spPr>
            <a:xfrm>
              <a:off x="8475189" y="2073136"/>
              <a:ext cx="101233" cy="2554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3"/>
                <a:gd name="f4" fmla="val 8508"/>
                <a:gd name="f5" fmla="val 1734"/>
                <a:gd name="f6" fmla="val 1607"/>
                <a:gd name="f7" fmla="val 1923"/>
                <a:gd name="f8" fmla="val 2175"/>
                <a:gd name="f9" fmla="val 1797"/>
                <a:gd name="f10" fmla="val 2049"/>
                <a:gd name="f11" fmla="val 7278"/>
                <a:gd name="f12" fmla="val 7499"/>
                <a:gd name="f13" fmla="val 1986"/>
                <a:gd name="f14" fmla="val 7656"/>
                <a:gd name="f15" fmla="val 1513"/>
                <a:gd name="f16" fmla="val 1356"/>
                <a:gd name="f17" fmla="val 7467"/>
                <a:gd name="f18" fmla="val 1545"/>
                <a:gd name="f19" fmla="val 1230"/>
                <a:gd name="f20" fmla="val 1"/>
                <a:gd name="f21" fmla="val 568"/>
                <a:gd name="f22" fmla="val 536"/>
                <a:gd name="f23" fmla="val 1198"/>
                <a:gd name="f24" fmla="val 8507"/>
                <a:gd name="f25" fmla="val 3561"/>
                <a:gd name="f26" fmla="val 2994"/>
                <a:gd name="f27" fmla="val 2332"/>
                <a:gd name="f28" fmla="*/ f0 1 3593"/>
                <a:gd name="f29" fmla="*/ f1 1 8508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3593"/>
                <a:gd name="f36" fmla="*/ f33 1 8508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3593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15" y="f14"/>
                    <a:pt x="f16" y="f17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8" y="f6"/>
                    <a:pt x="f5" y="f6"/>
                  </a:cubicBezTo>
                  <a:close/>
                  <a:moveTo>
                    <a:pt x="f19" y="f20"/>
                  </a:moveTo>
                  <a:cubicBezTo>
                    <a:pt x="f21" y="f20"/>
                    <a:pt x="f20" y="f22"/>
                    <a:pt x="f20" y="f23"/>
                  </a:cubicBezTo>
                  <a:lnTo>
                    <a:pt x="f20" y="f24"/>
                  </a:lnTo>
                  <a:lnTo>
                    <a:pt x="f3" y="f24"/>
                  </a:lnTo>
                  <a:lnTo>
                    <a:pt x="f3" y="f23"/>
                  </a:lnTo>
                  <a:cubicBezTo>
                    <a:pt x="f25" y="f22"/>
                    <a:pt x="f26" y="f20"/>
                    <a:pt x="f27" y="f20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10121;p74">
              <a:extLst>
                <a:ext uri="{FF2B5EF4-FFF2-40B4-BE49-F238E27FC236}">
                  <a16:creationId xmlns:a16="http://schemas.microsoft.com/office/drawing/2014/main" id="{587191DE-5BF0-2B18-48F5-4D2362894C33}"/>
                </a:ext>
              </a:extLst>
            </p:cNvPr>
            <p:cNvSpPr/>
            <p:nvPr/>
          </p:nvSpPr>
          <p:spPr>
            <a:xfrm>
              <a:off x="8598596" y="2353190"/>
              <a:ext cx="101205" cy="993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796"/>
                <a:gd name="f6" fmla="val 851"/>
                <a:gd name="f7" fmla="val 2048"/>
                <a:gd name="f8" fmla="val 2205"/>
                <a:gd name="f9" fmla="val 1071"/>
                <a:gd name="f10" fmla="val 1260"/>
                <a:gd name="f11" fmla="val 1449"/>
                <a:gd name="f12" fmla="val 2016"/>
                <a:gd name="f13" fmla="val 1701"/>
                <a:gd name="f14" fmla="val 1575"/>
                <a:gd name="f15" fmla="val 1386"/>
                <a:gd name="f16" fmla="val 1481"/>
                <a:gd name="f17" fmla="val 1008"/>
                <a:gd name="f18" fmla="val 2079"/>
                <a:gd name="f19" fmla="val 2741"/>
                <a:gd name="f20" fmla="val 536"/>
                <a:gd name="f21" fmla="val 3308"/>
                <a:gd name="f22" fmla="val 2363"/>
                <a:gd name="f23" fmla="val 3025"/>
                <a:gd name="f24" fmla="*/ f0 1 3592"/>
                <a:gd name="f25" fmla="*/ f1 1 3309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592"/>
                <a:gd name="f32" fmla="*/ f29 1 3309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5" y="f13"/>
                  </a:cubicBezTo>
                  <a:cubicBezTo>
                    <a:pt x="f14" y="f13"/>
                    <a:pt x="f15" y="f16"/>
                    <a:pt x="f15" y="f10"/>
                  </a:cubicBezTo>
                  <a:cubicBezTo>
                    <a:pt x="f15" y="f17"/>
                    <a:pt x="f14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8"/>
                  </a:lnTo>
                  <a:cubicBezTo>
                    <a:pt x="f2" y="f19"/>
                    <a:pt x="f20" y="f21"/>
                    <a:pt x="f10" y="f21"/>
                  </a:cubicBezTo>
                  <a:lnTo>
                    <a:pt x="f22" y="f21"/>
                  </a:lnTo>
                  <a:cubicBezTo>
                    <a:pt x="f23" y="f21"/>
                    <a:pt x="f3" y="f19"/>
                    <a:pt x="f3" y="f18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10122;p74">
              <a:extLst>
                <a:ext uri="{FF2B5EF4-FFF2-40B4-BE49-F238E27FC236}">
                  <a16:creationId xmlns:a16="http://schemas.microsoft.com/office/drawing/2014/main" id="{89DD0242-57C6-0A67-FD13-F88005D758A2}"/>
                </a:ext>
              </a:extLst>
            </p:cNvPr>
            <p:cNvSpPr/>
            <p:nvPr/>
          </p:nvSpPr>
          <p:spPr>
            <a:xfrm>
              <a:off x="8598596" y="2073136"/>
              <a:ext cx="101205" cy="2554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8508"/>
                <a:gd name="f5" fmla="val 1796"/>
                <a:gd name="f6" fmla="val 1607"/>
                <a:gd name="f7" fmla="val 2048"/>
                <a:gd name="f8" fmla="val 2205"/>
                <a:gd name="f9" fmla="val 1797"/>
                <a:gd name="f10" fmla="val 2049"/>
                <a:gd name="f11" fmla="val 7278"/>
                <a:gd name="f12" fmla="val 7499"/>
                <a:gd name="f13" fmla="val 2016"/>
                <a:gd name="f14" fmla="val 7656"/>
                <a:gd name="f15" fmla="val 1386"/>
                <a:gd name="f16" fmla="val 7467"/>
                <a:gd name="f17" fmla="val 1575"/>
                <a:gd name="f18" fmla="val 1260"/>
                <a:gd name="f19" fmla="val 1"/>
                <a:gd name="f20" fmla="val 599"/>
                <a:gd name="f21" fmla="val 536"/>
                <a:gd name="f22" fmla="val 1198"/>
                <a:gd name="f23" fmla="val 8507"/>
                <a:gd name="f24" fmla="val 3025"/>
                <a:gd name="f25" fmla="val 2363"/>
                <a:gd name="f26" fmla="*/ f0 1 3592"/>
                <a:gd name="f27" fmla="*/ f1 1 8508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3592"/>
                <a:gd name="f34" fmla="*/ f31 1 8508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3592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6" y="f14"/>
                    <a:pt x="f15" y="f16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7" y="f6"/>
                    <a:pt x="f5" y="f6"/>
                  </a:cubicBezTo>
                  <a:close/>
                  <a:moveTo>
                    <a:pt x="f18" y="f19"/>
                  </a:moveTo>
                  <a:cubicBezTo>
                    <a:pt x="f20" y="f19"/>
                    <a:pt x="f2" y="f21"/>
                    <a:pt x="f2" y="f22"/>
                  </a:cubicBezTo>
                  <a:lnTo>
                    <a:pt x="f2" y="f23"/>
                  </a:lnTo>
                  <a:lnTo>
                    <a:pt x="f3" y="f23"/>
                  </a:lnTo>
                  <a:lnTo>
                    <a:pt x="f3" y="f22"/>
                  </a:lnTo>
                  <a:cubicBezTo>
                    <a:pt x="f3" y="f21"/>
                    <a:pt x="f24" y="f19"/>
                    <a:pt x="f25" y="f1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10123;p74">
              <a:extLst>
                <a:ext uri="{FF2B5EF4-FFF2-40B4-BE49-F238E27FC236}">
                  <a16:creationId xmlns:a16="http://schemas.microsoft.com/office/drawing/2014/main" id="{DB2FFD93-D753-2E4E-9626-1A61125102F1}"/>
                </a:ext>
              </a:extLst>
            </p:cNvPr>
            <p:cNvSpPr/>
            <p:nvPr/>
          </p:nvSpPr>
          <p:spPr>
            <a:xfrm>
              <a:off x="8721986" y="2353190"/>
              <a:ext cx="101205" cy="993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828"/>
                <a:gd name="f6" fmla="val 851"/>
                <a:gd name="f7" fmla="val 2080"/>
                <a:gd name="f8" fmla="val 2269"/>
                <a:gd name="f9" fmla="val 1071"/>
                <a:gd name="f10" fmla="val 1260"/>
                <a:gd name="f11" fmla="val 1449"/>
                <a:gd name="f12" fmla="val 1701"/>
                <a:gd name="f13" fmla="val 1607"/>
                <a:gd name="f14" fmla="val 1450"/>
                <a:gd name="f15" fmla="val 1481"/>
                <a:gd name="f16" fmla="val 1008"/>
                <a:gd name="f17" fmla="val 2079"/>
                <a:gd name="f18" fmla="val 32"/>
                <a:gd name="f19" fmla="val 2741"/>
                <a:gd name="f20" fmla="val 567"/>
                <a:gd name="f21" fmla="val 3308"/>
                <a:gd name="f22" fmla="val 1261"/>
                <a:gd name="f23" fmla="val 2363"/>
                <a:gd name="f24" fmla="val 3025"/>
                <a:gd name="f25" fmla="*/ f0 1 3592"/>
                <a:gd name="f26" fmla="*/ f1 1 330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3592"/>
                <a:gd name="f33" fmla="*/ f30 1 330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16"/>
                    <a:pt x="f13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7"/>
                  </a:lnTo>
                  <a:lnTo>
                    <a:pt x="f18" y="f17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3" y="f19"/>
                    <a:pt x="f3" y="f17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10124;p74">
              <a:extLst>
                <a:ext uri="{FF2B5EF4-FFF2-40B4-BE49-F238E27FC236}">
                  <a16:creationId xmlns:a16="http://schemas.microsoft.com/office/drawing/2014/main" id="{B55BED51-BA29-CDA3-4806-9A908DD324EB}"/>
                </a:ext>
              </a:extLst>
            </p:cNvPr>
            <p:cNvSpPr/>
            <p:nvPr/>
          </p:nvSpPr>
          <p:spPr>
            <a:xfrm>
              <a:off x="8723760" y="2073136"/>
              <a:ext cx="101205" cy="2554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8508"/>
                <a:gd name="f5" fmla="val 1733"/>
                <a:gd name="f6" fmla="val 1607"/>
                <a:gd name="f7" fmla="val 1922"/>
                <a:gd name="f8" fmla="val 2174"/>
                <a:gd name="f9" fmla="val 1797"/>
                <a:gd name="f10" fmla="val 2049"/>
                <a:gd name="f11" fmla="val 7278"/>
                <a:gd name="f12" fmla="val 7499"/>
                <a:gd name="f13" fmla="val 1985"/>
                <a:gd name="f14" fmla="val 7656"/>
                <a:gd name="f15" fmla="val 1513"/>
                <a:gd name="f16" fmla="val 1355"/>
                <a:gd name="f17" fmla="val 7467"/>
                <a:gd name="f18" fmla="val 1544"/>
                <a:gd name="f19" fmla="val 1229"/>
                <a:gd name="f20" fmla="val 1"/>
                <a:gd name="f21" fmla="val 567"/>
                <a:gd name="f22" fmla="val 536"/>
                <a:gd name="f23" fmla="val 1198"/>
                <a:gd name="f24" fmla="val 8507"/>
                <a:gd name="f25" fmla="val 3560"/>
                <a:gd name="f26" fmla="val 2993"/>
                <a:gd name="f27" fmla="val 2332"/>
                <a:gd name="f28" fmla="*/ f0 1 3592"/>
                <a:gd name="f29" fmla="*/ f1 1 8508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3592"/>
                <a:gd name="f36" fmla="*/ f33 1 8508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3592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15" y="f14"/>
                    <a:pt x="f16" y="f17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8" y="f6"/>
                    <a:pt x="f5" y="f6"/>
                  </a:cubicBezTo>
                  <a:close/>
                  <a:moveTo>
                    <a:pt x="f19" y="f20"/>
                  </a:moveTo>
                  <a:cubicBezTo>
                    <a:pt x="f21" y="f20"/>
                    <a:pt x="f2" y="f22"/>
                    <a:pt x="f2" y="f23"/>
                  </a:cubicBezTo>
                  <a:lnTo>
                    <a:pt x="f2" y="f24"/>
                  </a:lnTo>
                  <a:lnTo>
                    <a:pt x="f3" y="f24"/>
                  </a:lnTo>
                  <a:lnTo>
                    <a:pt x="f3" y="f23"/>
                  </a:lnTo>
                  <a:cubicBezTo>
                    <a:pt x="f25" y="f22"/>
                    <a:pt x="f26" y="f20"/>
                    <a:pt x="f27" y="f20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3" name="Google Shape;10129;p74">
            <a:extLst>
              <a:ext uri="{FF2B5EF4-FFF2-40B4-BE49-F238E27FC236}">
                <a16:creationId xmlns:a16="http://schemas.microsoft.com/office/drawing/2014/main" id="{95D3494F-5823-F91D-864A-77768C94F67E}"/>
              </a:ext>
            </a:extLst>
          </p:cNvPr>
          <p:cNvGrpSpPr/>
          <p:nvPr/>
        </p:nvGrpSpPr>
        <p:grpSpPr>
          <a:xfrm>
            <a:off x="5866278" y="1210345"/>
            <a:ext cx="427692" cy="535545"/>
            <a:chOff x="5866278" y="1210345"/>
            <a:chExt cx="427692" cy="535545"/>
          </a:xfrm>
        </p:grpSpPr>
        <p:sp>
          <p:nvSpPr>
            <p:cNvPr id="44" name="Google Shape;10130;p74">
              <a:extLst>
                <a:ext uri="{FF2B5EF4-FFF2-40B4-BE49-F238E27FC236}">
                  <a16:creationId xmlns:a16="http://schemas.microsoft.com/office/drawing/2014/main" id="{A8C73B12-70E7-85C2-0F02-47A43C003009}"/>
                </a:ext>
              </a:extLst>
            </p:cNvPr>
            <p:cNvSpPr/>
            <p:nvPr/>
          </p:nvSpPr>
          <p:spPr>
            <a:xfrm>
              <a:off x="5866278" y="1522594"/>
              <a:ext cx="427692" cy="1528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3623"/>
                <a:gd name="f5" fmla="val 2111"/>
                <a:gd name="f6" fmla="val 1"/>
                <a:gd name="f7" fmla="val 945"/>
                <a:gd name="f8" fmla="val 946"/>
                <a:gd name="f9" fmla="val 2080"/>
                <a:gd name="f10" fmla="val 3183"/>
                <a:gd name="f11" fmla="val 3435"/>
                <a:gd name="f12" fmla="val 221"/>
                <a:gd name="f13" fmla="val 3624"/>
                <a:gd name="f14" fmla="val 441"/>
                <a:gd name="f15" fmla="val 10365"/>
                <a:gd name="f16" fmla="val 10618"/>
                <a:gd name="f17" fmla="val 9861"/>
                <a:gd name="f18" fmla="val 8727"/>
                <a:gd name="f19" fmla="*/ f0 1 10807"/>
                <a:gd name="f20" fmla="*/ f1 1 3623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0807"/>
                <a:gd name="f27" fmla="*/ f24 1 3623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0807" h="362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3" y="f11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7" y="f6"/>
                    <a:pt x="f18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10131;p74">
              <a:extLst>
                <a:ext uri="{FF2B5EF4-FFF2-40B4-BE49-F238E27FC236}">
                  <a16:creationId xmlns:a16="http://schemas.microsoft.com/office/drawing/2014/main" id="{81AF39AE-8BC9-8E4E-BC6A-EC51EC0B5311}"/>
                </a:ext>
              </a:extLst>
            </p:cNvPr>
            <p:cNvSpPr/>
            <p:nvPr/>
          </p:nvSpPr>
          <p:spPr>
            <a:xfrm>
              <a:off x="5901180" y="1709955"/>
              <a:ext cx="360374" cy="359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06"/>
                <a:gd name="f4" fmla="val 852"/>
                <a:gd name="f5" fmla="val 1"/>
                <a:gd name="f6" fmla="val 442"/>
                <a:gd name="f7" fmla="val 694"/>
                <a:gd name="f8" fmla="val 190"/>
                <a:gd name="f9" fmla="val 851"/>
                <a:gd name="f10" fmla="val 8696"/>
                <a:gd name="f11" fmla="val 8948"/>
                <a:gd name="f12" fmla="val 9105"/>
                <a:gd name="f13" fmla="val 631"/>
                <a:gd name="f14" fmla="*/ f0 1 9106"/>
                <a:gd name="f15" fmla="*/ f1 1 852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9106"/>
                <a:gd name="f22" fmla="*/ f19 1 852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9106" h="852">
                  <a:moveTo>
                    <a:pt x="f2" y="f5"/>
                  </a:moveTo>
                  <a:lnTo>
                    <a:pt x="f2" y="f6"/>
                  </a:lnTo>
                  <a:cubicBezTo>
                    <a:pt x="f2" y="f7"/>
                    <a:pt x="f8" y="f9"/>
                    <a:pt x="f6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6"/>
                  </a:cubicBezTo>
                  <a:lnTo>
                    <a:pt x="f12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10132;p74">
              <a:extLst>
                <a:ext uri="{FF2B5EF4-FFF2-40B4-BE49-F238E27FC236}">
                  <a16:creationId xmlns:a16="http://schemas.microsoft.com/office/drawing/2014/main" id="{063405B1-3F49-62E8-EE57-2830C2304279}"/>
                </a:ext>
              </a:extLst>
            </p:cNvPr>
            <p:cNvSpPr/>
            <p:nvPr/>
          </p:nvSpPr>
          <p:spPr>
            <a:xfrm>
              <a:off x="5964777" y="1210345"/>
              <a:ext cx="229422" cy="2791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97"/>
                <a:gd name="f4" fmla="val 6617"/>
                <a:gd name="f5" fmla="val 2930"/>
                <a:gd name="f6" fmla="val 1292"/>
                <a:gd name="f7" fmla="val 2867"/>
                <a:gd name="f8" fmla="val 32"/>
                <a:gd name="f9" fmla="val 3812"/>
                <a:gd name="f10" fmla="val 504"/>
                <a:gd name="f11" fmla="val 4694"/>
                <a:gd name="f12" fmla="val 1260"/>
                <a:gd name="f13" fmla="val 5230"/>
                <a:gd name="f14" fmla="val 6616"/>
                <a:gd name="f15" fmla="val 4568"/>
                <a:gd name="f16" fmla="val 5356"/>
                <a:gd name="f17" fmla="val 4505"/>
                <a:gd name="f18" fmla="*/ f0 1 5797"/>
                <a:gd name="f19" fmla="*/ f1 1 6617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5797"/>
                <a:gd name="f26" fmla="*/ f23 1 6617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797" h="6617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cubicBezTo>
                    <a:pt x="f8" y="f9"/>
                    <a:pt x="f10" y="f11"/>
                    <a:pt x="f12" y="f13"/>
                  </a:cubicBezTo>
                  <a:lnTo>
                    <a:pt x="f12" y="f14"/>
                  </a:lnTo>
                  <a:lnTo>
                    <a:pt x="f15" y="f14"/>
                  </a:lnTo>
                  <a:lnTo>
                    <a:pt x="f15" y="f13"/>
                  </a:lnTo>
                  <a:cubicBezTo>
                    <a:pt x="f16" y="f11"/>
                    <a:pt x="f3" y="f9"/>
                    <a:pt x="f3" y="f7"/>
                  </a:cubicBezTo>
                  <a:cubicBezTo>
                    <a:pt x="f3" y="f12"/>
                    <a:pt x="f17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7" name="Google Shape;10154;p74">
            <a:extLst>
              <a:ext uri="{FF2B5EF4-FFF2-40B4-BE49-F238E27FC236}">
                <a16:creationId xmlns:a16="http://schemas.microsoft.com/office/drawing/2014/main" id="{56D16B4A-247B-8AF8-34D9-1C9DA236DC87}"/>
              </a:ext>
            </a:extLst>
          </p:cNvPr>
          <p:cNvGrpSpPr/>
          <p:nvPr/>
        </p:nvGrpSpPr>
        <p:grpSpPr>
          <a:xfrm>
            <a:off x="5943481" y="2730343"/>
            <a:ext cx="392752" cy="418456"/>
            <a:chOff x="5943481" y="2730343"/>
            <a:chExt cx="392752" cy="418456"/>
          </a:xfrm>
        </p:grpSpPr>
        <p:sp>
          <p:nvSpPr>
            <p:cNvPr id="48" name="Google Shape;10155;p74">
              <a:extLst>
                <a:ext uri="{FF2B5EF4-FFF2-40B4-BE49-F238E27FC236}">
                  <a16:creationId xmlns:a16="http://schemas.microsoft.com/office/drawing/2014/main" id="{5F088E64-3AE9-9889-DC7F-7EB73867BBF9}"/>
                </a:ext>
              </a:extLst>
            </p:cNvPr>
            <p:cNvSpPr/>
            <p:nvPr/>
          </p:nvSpPr>
          <p:spPr>
            <a:xfrm>
              <a:off x="5989393" y="2730343"/>
              <a:ext cx="292132" cy="4184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21"/>
                <a:gd name="f4" fmla="val 12662"/>
                <a:gd name="f5" fmla="val 4821"/>
                <a:gd name="f6" fmla="val 1666"/>
                <a:gd name="f7" fmla="val 5073"/>
                <a:gd name="f8" fmla="val 5262"/>
                <a:gd name="f9" fmla="val 1886"/>
                <a:gd name="f10" fmla="val 2075"/>
                <a:gd name="f11" fmla="val 2359"/>
                <a:gd name="f12" fmla="val 5734"/>
                <a:gd name="f13" fmla="val 2485"/>
                <a:gd name="f14" fmla="val 6081"/>
                <a:gd name="f15" fmla="val 2989"/>
                <a:gd name="f16" fmla="val 3525"/>
                <a:gd name="f17" fmla="val 3777"/>
                <a:gd name="f18" fmla="val 5892"/>
                <a:gd name="f19" fmla="val 3934"/>
                <a:gd name="f20" fmla="val 5640"/>
                <a:gd name="f21" fmla="val 5419"/>
                <a:gd name="f22" fmla="val 3714"/>
                <a:gd name="f23" fmla="val 3273"/>
                <a:gd name="f24" fmla="val 3084"/>
                <a:gd name="f25" fmla="val 4569"/>
                <a:gd name="f26" fmla="val 4411"/>
                <a:gd name="f27" fmla="val 4789"/>
                <a:gd name="f28" fmla="val 3997"/>
                <a:gd name="f29" fmla="val 5104"/>
                <a:gd name="f30" fmla="val 4249"/>
                <a:gd name="f31" fmla="val 5514"/>
                <a:gd name="f32" fmla="val 4564"/>
                <a:gd name="f33" fmla="val 4942"/>
                <a:gd name="f34" fmla="val 5604"/>
                <a:gd name="f35" fmla="val 6171"/>
                <a:gd name="f36" fmla="val 6612"/>
                <a:gd name="f37" fmla="val 6801"/>
                <a:gd name="f38" fmla="val 7085"/>
                <a:gd name="f39" fmla="val 7305"/>
                <a:gd name="f40" fmla="val 5041"/>
                <a:gd name="f41" fmla="val 7463"/>
                <a:gd name="f42" fmla="val 7274"/>
                <a:gd name="f43" fmla="val 3938"/>
                <a:gd name="f44" fmla="val 6644"/>
                <a:gd name="f45" fmla="val 3592"/>
                <a:gd name="f46" fmla="val 5383"/>
                <a:gd name="f47" fmla="val 3781"/>
                <a:gd name="f48" fmla="val 5194"/>
                <a:gd name="f49" fmla="val 4033"/>
                <a:gd name="f50" fmla="val 4253"/>
                <a:gd name="f51" fmla="val 5856"/>
                <a:gd name="f52" fmla="val 4632"/>
                <a:gd name="f53" fmla="val 6014"/>
                <a:gd name="f54" fmla="val 5824"/>
                <a:gd name="f55" fmla="val 4947"/>
                <a:gd name="f56" fmla="val 5131"/>
                <a:gd name="f57" fmla="val 4911"/>
                <a:gd name="f58" fmla="val 4159"/>
                <a:gd name="f59" fmla="val 4596"/>
                <a:gd name="f60" fmla="val 4186"/>
                <a:gd name="f61" fmla="val 2548"/>
                <a:gd name="f62" fmla="val 1823"/>
                <a:gd name="f63" fmla="val 9385"/>
                <a:gd name="f64" fmla="val 10235"/>
                <a:gd name="f65" fmla="val 4801"/>
                <a:gd name="f66" fmla="val 4498"/>
                <a:gd name="f67" fmla="val 4188"/>
                <a:gd name="f68" fmla="val 29"/>
                <a:gd name="f69" fmla="val 3875"/>
                <a:gd name="f70" fmla="val 91"/>
                <a:gd name="f71" fmla="val 2111"/>
                <a:gd name="f72" fmla="val 500"/>
                <a:gd name="f73" fmla="val 693"/>
                <a:gd name="f74" fmla="val 1949"/>
                <a:gd name="f75" fmla="val 378"/>
                <a:gd name="f76" fmla="val 5698"/>
                <a:gd name="f77" fmla="val 1008"/>
                <a:gd name="f78" fmla="val 7652"/>
                <a:gd name="f79" fmla="val 2773"/>
                <a:gd name="f80" fmla="val 8565"/>
                <a:gd name="f81" fmla="val 10582"/>
                <a:gd name="f82" fmla="val 11716"/>
                <a:gd name="f83" fmla="val 3718"/>
                <a:gd name="f84" fmla="val 12661"/>
                <a:gd name="f85" fmla="val 4852"/>
                <a:gd name="f86" fmla="val 5986"/>
                <a:gd name="f87" fmla="val 6963"/>
                <a:gd name="f88" fmla="val 8444"/>
                <a:gd name="f89" fmla="val 7778"/>
                <a:gd name="f90" fmla="val 9420"/>
                <a:gd name="f91" fmla="val 6234"/>
                <a:gd name="f92" fmla="val 4501"/>
                <a:gd name="f93" fmla="val 9392"/>
                <a:gd name="f94" fmla="val 2000"/>
                <a:gd name="f95" fmla="val 7308"/>
                <a:gd name="f96" fmla="*/ f0 1 9421"/>
                <a:gd name="f97" fmla="*/ f1 1 12662"/>
                <a:gd name="f98" fmla="val f2"/>
                <a:gd name="f99" fmla="val f3"/>
                <a:gd name="f100" fmla="val f4"/>
                <a:gd name="f101" fmla="+- f100 0 f98"/>
                <a:gd name="f102" fmla="+- f99 0 f98"/>
                <a:gd name="f103" fmla="*/ f102 1 9421"/>
                <a:gd name="f104" fmla="*/ f101 1 12662"/>
                <a:gd name="f105" fmla="*/ f98 1 f103"/>
                <a:gd name="f106" fmla="*/ f99 1 f103"/>
                <a:gd name="f107" fmla="*/ f98 1 f104"/>
                <a:gd name="f108" fmla="*/ f100 1 f104"/>
                <a:gd name="f109" fmla="*/ f105 f96 1"/>
                <a:gd name="f110" fmla="*/ f106 f96 1"/>
                <a:gd name="f111" fmla="*/ f108 f97 1"/>
                <a:gd name="f112" fmla="*/ f107 f9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9" t="f112" r="f110" b="f111"/>
              <a:pathLst>
                <a:path w="9421" h="126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8" y="f22"/>
                    <a:pt x="f8" y="f16"/>
                  </a:cubicBezTo>
                  <a:cubicBezTo>
                    <a:pt x="f8" y="f23"/>
                    <a:pt x="f7" y="f24"/>
                    <a:pt x="f5" y="f24"/>
                  </a:cubicBezTo>
                  <a:cubicBezTo>
                    <a:pt x="f25" y="f24"/>
                    <a:pt x="f26" y="f23"/>
                    <a:pt x="f26" y="f16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14" y="f33"/>
                    <a:pt x="f14" y="f34"/>
                  </a:cubicBezTo>
                  <a:cubicBezTo>
                    <a:pt x="f14" y="f35"/>
                    <a:pt x="f12" y="f36"/>
                    <a:pt x="f8" y="f37"/>
                  </a:cubicBezTo>
                  <a:lnTo>
                    <a:pt x="f8" y="f38"/>
                  </a:lnTo>
                  <a:cubicBezTo>
                    <a:pt x="f8" y="f39"/>
                    <a:pt x="f40" y="f41"/>
                    <a:pt x="f5" y="f41"/>
                  </a:cubicBezTo>
                  <a:cubicBezTo>
                    <a:pt x="f25" y="f41"/>
                    <a:pt x="f26" y="f42"/>
                    <a:pt x="f26" y="f38"/>
                  </a:cubicBezTo>
                  <a:lnTo>
                    <a:pt x="f26" y="f37"/>
                  </a:lnTo>
                  <a:cubicBezTo>
                    <a:pt x="f43" y="f44"/>
                    <a:pt x="f45" y="f35"/>
                    <a:pt x="f45" y="f3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0" y="f48"/>
                    <a:pt x="f26" y="f46"/>
                    <a:pt x="f26" y="f34"/>
                  </a:cubicBezTo>
                  <a:cubicBezTo>
                    <a:pt x="f26" y="f51"/>
                    <a:pt x="f52" y="f53"/>
                    <a:pt x="f5" y="f53"/>
                  </a:cubicBezTo>
                  <a:cubicBezTo>
                    <a:pt x="f40" y="f53"/>
                    <a:pt x="f8" y="f54"/>
                    <a:pt x="f8" y="f34"/>
                  </a:cubicBezTo>
                  <a:cubicBezTo>
                    <a:pt x="f8" y="f46"/>
                    <a:pt x="f55" y="f56"/>
                    <a:pt x="f25" y="f57"/>
                  </a:cubicBezTo>
                  <a:cubicBezTo>
                    <a:pt x="f58" y="f59"/>
                    <a:pt x="f45" y="f60"/>
                    <a:pt x="f45" y="f16"/>
                  </a:cubicBezTo>
                  <a:cubicBezTo>
                    <a:pt x="f45" y="f15"/>
                    <a:pt x="f43" y="f61"/>
                    <a:pt x="f26" y="f11"/>
                  </a:cubicBezTo>
                  <a:lnTo>
                    <a:pt x="f26" y="f10"/>
                  </a:lnTo>
                  <a:cubicBezTo>
                    <a:pt x="f26" y="f62"/>
                    <a:pt x="f52" y="f6"/>
                    <a:pt x="f5" y="f6"/>
                  </a:cubicBezTo>
                  <a:close/>
                  <a:moveTo>
                    <a:pt x="f14" y="f63"/>
                  </a:moveTo>
                  <a:lnTo>
                    <a:pt x="f14" y="f64"/>
                  </a:lnTo>
                  <a:lnTo>
                    <a:pt x="f45" y="f64"/>
                  </a:lnTo>
                  <a:lnTo>
                    <a:pt x="f45" y="f63"/>
                  </a:lnTo>
                  <a:close/>
                  <a:moveTo>
                    <a:pt x="f65" y="f2"/>
                  </a:moveTo>
                  <a:cubicBezTo>
                    <a:pt x="f66" y="f2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22"/>
                  </a:cubicBezTo>
                  <a:cubicBezTo>
                    <a:pt x="f2" y="f76"/>
                    <a:pt x="f77" y="f78"/>
                    <a:pt x="f79" y="f80"/>
                  </a:cubicBezTo>
                  <a:lnTo>
                    <a:pt x="f79" y="f81"/>
                  </a:lnTo>
                  <a:cubicBezTo>
                    <a:pt x="f79" y="f82"/>
                    <a:pt x="f83" y="f84"/>
                    <a:pt x="f85" y="f84"/>
                  </a:cubicBezTo>
                  <a:cubicBezTo>
                    <a:pt x="f86" y="f84"/>
                    <a:pt x="f87" y="f82"/>
                    <a:pt x="f87" y="f81"/>
                  </a:cubicBezTo>
                  <a:lnTo>
                    <a:pt x="f87" y="f80"/>
                  </a:lnTo>
                  <a:cubicBezTo>
                    <a:pt x="f88" y="f89"/>
                    <a:pt x="f90" y="f91"/>
                    <a:pt x="f90" y="f92"/>
                  </a:cubicBezTo>
                  <a:cubicBezTo>
                    <a:pt x="f93" y="f94"/>
                    <a:pt x="f95" y="f2"/>
                    <a:pt x="f6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10156;p74">
              <a:extLst>
                <a:ext uri="{FF2B5EF4-FFF2-40B4-BE49-F238E27FC236}">
                  <a16:creationId xmlns:a16="http://schemas.microsoft.com/office/drawing/2014/main" id="{3939CB14-4F59-86F4-F3DE-CBD80503A2DF}"/>
                </a:ext>
              </a:extLst>
            </p:cNvPr>
            <p:cNvSpPr/>
            <p:nvPr/>
          </p:nvSpPr>
          <p:spPr>
            <a:xfrm>
              <a:off x="5943481" y="2877004"/>
              <a:ext cx="43013" cy="271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820"/>
                <a:gd name="f5" fmla="val 379"/>
                <a:gd name="f6" fmla="val 158"/>
                <a:gd name="f7" fmla="val 1"/>
                <a:gd name="f8" fmla="val 189"/>
                <a:gd name="f9" fmla="val 378"/>
                <a:gd name="f10" fmla="val 630"/>
                <a:gd name="f11" fmla="val 190"/>
                <a:gd name="f12" fmla="val 819"/>
                <a:gd name="f13" fmla="val 946"/>
                <a:gd name="f14" fmla="val 1166"/>
                <a:gd name="f15" fmla="*/ f0 1 1387"/>
                <a:gd name="f16" fmla="*/ f1 1 820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820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82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3" y="f10"/>
                    <a:pt x="f3" y="f9"/>
                  </a:cubicBezTo>
                  <a:cubicBezTo>
                    <a:pt x="f3" y="f6"/>
                    <a:pt x="f14" y="f2"/>
                    <a:pt x="f13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10157;p74">
              <a:extLst>
                <a:ext uri="{FF2B5EF4-FFF2-40B4-BE49-F238E27FC236}">
                  <a16:creationId xmlns:a16="http://schemas.microsoft.com/office/drawing/2014/main" id="{BA639288-03F1-F9A7-C285-8F736F01DE44}"/>
                </a:ext>
              </a:extLst>
            </p:cNvPr>
            <p:cNvSpPr/>
            <p:nvPr/>
          </p:nvSpPr>
          <p:spPr>
            <a:xfrm>
              <a:off x="6292233" y="2877004"/>
              <a:ext cx="44000" cy="271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820"/>
                <a:gd name="f5" fmla="val 442"/>
                <a:gd name="f6" fmla="val 221"/>
                <a:gd name="f7" fmla="val 1"/>
                <a:gd name="f8" fmla="val 189"/>
                <a:gd name="f9" fmla="val 378"/>
                <a:gd name="f10" fmla="val 630"/>
                <a:gd name="f11" fmla="val 819"/>
                <a:gd name="f12" fmla="val 1009"/>
                <a:gd name="f13" fmla="val 1230"/>
                <a:gd name="f14" fmla="val 1387"/>
                <a:gd name="f15" fmla="val 158"/>
                <a:gd name="f16" fmla="*/ f0 1 1419"/>
                <a:gd name="f17" fmla="*/ f1 1 82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419"/>
                <a:gd name="f24" fmla="*/ f21 1 82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419" h="82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0"/>
                    <a:pt x="f14" y="f9"/>
                  </a:cubicBezTo>
                  <a:cubicBezTo>
                    <a:pt x="f3" y="f15"/>
                    <a:pt x="f13" y="f2"/>
                    <a:pt x="f12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0158;p74">
              <a:extLst>
                <a:ext uri="{FF2B5EF4-FFF2-40B4-BE49-F238E27FC236}">
                  <a16:creationId xmlns:a16="http://schemas.microsoft.com/office/drawing/2014/main" id="{3F0B9146-6A17-0945-5548-E524DC08331C}"/>
                </a:ext>
              </a:extLst>
            </p:cNvPr>
            <p:cNvSpPr/>
            <p:nvPr/>
          </p:nvSpPr>
          <p:spPr>
            <a:xfrm>
              <a:off x="5996214" y="3002194"/>
              <a:ext cx="40096" cy="40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3"/>
                <a:gd name="f4" fmla="val 1214"/>
                <a:gd name="f5" fmla="val 836"/>
                <a:gd name="f6" fmla="val 1"/>
                <a:gd name="f7" fmla="val 725"/>
                <a:gd name="f8" fmla="val 615"/>
                <a:gd name="f9" fmla="val 40"/>
                <a:gd name="f10" fmla="val 536"/>
                <a:gd name="f11" fmla="val 119"/>
                <a:gd name="f12" fmla="val 158"/>
                <a:gd name="f13" fmla="val 497"/>
                <a:gd name="f14" fmla="val 654"/>
                <a:gd name="f15" fmla="val 938"/>
                <a:gd name="f16" fmla="val 1096"/>
                <a:gd name="f17" fmla="val 237"/>
                <a:gd name="f18" fmla="val 1174"/>
                <a:gd name="f19" fmla="val 340"/>
                <a:gd name="f20" fmla="val 442"/>
                <a:gd name="f21" fmla="val 544"/>
                <a:gd name="f22" fmla="val 647"/>
                <a:gd name="f23" fmla="val 1135"/>
                <a:gd name="f24" fmla="val 686"/>
                <a:gd name="f25" fmla="val 528"/>
                <a:gd name="f26" fmla="val 245"/>
                <a:gd name="f27" fmla="val 1056"/>
                <a:gd name="f28" fmla="val 946"/>
                <a:gd name="f29" fmla="*/ f0 1 1293"/>
                <a:gd name="f30" fmla="*/ f1 1 1214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1293"/>
                <a:gd name="f37" fmla="*/ f34 1 1214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293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7" y="f16"/>
                  </a:cubicBezTo>
                  <a:lnTo>
                    <a:pt x="f23" y="f24"/>
                  </a:lnTo>
                  <a:cubicBezTo>
                    <a:pt x="f3" y="f25"/>
                    <a:pt x="f3" y="f26"/>
                    <a:pt x="f23" y="f11"/>
                  </a:cubicBezTo>
                  <a:cubicBezTo>
                    <a:pt x="f27" y="f9"/>
                    <a:pt x="f28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10159;p74">
              <a:extLst>
                <a:ext uri="{FF2B5EF4-FFF2-40B4-BE49-F238E27FC236}">
                  <a16:creationId xmlns:a16="http://schemas.microsoft.com/office/drawing/2014/main" id="{BD1B3F23-9EF0-2774-31C9-BBC0805B32BB}"/>
                </a:ext>
              </a:extLst>
            </p:cNvPr>
            <p:cNvSpPr/>
            <p:nvPr/>
          </p:nvSpPr>
          <p:spPr>
            <a:xfrm>
              <a:off x="6244382" y="2737741"/>
              <a:ext cx="40059" cy="40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2"/>
                <a:gd name="f4" fmla="val 1214"/>
                <a:gd name="f5" fmla="val 835"/>
                <a:gd name="f6" fmla="val 1"/>
                <a:gd name="f7" fmla="val 725"/>
                <a:gd name="f8" fmla="val 614"/>
                <a:gd name="f9" fmla="val 40"/>
                <a:gd name="f10" fmla="val 536"/>
                <a:gd name="f11" fmla="val 119"/>
                <a:gd name="f12" fmla="val 126"/>
                <a:gd name="f13" fmla="val 497"/>
                <a:gd name="f14" fmla="val 654"/>
                <a:gd name="f15" fmla="val 938"/>
                <a:gd name="f16" fmla="val 1095"/>
                <a:gd name="f17" fmla="val 205"/>
                <a:gd name="f18" fmla="val 1174"/>
                <a:gd name="f19" fmla="val 315"/>
                <a:gd name="f20" fmla="val 1213"/>
                <a:gd name="f21" fmla="val 425"/>
                <a:gd name="f22" fmla="val 646"/>
                <a:gd name="f23" fmla="val 1134"/>
                <a:gd name="f24" fmla="val 686"/>
                <a:gd name="f25" fmla="val 560"/>
                <a:gd name="f26" fmla="val 276"/>
                <a:gd name="f27" fmla="val 1056"/>
                <a:gd name="f28" fmla="val 945"/>
                <a:gd name="f29" fmla="*/ f0 1 1292"/>
                <a:gd name="f30" fmla="*/ f1 1 1214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1292"/>
                <a:gd name="f37" fmla="*/ f34 1 1214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292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10" y="f20"/>
                    <a:pt x="f22" y="f18"/>
                    <a:pt x="f7" y="f16"/>
                  </a:cubicBezTo>
                  <a:lnTo>
                    <a:pt x="f23" y="f24"/>
                  </a:lnTo>
                  <a:cubicBezTo>
                    <a:pt x="f3" y="f25"/>
                    <a:pt x="f3" y="f26"/>
                    <a:pt x="f23" y="f11"/>
                  </a:cubicBezTo>
                  <a:cubicBezTo>
                    <a:pt x="f27" y="f9"/>
                    <a:pt x="f28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10160;p74">
              <a:extLst>
                <a:ext uri="{FF2B5EF4-FFF2-40B4-BE49-F238E27FC236}">
                  <a16:creationId xmlns:a16="http://schemas.microsoft.com/office/drawing/2014/main" id="{F076E190-4638-0B20-18AA-4B8C2AC4CE9E}"/>
                </a:ext>
              </a:extLst>
            </p:cNvPr>
            <p:cNvSpPr/>
            <p:nvPr/>
          </p:nvSpPr>
          <p:spPr>
            <a:xfrm>
              <a:off x="6244382" y="3002194"/>
              <a:ext cx="40059" cy="40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2"/>
                <a:gd name="f4" fmla="val 1214"/>
                <a:gd name="f5" fmla="val 425"/>
                <a:gd name="f6" fmla="val 1"/>
                <a:gd name="f7" fmla="val 315"/>
                <a:gd name="f8" fmla="val 205"/>
                <a:gd name="f9" fmla="val 40"/>
                <a:gd name="f10" fmla="val 126"/>
                <a:gd name="f11" fmla="val 119"/>
                <a:gd name="f12" fmla="val 245"/>
                <a:gd name="f13" fmla="val 528"/>
                <a:gd name="f14" fmla="val 686"/>
                <a:gd name="f15" fmla="val 536"/>
                <a:gd name="f16" fmla="val 1096"/>
                <a:gd name="f17" fmla="val 614"/>
                <a:gd name="f18" fmla="val 1174"/>
                <a:gd name="f19" fmla="val 725"/>
                <a:gd name="f20" fmla="val 835"/>
                <a:gd name="f21" fmla="val 945"/>
                <a:gd name="f22" fmla="val 1056"/>
                <a:gd name="f23" fmla="val 1134"/>
                <a:gd name="f24" fmla="val 938"/>
                <a:gd name="f25" fmla="val 654"/>
                <a:gd name="f26" fmla="val 497"/>
                <a:gd name="f27" fmla="val 646"/>
                <a:gd name="f28" fmla="*/ f0 1 1292"/>
                <a:gd name="f29" fmla="*/ f1 1 1214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1292"/>
                <a:gd name="f36" fmla="*/ f33 1 1214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1292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2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cubicBezTo>
                    <a:pt x="f3" y="f24"/>
                    <a:pt x="f3" y="f25"/>
                    <a:pt x="f23" y="f26"/>
                  </a:cubicBezTo>
                  <a:lnTo>
                    <a:pt x="f19" y="f11"/>
                  </a:lnTo>
                  <a:cubicBezTo>
                    <a:pt x="f27" y="f9"/>
                    <a:pt x="f15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10161;p74">
              <a:extLst>
                <a:ext uri="{FF2B5EF4-FFF2-40B4-BE49-F238E27FC236}">
                  <a16:creationId xmlns:a16="http://schemas.microsoft.com/office/drawing/2014/main" id="{BD2604E7-02AE-4827-BBB4-4CD1ECAAB816}"/>
                </a:ext>
              </a:extLst>
            </p:cNvPr>
            <p:cNvSpPr/>
            <p:nvPr/>
          </p:nvSpPr>
          <p:spPr>
            <a:xfrm>
              <a:off x="5996214" y="2737741"/>
              <a:ext cx="40096" cy="40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3"/>
                <a:gd name="f4" fmla="val 1214"/>
                <a:gd name="f5" fmla="val 442"/>
                <a:gd name="f6" fmla="val 1"/>
                <a:gd name="f7" fmla="val 340"/>
                <a:gd name="f8" fmla="val 237"/>
                <a:gd name="f9" fmla="val 40"/>
                <a:gd name="f10" fmla="val 158"/>
                <a:gd name="f11" fmla="val 119"/>
                <a:gd name="f12" fmla="val 276"/>
                <a:gd name="f13" fmla="val 560"/>
                <a:gd name="f14" fmla="val 686"/>
                <a:gd name="f15" fmla="val 536"/>
                <a:gd name="f16" fmla="val 1095"/>
                <a:gd name="f17" fmla="val 615"/>
                <a:gd name="f18" fmla="val 1174"/>
                <a:gd name="f19" fmla="val 725"/>
                <a:gd name="f20" fmla="val 1213"/>
                <a:gd name="f21" fmla="val 836"/>
                <a:gd name="f22" fmla="val 946"/>
                <a:gd name="f23" fmla="val 1056"/>
                <a:gd name="f24" fmla="val 1135"/>
                <a:gd name="f25" fmla="val 938"/>
                <a:gd name="f26" fmla="val 654"/>
                <a:gd name="f27" fmla="val 497"/>
                <a:gd name="f28" fmla="val 647"/>
                <a:gd name="f29" fmla="val 544"/>
                <a:gd name="f30" fmla="*/ f0 1 1293"/>
                <a:gd name="f31" fmla="*/ f1 1 1214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1293"/>
                <a:gd name="f38" fmla="*/ f35 1 1214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1293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3" y="f25"/>
                    <a:pt x="f3" y="f26"/>
                    <a:pt x="f24" y="f27"/>
                  </a:cubicBezTo>
                  <a:lnTo>
                    <a:pt x="f19" y="f11"/>
                  </a:lnTo>
                  <a:cubicBezTo>
                    <a:pt x="f28" y="f9"/>
                    <a:pt x="f29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5" name="Google Shape;10172;p74">
            <a:extLst>
              <a:ext uri="{FF2B5EF4-FFF2-40B4-BE49-F238E27FC236}">
                <a16:creationId xmlns:a16="http://schemas.microsoft.com/office/drawing/2014/main" id="{8D8B7A1C-1C58-03EE-2828-F57A454A9303}"/>
              </a:ext>
            </a:extLst>
          </p:cNvPr>
          <p:cNvGrpSpPr/>
          <p:nvPr/>
        </p:nvGrpSpPr>
        <p:grpSpPr>
          <a:xfrm>
            <a:off x="7068723" y="1223851"/>
            <a:ext cx="512996" cy="541708"/>
            <a:chOff x="7068723" y="1223851"/>
            <a:chExt cx="512996" cy="541708"/>
          </a:xfrm>
        </p:grpSpPr>
        <p:sp>
          <p:nvSpPr>
            <p:cNvPr id="56" name="Google Shape;10173;p74">
              <a:extLst>
                <a:ext uri="{FF2B5EF4-FFF2-40B4-BE49-F238E27FC236}">
                  <a16:creationId xmlns:a16="http://schemas.microsoft.com/office/drawing/2014/main" id="{069872CF-A26E-2074-94CB-187222F87CCB}"/>
                </a:ext>
              </a:extLst>
            </p:cNvPr>
            <p:cNvSpPr/>
            <p:nvPr/>
          </p:nvSpPr>
          <p:spPr>
            <a:xfrm>
              <a:off x="7203615" y="1223851"/>
              <a:ext cx="378104" cy="3929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52"/>
                <a:gd name="f4" fmla="val 9217"/>
                <a:gd name="f5" fmla="val 3387"/>
                <a:gd name="f6" fmla="val 836"/>
                <a:gd name="f7" fmla="val 3497"/>
                <a:gd name="f8" fmla="val 3607"/>
                <a:gd name="f9" fmla="val 875"/>
                <a:gd name="f10" fmla="val 3686"/>
                <a:gd name="f11" fmla="val 954"/>
                <a:gd name="f12" fmla="val 3844"/>
                <a:gd name="f13" fmla="val 1111"/>
                <a:gd name="f14" fmla="val 1395"/>
                <a:gd name="f15" fmla="val 1553"/>
                <a:gd name="f16" fmla="val 1638"/>
                <a:gd name="f17" fmla="val 3600"/>
                <a:gd name="f18" fmla="val 1560"/>
                <a:gd name="f19" fmla="val 3679"/>
                <a:gd name="f20" fmla="val 1449"/>
                <a:gd name="f21" fmla="val 3718"/>
                <a:gd name="f22" fmla="val 1339"/>
                <a:gd name="f23" fmla="val 1229"/>
                <a:gd name="f24" fmla="val 1118"/>
                <a:gd name="f25" fmla="val 1040"/>
                <a:gd name="f26" fmla="val 882"/>
                <a:gd name="f27" fmla="val 3443"/>
                <a:gd name="f28" fmla="val 3159"/>
                <a:gd name="f29" fmla="val 3002"/>
                <a:gd name="f30" fmla="val 3088"/>
                <a:gd name="f31" fmla="val 3166"/>
                <a:gd name="f32" fmla="val 3277"/>
                <a:gd name="f33" fmla="val 8081"/>
                <a:gd name="f34" fmla="val 5530"/>
                <a:gd name="f35" fmla="val 8191"/>
                <a:gd name="f36" fmla="val 8302"/>
                <a:gd name="f37" fmla="val 5569"/>
                <a:gd name="f38" fmla="val 8380"/>
                <a:gd name="f39" fmla="val 5648"/>
                <a:gd name="f40" fmla="val 8538"/>
                <a:gd name="f41" fmla="val 5806"/>
                <a:gd name="f42" fmla="val 6089"/>
                <a:gd name="f43" fmla="val 6247"/>
                <a:gd name="f44" fmla="val 6333"/>
                <a:gd name="f45" fmla="val 8295"/>
                <a:gd name="f46" fmla="val 6254"/>
                <a:gd name="f47" fmla="val 8358"/>
                <a:gd name="f48" fmla="val 6143"/>
                <a:gd name="f49" fmla="val 8389"/>
                <a:gd name="f50" fmla="val 6033"/>
                <a:gd name="f51" fmla="val 5923"/>
                <a:gd name="f52" fmla="val 5813"/>
                <a:gd name="f53" fmla="val 5734"/>
                <a:gd name="f54" fmla="val 5576"/>
                <a:gd name="f55" fmla="val 8137"/>
                <a:gd name="f56" fmla="val 7853"/>
                <a:gd name="f57" fmla="val 7696"/>
                <a:gd name="f58" fmla="val 7782"/>
                <a:gd name="f59" fmla="val 7861"/>
                <a:gd name="f60" fmla="val 7971"/>
                <a:gd name="f61" fmla="val 3414"/>
                <a:gd name="f62" fmla="val 1"/>
                <a:gd name="f63" fmla="val 3095"/>
                <a:gd name="f64" fmla="val 2772"/>
                <a:gd name="f65" fmla="val 119"/>
                <a:gd name="f66" fmla="val 2520"/>
                <a:gd name="f67" fmla="val 355"/>
                <a:gd name="f68" fmla="val 473"/>
                <a:gd name="f69" fmla="val 2403"/>
                <a:gd name="f70" fmla="val 2876"/>
                <a:gd name="f71" fmla="val 3663"/>
                <a:gd name="f72" fmla="val 4199"/>
                <a:gd name="f73" fmla="val 700"/>
                <a:gd name="f74" fmla="val 4406"/>
                <a:gd name="f75" fmla="val 1008"/>
                <a:gd name="f76" fmla="val 4544"/>
                <a:gd name="f77" fmla="val 1345"/>
                <a:gd name="f78" fmla="val 1522"/>
                <a:gd name="f79" fmla="val 1706"/>
                <a:gd name="f80" fmla="val 4506"/>
                <a:gd name="f81" fmla="val 1890"/>
                <a:gd name="f82" fmla="val 4419"/>
                <a:gd name="f83" fmla="val 4915"/>
                <a:gd name="f84" fmla="val 7444"/>
                <a:gd name="f85" fmla="val 4663"/>
                <a:gd name="f86" fmla="val 7980"/>
                <a:gd name="f87" fmla="val 4789"/>
                <a:gd name="f88" fmla="val 8515"/>
                <a:gd name="f89" fmla="val 5135"/>
                <a:gd name="f90" fmla="val 8862"/>
                <a:gd name="f91" fmla="val 5372"/>
                <a:gd name="f92" fmla="val 9098"/>
                <a:gd name="f93" fmla="val 5687"/>
                <a:gd name="f94" fmla="val 9216"/>
                <a:gd name="f95" fmla="val 6010"/>
                <a:gd name="f96" fmla="val 6663"/>
                <a:gd name="f97" fmla="val 6931"/>
                <a:gd name="f98" fmla="val 8979"/>
                <a:gd name="f99" fmla="val 6814"/>
                <a:gd name="f100" fmla="val 6341"/>
                <a:gd name="f101" fmla="val 5554"/>
                <a:gd name="f102" fmla="val 5050"/>
                <a:gd name="f103" fmla="val 8757"/>
                <a:gd name="f104" fmla="val 4828"/>
                <a:gd name="f105" fmla="val 8445"/>
                <a:gd name="f106" fmla="val 4696"/>
                <a:gd name="f107" fmla="val 8117"/>
                <a:gd name="f108" fmla="val 7933"/>
                <a:gd name="f109" fmla="val 7743"/>
                <a:gd name="f110" fmla="val 4738"/>
                <a:gd name="f111" fmla="val 7561"/>
                <a:gd name="f112" fmla="val 4829"/>
                <a:gd name="f113" fmla="val 4505"/>
                <a:gd name="f114" fmla="val 1773"/>
                <a:gd name="f115" fmla="val 4757"/>
                <a:gd name="f116" fmla="val 1269"/>
                <a:gd name="f117" fmla="val 4631"/>
                <a:gd name="f118" fmla="val 733"/>
                <a:gd name="f119" fmla="val 4285"/>
                <a:gd name="f120" fmla="val 4048"/>
                <a:gd name="f121" fmla="val 3733"/>
                <a:gd name="f122" fmla="*/ f0 1 9452"/>
                <a:gd name="f123" fmla="*/ f1 1 9217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9452"/>
                <a:gd name="f130" fmla="*/ f127 1 9217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9452" h="92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27"/>
                    <a:pt x="f26" y="f28"/>
                    <a:pt x="f25" y="f29"/>
                  </a:cubicBezTo>
                  <a:lnTo>
                    <a:pt x="f30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8" y="f39"/>
                  </a:cubicBezTo>
                  <a:cubicBezTo>
                    <a:pt x="f40" y="f41"/>
                    <a:pt x="f40" y="f42"/>
                    <a:pt x="f38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cubicBezTo>
                    <a:pt x="f54" y="f55"/>
                    <a:pt x="f54" y="f56"/>
                    <a:pt x="f53" y="f57"/>
                  </a:cubicBezTo>
                  <a:lnTo>
                    <a:pt x="f58" y="f39"/>
                  </a:lnTo>
                  <a:cubicBezTo>
                    <a:pt x="f59" y="f37"/>
                    <a:pt x="f60" y="f34"/>
                    <a:pt x="f33" y="f34"/>
                  </a:cubicBezTo>
                  <a:close/>
                  <a:moveTo>
                    <a:pt x="f61" y="f62"/>
                  </a:moveTo>
                  <a:cubicBezTo>
                    <a:pt x="f63" y="f62"/>
                    <a:pt x="f64" y="f65"/>
                    <a:pt x="f66" y="f67"/>
                  </a:cubicBezTo>
                  <a:lnTo>
                    <a:pt x="f68" y="f69"/>
                  </a:lnTo>
                  <a:cubicBezTo>
                    <a:pt x="f2" y="f70"/>
                    <a:pt x="f2" y="f71"/>
                    <a:pt x="f68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83" y="f84"/>
                  </a:ln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4"/>
                  </a:cubicBezTo>
                  <a:cubicBezTo>
                    <a:pt x="f44" y="f94"/>
                    <a:pt x="f96" y="f92"/>
                    <a:pt x="f97" y="f90"/>
                  </a:cubicBezTo>
                  <a:lnTo>
                    <a:pt x="f98" y="f99"/>
                  </a:lnTo>
                  <a:cubicBezTo>
                    <a:pt x="f3" y="f100"/>
                    <a:pt x="f3" y="f101"/>
                    <a:pt x="f98" y="f102"/>
                  </a:cubicBezTo>
                  <a:cubicBezTo>
                    <a:pt x="f103" y="f104"/>
                    <a:pt x="f105" y="f106"/>
                    <a:pt x="f107" y="f106"/>
                  </a:cubicBezTo>
                  <a:cubicBezTo>
                    <a:pt x="f108" y="f106"/>
                    <a:pt x="f109" y="f110"/>
                    <a:pt x="f111" y="f112"/>
                  </a:cubicBezTo>
                  <a:lnTo>
                    <a:pt x="f113" y="f114"/>
                  </a:lnTo>
                  <a:cubicBezTo>
                    <a:pt x="f115" y="f116"/>
                    <a:pt x="f117" y="f118"/>
                    <a:pt x="f119" y="f67"/>
                  </a:cubicBezTo>
                  <a:cubicBezTo>
                    <a:pt x="f120" y="f65"/>
                    <a:pt x="f121" y="f62"/>
                    <a:pt x="f61" y="f6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10174;p74">
              <a:extLst>
                <a:ext uri="{FF2B5EF4-FFF2-40B4-BE49-F238E27FC236}">
                  <a16:creationId xmlns:a16="http://schemas.microsoft.com/office/drawing/2014/main" id="{2C5689C7-3FA8-65EC-1D19-E429E972572F}"/>
                </a:ext>
              </a:extLst>
            </p:cNvPr>
            <p:cNvSpPr/>
            <p:nvPr/>
          </p:nvSpPr>
          <p:spPr>
            <a:xfrm>
              <a:off x="7068723" y="1463277"/>
              <a:ext cx="283619" cy="3022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90"/>
                <a:gd name="f4" fmla="val 5325"/>
                <a:gd name="f5" fmla="val 1"/>
                <a:gd name="f6" fmla="val 4160"/>
                <a:gd name="f7" fmla="val 1166"/>
                <a:gd name="f8" fmla="val 4081"/>
                <a:gd name="f9" fmla="val 1088"/>
                <a:gd name="f10" fmla="val 3971"/>
                <a:gd name="f11" fmla="val 1048"/>
                <a:gd name="f12" fmla="val 3860"/>
                <a:gd name="f13" fmla="val 3750"/>
                <a:gd name="f14" fmla="val 3640"/>
                <a:gd name="f15" fmla="val 3561"/>
                <a:gd name="f16" fmla="val 474"/>
                <a:gd name="f17" fmla="val 4254"/>
                <a:gd name="f18" fmla="val 159"/>
                <a:gd name="f19" fmla="val 4569"/>
                <a:gd name="f20" fmla="val 4947"/>
                <a:gd name="f21" fmla="val 5419"/>
                <a:gd name="f22" fmla="val 5861"/>
                <a:gd name="f23" fmla="val 6302"/>
                <a:gd name="f24" fmla="val 6617"/>
                <a:gd name="f25" fmla="val 789"/>
                <a:gd name="f26" fmla="val 6932"/>
                <a:gd name="f27" fmla="val 1214"/>
                <a:gd name="f28" fmla="val 7089"/>
                <a:gd name="f29" fmla="val 1639"/>
                <a:gd name="f30" fmla="val 2065"/>
                <a:gd name="f31" fmla="val 2490"/>
                <a:gd name="f32" fmla="val 2805"/>
                <a:gd name="f33" fmla="val 5892"/>
                <a:gd name="f34" fmla="val 3529"/>
                <a:gd name="f35" fmla="val 6081"/>
                <a:gd name="f36" fmla="val 3372"/>
                <a:gd name="f37" fmla="val 3088"/>
                <a:gd name="f38" fmla="val 5924"/>
                <a:gd name="f39" fmla="val 2931"/>
                <a:gd name="f40" fmla="val 1765"/>
                <a:gd name="f41" fmla="*/ f0 1 7090"/>
                <a:gd name="f42" fmla="*/ f1 1 7090"/>
                <a:gd name="f43" fmla="val f2"/>
                <a:gd name="f44" fmla="val f3"/>
                <a:gd name="f45" fmla="+- f44 0 f43"/>
                <a:gd name="f46" fmla="*/ f45 1 7090"/>
                <a:gd name="f47" fmla="*/ f43 1 f46"/>
                <a:gd name="f48" fmla="*/ f44 1 f46"/>
                <a:gd name="f49" fmla="*/ f47 f41 1"/>
                <a:gd name="f50" fmla="*/ f48 f41 1"/>
                <a:gd name="f51" fmla="*/ f48 f42 1"/>
                <a:gd name="f52" fmla="*/ f47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7090" h="7090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7"/>
                  </a:cubicBezTo>
                  <a:lnTo>
                    <a:pt x="f16" y="f17"/>
                  </a:lnTo>
                  <a:cubicBezTo>
                    <a:pt x="f18" y="f19"/>
                    <a:pt x="f5" y="f20"/>
                    <a:pt x="f5" y="f21"/>
                  </a:cubicBezTo>
                  <a:cubicBezTo>
                    <a:pt x="f5" y="f22"/>
                    <a:pt x="f18" y="f23"/>
                    <a:pt x="f16" y="f24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26"/>
                    <a:pt x="f32" y="f24"/>
                  </a:cubicBezTo>
                  <a:lnTo>
                    <a:pt x="f33" y="f34"/>
                  </a:lnTo>
                  <a:cubicBezTo>
                    <a:pt x="f35" y="f36"/>
                    <a:pt x="f35" y="f37"/>
                    <a:pt x="f38" y="f39"/>
                  </a:cubicBezTo>
                  <a:lnTo>
                    <a:pt x="f3" y="f40"/>
                  </a:lnTo>
                  <a:lnTo>
                    <a:pt x="f4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10175;p74">
              <a:extLst>
                <a:ext uri="{FF2B5EF4-FFF2-40B4-BE49-F238E27FC236}">
                  <a16:creationId xmlns:a16="http://schemas.microsoft.com/office/drawing/2014/main" id="{09937075-97EE-F878-2C4B-06FBE777B7E4}"/>
                </a:ext>
              </a:extLst>
            </p:cNvPr>
            <p:cNvSpPr/>
            <p:nvPr/>
          </p:nvSpPr>
          <p:spPr>
            <a:xfrm>
              <a:off x="7279227" y="1659398"/>
              <a:ext cx="297463" cy="1061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2490"/>
                <a:gd name="f5" fmla="val 2048"/>
                <a:gd name="f6" fmla="val 1355"/>
                <a:gd name="f7" fmla="val 819"/>
                <a:gd name="f8" fmla="val 536"/>
                <a:gd name="f9" fmla="val 1229"/>
                <a:gd name="f10" fmla="val 1639"/>
                <a:gd name="f11" fmla="val 410"/>
                <a:gd name="f12" fmla="val 189"/>
                <a:gd name="f13" fmla="val 1859"/>
                <a:gd name="f14" fmla="val 2269"/>
                <a:gd name="f15" fmla="val 2489"/>
                <a:gd name="f16" fmla="val 7026"/>
                <a:gd name="f17" fmla="val 7278"/>
                <a:gd name="f18" fmla="val 7435"/>
                <a:gd name="f19" fmla="val 7246"/>
                <a:gd name="f20" fmla="val 6994"/>
                <a:gd name="f21" fmla="val 6616"/>
                <a:gd name="f22" fmla="val 6049"/>
                <a:gd name="f23" fmla="val 5356"/>
                <a:gd name="f24" fmla="*/ f0 1 7436"/>
                <a:gd name="f25" fmla="*/ f1 1 2490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7436"/>
                <a:gd name="f32" fmla="*/ f29 1 2490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7436" h="249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2" y="f13"/>
                    <a:pt x="f2" y="f5"/>
                  </a:cubicBezTo>
                  <a:cubicBezTo>
                    <a:pt x="f2" y="f14"/>
                    <a:pt x="f12" y="f15"/>
                    <a:pt x="f11" y="f15"/>
                  </a:cubicBezTo>
                  <a:lnTo>
                    <a:pt x="f16" y="f15"/>
                  </a:lnTo>
                  <a:cubicBezTo>
                    <a:pt x="f17" y="f15"/>
                    <a:pt x="f18" y="f14"/>
                    <a:pt x="f18" y="f5"/>
                  </a:cubicBezTo>
                  <a:cubicBezTo>
                    <a:pt x="f18" y="f13"/>
                    <a:pt x="f19" y="f10"/>
                    <a:pt x="f20" y="f10"/>
                  </a:cubicBezTo>
                  <a:lnTo>
                    <a:pt x="f21" y="f10"/>
                  </a:lnTo>
                  <a:lnTo>
                    <a:pt x="f21" y="f9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9" name="Google Shape;10184;p74">
            <a:extLst>
              <a:ext uri="{FF2B5EF4-FFF2-40B4-BE49-F238E27FC236}">
                <a16:creationId xmlns:a16="http://schemas.microsoft.com/office/drawing/2014/main" id="{5EE3812C-5F15-0C57-D076-217BF3073CDF}"/>
              </a:ext>
            </a:extLst>
          </p:cNvPr>
          <p:cNvGrpSpPr/>
          <p:nvPr/>
        </p:nvGrpSpPr>
        <p:grpSpPr>
          <a:xfrm>
            <a:off x="3206883" y="2729063"/>
            <a:ext cx="392753" cy="419645"/>
            <a:chOff x="3206883" y="2729063"/>
            <a:chExt cx="392753" cy="419645"/>
          </a:xfrm>
        </p:grpSpPr>
        <p:sp>
          <p:nvSpPr>
            <p:cNvPr id="60" name="Google Shape;10185;p74">
              <a:extLst>
                <a:ext uri="{FF2B5EF4-FFF2-40B4-BE49-F238E27FC236}">
                  <a16:creationId xmlns:a16="http://schemas.microsoft.com/office/drawing/2014/main" id="{0FBAA153-A3BA-9046-7C9F-9518FEB01B65}"/>
                </a:ext>
              </a:extLst>
            </p:cNvPr>
            <p:cNvSpPr/>
            <p:nvPr/>
          </p:nvSpPr>
          <p:spPr>
            <a:xfrm>
              <a:off x="3206883" y="2729063"/>
              <a:ext cx="392753" cy="419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12698"/>
                <a:gd name="f5" fmla="val 379"/>
                <a:gd name="f6" fmla="val 1"/>
                <a:gd name="f7" fmla="val 158"/>
                <a:gd name="f8" fmla="val 190"/>
                <a:gd name="f9" fmla="val 410"/>
                <a:gd name="f10" fmla="val 12256"/>
                <a:gd name="f11" fmla="val 12508"/>
                <a:gd name="f12" fmla="val 12697"/>
                <a:gd name="f13" fmla="val 12477"/>
                <a:gd name="f14" fmla="val 12634"/>
                <a:gd name="f15" fmla="val 12067"/>
                <a:gd name="f16" fmla="val 11878"/>
                <a:gd name="f17" fmla="val 820"/>
                <a:gd name="f18" fmla="val 631"/>
                <a:gd name="f19" fmla="*/ f0 1 12666"/>
                <a:gd name="f20" fmla="*/ f1 1 12698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2666"/>
                <a:gd name="f27" fmla="*/ f24 1 12698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2666" h="12698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8" y="f12"/>
                    <a:pt x="f5" y="f12"/>
                  </a:cubicBezTo>
                  <a:lnTo>
                    <a:pt x="f10" y="f12"/>
                  </a:lnTo>
                  <a:cubicBezTo>
                    <a:pt x="f13" y="f12"/>
                    <a:pt x="f3" y="f11"/>
                    <a:pt x="f3" y="f10"/>
                  </a:cubicBezTo>
                  <a:cubicBezTo>
                    <a:pt x="f14" y="f15"/>
                    <a:pt x="f13" y="f16"/>
                    <a:pt x="f10" y="f16"/>
                  </a:cubicBezTo>
                  <a:lnTo>
                    <a:pt x="f17" y="f16"/>
                  </a:lnTo>
                  <a:lnTo>
                    <a:pt x="f17" y="f9"/>
                  </a:lnTo>
                  <a:cubicBezTo>
                    <a:pt x="f17" y="f7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10186;p74">
              <a:extLst>
                <a:ext uri="{FF2B5EF4-FFF2-40B4-BE49-F238E27FC236}">
                  <a16:creationId xmlns:a16="http://schemas.microsoft.com/office/drawing/2014/main" id="{229F67C1-19C1-C33B-F6C1-127ECBDF1D6C}"/>
                </a:ext>
              </a:extLst>
            </p:cNvPr>
            <p:cNvSpPr/>
            <p:nvPr/>
          </p:nvSpPr>
          <p:spPr>
            <a:xfrm>
              <a:off x="3261609" y="2847770"/>
              <a:ext cx="338026" cy="1978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01"/>
                <a:gd name="f4" fmla="val 5987"/>
                <a:gd name="f5" fmla="val 9641"/>
                <a:gd name="f6" fmla="val 8979"/>
                <a:gd name="f7" fmla="val 8444"/>
                <a:gd name="f8" fmla="val 536"/>
                <a:gd name="f9" fmla="val 1229"/>
                <a:gd name="f10" fmla="val 1418"/>
                <a:gd name="f11" fmla="val 8475"/>
                <a:gd name="f12" fmla="val 1575"/>
                <a:gd name="f13" fmla="val 8538"/>
                <a:gd name="f14" fmla="val 1733"/>
                <a:gd name="f15" fmla="val 6900"/>
                <a:gd name="f16" fmla="val 3403"/>
                <a:gd name="f17" fmla="val 6742"/>
                <a:gd name="f18" fmla="val 3308"/>
                <a:gd name="f19" fmla="val 6553"/>
                <a:gd name="f20" fmla="val 3277"/>
                <a:gd name="f21" fmla="val 6396"/>
                <a:gd name="f22" fmla="val 6238"/>
                <a:gd name="f23" fmla="val 6018"/>
                <a:gd name="f24" fmla="val 5860"/>
                <a:gd name="f25" fmla="val 5041"/>
                <a:gd name="f26" fmla="val 2552"/>
                <a:gd name="f27" fmla="val 5136"/>
                <a:gd name="f28" fmla="val 2395"/>
                <a:gd name="f29" fmla="val 5167"/>
                <a:gd name="f30" fmla="val 2206"/>
                <a:gd name="f31" fmla="val 2048"/>
                <a:gd name="f32" fmla="val 1386"/>
                <a:gd name="f33" fmla="val 4600"/>
                <a:gd name="f34" fmla="val 819"/>
                <a:gd name="f35" fmla="val 3938"/>
                <a:gd name="f36" fmla="val 2710"/>
                <a:gd name="f37" fmla="val 2237"/>
                <a:gd name="f38" fmla="val 2773"/>
                <a:gd name="f39" fmla="val 2836"/>
                <a:gd name="f40" fmla="val 3655"/>
                <a:gd name="f41" fmla="val 3592"/>
                <a:gd name="f42" fmla="val 3560"/>
                <a:gd name="f43" fmla="val 567"/>
                <a:gd name="f44" fmla="val 4096"/>
                <a:gd name="f45" fmla="val 4757"/>
                <a:gd name="f46" fmla="val 5451"/>
                <a:gd name="f47" fmla="val 5986"/>
                <a:gd name="f48" fmla="val 1891"/>
                <a:gd name="f49" fmla="val 2458"/>
                <a:gd name="f50" fmla="val 4568"/>
                <a:gd name="f51" fmla="val 4411"/>
                <a:gd name="f52" fmla="val 2332"/>
                <a:gd name="f53" fmla="val 4253"/>
                <a:gd name="f54" fmla="val 3434"/>
                <a:gd name="f55" fmla="val 3151"/>
                <a:gd name="f56" fmla="val 3214"/>
                <a:gd name="f57" fmla="val 3781"/>
                <a:gd name="f58" fmla="val 4285"/>
                <a:gd name="f59" fmla="val 4442"/>
                <a:gd name="f60" fmla="val 5293"/>
                <a:gd name="f61" fmla="val 3970"/>
                <a:gd name="f62" fmla="val 5199"/>
                <a:gd name="f63" fmla="val 4127"/>
                <a:gd name="f64" fmla="val 4348"/>
                <a:gd name="f65" fmla="val 4505"/>
                <a:gd name="f66" fmla="val 5703"/>
                <a:gd name="f67" fmla="val 7057"/>
                <a:gd name="f68" fmla="val 7593"/>
                <a:gd name="f69" fmla="val 7561"/>
                <a:gd name="f70" fmla="val 7498"/>
                <a:gd name="f71" fmla="val 9137"/>
                <a:gd name="f72" fmla="val 9294"/>
                <a:gd name="f73" fmla="val 9483"/>
                <a:gd name="f74" fmla="val 10334"/>
                <a:gd name="f75" fmla="val 1890"/>
                <a:gd name="f76" fmla="*/ f0 1 10901"/>
                <a:gd name="f77" fmla="*/ f1 1 5987"/>
                <a:gd name="f78" fmla="val f2"/>
                <a:gd name="f79" fmla="val f3"/>
                <a:gd name="f80" fmla="val f4"/>
                <a:gd name="f81" fmla="+- f80 0 f78"/>
                <a:gd name="f82" fmla="+- f79 0 f78"/>
                <a:gd name="f83" fmla="*/ f82 1 10901"/>
                <a:gd name="f84" fmla="*/ f81 1 5987"/>
                <a:gd name="f85" fmla="*/ f78 1 f83"/>
                <a:gd name="f86" fmla="*/ f79 1 f83"/>
                <a:gd name="f87" fmla="*/ f78 1 f84"/>
                <a:gd name="f88" fmla="*/ f80 1 f84"/>
                <a:gd name="f89" fmla="*/ f85 f76 1"/>
                <a:gd name="f90" fmla="*/ f86 f76 1"/>
                <a:gd name="f91" fmla="*/ f88 f77 1"/>
                <a:gd name="f92" fmla="*/ f87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9" t="f92" r="f90" b="f91"/>
              <a:pathLst>
                <a:path w="10901" h="598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27" y="f28"/>
                    <a:pt x="f29" y="f30"/>
                    <a:pt x="f29" y="f31"/>
                  </a:cubicBezTo>
                  <a:cubicBezTo>
                    <a:pt x="f29" y="f32"/>
                    <a:pt x="f33" y="f34"/>
                    <a:pt x="f35" y="f34"/>
                  </a:cubicBezTo>
                  <a:cubicBezTo>
                    <a:pt x="f20" y="f34"/>
                    <a:pt x="f36" y="f32"/>
                    <a:pt x="f36" y="f31"/>
                  </a:cubicBezTo>
                  <a:cubicBezTo>
                    <a:pt x="f36" y="f37"/>
                    <a:pt x="f38" y="f28"/>
                    <a:pt x="f39" y="f26"/>
                  </a:cubicBezTo>
                  <a:lnTo>
                    <a:pt x="f14" y="f40"/>
                  </a:lnTo>
                  <a:cubicBezTo>
                    <a:pt x="f12" y="f41"/>
                    <a:pt x="f32" y="f42"/>
                    <a:pt x="f9" y="f42"/>
                  </a:cubicBezTo>
                  <a:cubicBezTo>
                    <a:pt x="f43" y="f42"/>
                    <a:pt x="f2" y="f44"/>
                    <a:pt x="f2" y="f45"/>
                  </a:cubicBezTo>
                  <a:cubicBezTo>
                    <a:pt x="f2" y="f46"/>
                    <a:pt x="f43" y="f47"/>
                    <a:pt x="f9" y="f47"/>
                  </a:cubicBezTo>
                  <a:cubicBezTo>
                    <a:pt x="f48" y="f47"/>
                    <a:pt x="f49" y="f46"/>
                    <a:pt x="f49" y="f45"/>
                  </a:cubicBezTo>
                  <a:cubicBezTo>
                    <a:pt x="f49" y="f50"/>
                    <a:pt x="f28" y="f51"/>
                    <a:pt x="f52" y="f53"/>
                  </a:cubicBezTo>
                  <a:lnTo>
                    <a:pt x="f54" y="f55"/>
                  </a:lnTo>
                  <a:cubicBezTo>
                    <a:pt x="f41" y="f56"/>
                    <a:pt x="f57" y="f20"/>
                    <a:pt x="f35" y="f20"/>
                  </a:cubicBezTo>
                  <a:cubicBezTo>
                    <a:pt x="f44" y="f20"/>
                    <a:pt x="f58" y="f56"/>
                    <a:pt x="f59" y="f55"/>
                  </a:cubicBezTo>
                  <a:lnTo>
                    <a:pt x="f60" y="f61"/>
                  </a:lnTo>
                  <a:cubicBezTo>
                    <a:pt x="f62" y="f63"/>
                    <a:pt x="f29" y="f64"/>
                    <a:pt x="f29" y="f65"/>
                  </a:cubicBezTo>
                  <a:cubicBezTo>
                    <a:pt x="f29" y="f29"/>
                    <a:pt x="f66" y="f66"/>
                    <a:pt x="f21" y="f66"/>
                  </a:cubicBezTo>
                  <a:cubicBezTo>
                    <a:pt x="f67" y="f66"/>
                    <a:pt x="f68" y="f29"/>
                    <a:pt x="f68" y="f65"/>
                  </a:cubicBezTo>
                  <a:cubicBezTo>
                    <a:pt x="f68" y="f58"/>
                    <a:pt x="f69" y="f63"/>
                    <a:pt x="f70" y="f61"/>
                  </a:cubicBezTo>
                  <a:lnTo>
                    <a:pt x="f71" y="f52"/>
                  </a:lnTo>
                  <a:cubicBezTo>
                    <a:pt x="f72" y="f28"/>
                    <a:pt x="f73" y="f49"/>
                    <a:pt x="f5" y="f49"/>
                  </a:cubicBezTo>
                  <a:cubicBezTo>
                    <a:pt x="f74" y="f49"/>
                    <a:pt x="f3" y="f75"/>
                    <a:pt x="f3" y="f9"/>
                  </a:cubicBezTo>
                  <a:cubicBezTo>
                    <a:pt x="f3" y="f8"/>
                    <a:pt x="f74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62" name="Google Shape;10189;p74">
            <a:extLst>
              <a:ext uri="{FF2B5EF4-FFF2-40B4-BE49-F238E27FC236}">
                <a16:creationId xmlns:a16="http://schemas.microsoft.com/office/drawing/2014/main" id="{5D9F18D5-17CD-4BA2-A71A-40E5B0E8D39E}"/>
              </a:ext>
            </a:extLst>
          </p:cNvPr>
          <p:cNvSpPr/>
          <p:nvPr/>
        </p:nvSpPr>
        <p:spPr>
          <a:xfrm>
            <a:off x="6560966" y="2788206"/>
            <a:ext cx="394709" cy="328004"/>
          </a:xfrm>
          <a:custGeom>
            <a:avLst/>
            <a:gdLst>
              <a:gd name="f0" fmla="val w"/>
              <a:gd name="f1" fmla="val h"/>
              <a:gd name="f2" fmla="val 0"/>
              <a:gd name="f3" fmla="val 12729"/>
              <a:gd name="f4" fmla="val 9925"/>
              <a:gd name="f5" fmla="val 925"/>
              <a:gd name="f6" fmla="val 3644"/>
              <a:gd name="f7" fmla="val 944"/>
              <a:gd name="f8" fmla="val 963"/>
              <a:gd name="f9" fmla="val 3648"/>
              <a:gd name="f10" fmla="val 978"/>
              <a:gd name="f11" fmla="val 3655"/>
              <a:gd name="f12" fmla="val 1608"/>
              <a:gd name="f13" fmla="val 3970"/>
              <a:gd name="f14" fmla="val 5924"/>
              <a:gd name="f15" fmla="val 6239"/>
              <a:gd name="f16" fmla="val 960"/>
              <a:gd name="f17" fmla="val 6256"/>
              <a:gd name="f18" fmla="val 937"/>
              <a:gd name="f19" fmla="val 6264"/>
              <a:gd name="f20" fmla="val 914"/>
              <a:gd name="f21" fmla="val 854"/>
              <a:gd name="f22" fmla="val 788"/>
              <a:gd name="f23" fmla="val 6212"/>
              <a:gd name="f24" fmla="val 6144"/>
              <a:gd name="f25" fmla="val 3781"/>
              <a:gd name="f26" fmla="val 3685"/>
              <a:gd name="f27" fmla="val 862"/>
              <a:gd name="f28" fmla="val 4128"/>
              <a:gd name="f29" fmla="val 7184"/>
              <a:gd name="f30" fmla="val 6963"/>
              <a:gd name="f31" fmla="val 8035"/>
              <a:gd name="f32" fmla="val 6648"/>
              <a:gd name="f33" fmla="val 8507"/>
              <a:gd name="f34" fmla="val 6176"/>
              <a:gd name="f35" fmla="val 8759"/>
              <a:gd name="f36" fmla="val 5640"/>
              <a:gd name="f37" fmla="val 4821"/>
              <a:gd name="f38" fmla="val 4097"/>
              <a:gd name="f39" fmla="val 8066"/>
              <a:gd name="f40" fmla="val 11374"/>
              <a:gd name="f41" fmla="val 820"/>
              <a:gd name="f42" fmla="val 11626"/>
              <a:gd name="f43" fmla="val 11815"/>
              <a:gd name="f44" fmla="val 1009"/>
              <a:gd name="f45" fmla="val 1198"/>
              <a:gd name="f46" fmla="val 8665"/>
              <a:gd name="f47" fmla="val 8885"/>
              <a:gd name="f48" fmla="val 9043"/>
              <a:gd name="f49" fmla="val 11154"/>
              <a:gd name="f50" fmla="val 10996"/>
              <a:gd name="f51" fmla="val 8854"/>
              <a:gd name="f52" fmla="val 977"/>
              <a:gd name="f53" fmla="val 11185"/>
              <a:gd name="f54" fmla="val 11437"/>
              <a:gd name="f55" fmla="val 1"/>
              <a:gd name="f56" fmla="val 10870"/>
              <a:gd name="f57" fmla="val 10366"/>
              <a:gd name="f58" fmla="val 379"/>
              <a:gd name="f59" fmla="val 10240"/>
              <a:gd name="f60" fmla="val 883"/>
              <a:gd name="f61" fmla="val 2080"/>
              <a:gd name="f62" fmla="val 3246"/>
              <a:gd name="f63" fmla="val 1387"/>
              <a:gd name="f64" fmla="val 2899"/>
              <a:gd name="f65" fmla="val 1251"/>
              <a:gd name="f66" fmla="val 2831"/>
              <a:gd name="f67" fmla="val 1109"/>
              <a:gd name="f68" fmla="val 2800"/>
              <a:gd name="f69" fmla="val 970"/>
              <a:gd name="f70" fmla="val 466"/>
              <a:gd name="f71" fmla="val 3213"/>
              <a:gd name="f72" fmla="val 6687"/>
              <a:gd name="f73" fmla="val 465"/>
              <a:gd name="f74" fmla="val 7095"/>
              <a:gd name="f75" fmla="val 983"/>
              <a:gd name="f76" fmla="val 1127"/>
              <a:gd name="f77" fmla="val 1275"/>
              <a:gd name="f78" fmla="val 7063"/>
              <a:gd name="f79" fmla="val 1419"/>
              <a:gd name="f80" fmla="val 6995"/>
              <a:gd name="f81" fmla="val 2143"/>
              <a:gd name="f82" fmla="val 3340"/>
              <a:gd name="f83" fmla="val 3151"/>
              <a:gd name="f84" fmla="val 8444"/>
              <a:gd name="f85" fmla="val 4286"/>
              <a:gd name="f86" fmla="val 9641"/>
              <a:gd name="f87" fmla="val 5672"/>
              <a:gd name="f88" fmla="val 6585"/>
              <a:gd name="f89" fmla="val 7405"/>
              <a:gd name="f90" fmla="val 9074"/>
              <a:gd name="f91" fmla="val 7814"/>
              <a:gd name="f92" fmla="val 8287"/>
              <a:gd name="f93" fmla="val 10271"/>
              <a:gd name="f94" fmla="val 9011"/>
              <a:gd name="f95" fmla="val 10429"/>
              <a:gd name="f96" fmla="val 9515"/>
              <a:gd name="f97" fmla="val 10902"/>
              <a:gd name="f98" fmla="val 11469"/>
              <a:gd name="f99" fmla="val 12130"/>
              <a:gd name="f100" fmla="val 9358"/>
              <a:gd name="f101" fmla="val 8696"/>
              <a:gd name="f102" fmla="val 1261"/>
              <a:gd name="f103" fmla="val 12634"/>
              <a:gd name="f104" fmla="val 536"/>
              <a:gd name="f105" fmla="val 12099"/>
              <a:gd name="f106" fmla="*/ f0 1 12729"/>
              <a:gd name="f107" fmla="*/ f1 1 9925"/>
              <a:gd name="f108" fmla="val f2"/>
              <a:gd name="f109" fmla="val f3"/>
              <a:gd name="f110" fmla="val f4"/>
              <a:gd name="f111" fmla="+- f110 0 f108"/>
              <a:gd name="f112" fmla="+- f109 0 f108"/>
              <a:gd name="f113" fmla="*/ f112 1 12729"/>
              <a:gd name="f114" fmla="*/ f111 1 9925"/>
              <a:gd name="f115" fmla="*/ f108 1 f113"/>
              <a:gd name="f116" fmla="*/ f109 1 f113"/>
              <a:gd name="f117" fmla="*/ f108 1 f114"/>
              <a:gd name="f118" fmla="*/ f110 1 f114"/>
              <a:gd name="f119" fmla="*/ f115 f106 1"/>
              <a:gd name="f120" fmla="*/ f116 f106 1"/>
              <a:gd name="f121" fmla="*/ f118 f107 1"/>
              <a:gd name="f122" fmla="*/ f117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9" t="f122" r="f120" b="f121"/>
            <a:pathLst>
              <a:path w="12729" h="9925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lnTo>
                  <a:pt x="f12" y="f13"/>
                </a:lnTo>
                <a:lnTo>
                  <a:pt x="f12" y="f14"/>
                </a:lnTo>
                <a:lnTo>
                  <a:pt x="f10" y="f15"/>
                </a:lnTo>
                <a:cubicBezTo>
                  <a:pt x="f16" y="f17"/>
                  <a:pt x="f18" y="f19"/>
                  <a:pt x="f20" y="f19"/>
                </a:cubicBezTo>
                <a:cubicBezTo>
                  <a:pt x="f21" y="f19"/>
                  <a:pt x="f22" y="f23"/>
                  <a:pt x="f22" y="f24"/>
                </a:cubicBezTo>
                <a:lnTo>
                  <a:pt x="f22" y="f25"/>
                </a:lnTo>
                <a:cubicBezTo>
                  <a:pt x="f22" y="f26"/>
                  <a:pt x="f27" y="f6"/>
                  <a:pt x="f5" y="f6"/>
                </a:cubicBezTo>
                <a:close/>
                <a:moveTo>
                  <a:pt x="f28" y="f29"/>
                </a:moveTo>
                <a:lnTo>
                  <a:pt x="f30" y="f31"/>
                </a:lnTo>
                <a:cubicBezTo>
                  <a:pt x="f32" y="f33"/>
                  <a:pt x="f34" y="f35"/>
                  <a:pt x="f36" y="f35"/>
                </a:cubicBezTo>
                <a:cubicBezTo>
                  <a:pt x="f37" y="f35"/>
                  <a:pt x="f38" y="f39"/>
                  <a:pt x="f28" y="f29"/>
                </a:cubicBezTo>
                <a:close/>
                <a:moveTo>
                  <a:pt x="f40" y="f41"/>
                </a:moveTo>
                <a:cubicBezTo>
                  <a:pt x="f42" y="f41"/>
                  <a:pt x="f43" y="f44"/>
                  <a:pt x="f43" y="f45"/>
                </a:cubicBezTo>
                <a:lnTo>
                  <a:pt x="f43" y="f46"/>
                </a:lnTo>
                <a:cubicBezTo>
                  <a:pt x="f43" y="f47"/>
                  <a:pt x="f42" y="f48"/>
                  <a:pt x="f40" y="f48"/>
                </a:cubicBezTo>
                <a:cubicBezTo>
                  <a:pt x="f49" y="f48"/>
                  <a:pt x="f50" y="f51"/>
                  <a:pt x="f50" y="f46"/>
                </a:cubicBezTo>
                <a:lnTo>
                  <a:pt x="f50" y="f45"/>
                </a:lnTo>
                <a:cubicBezTo>
                  <a:pt x="f50" y="f52"/>
                  <a:pt x="f53" y="f41"/>
                  <a:pt x="f40" y="f41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9" y="f60"/>
                </a:cubicBezTo>
                <a:lnTo>
                  <a:pt x="f61" y="f62"/>
                </a:lnTo>
                <a:lnTo>
                  <a:pt x="f63" y="f64"/>
                </a:lnTo>
                <a:cubicBezTo>
                  <a:pt x="f65" y="f66"/>
                  <a:pt x="f67" y="f68"/>
                  <a:pt x="f69" y="f68"/>
                </a:cubicBezTo>
                <a:cubicBezTo>
                  <a:pt x="f70" y="f68"/>
                  <a:pt x="f55" y="f71"/>
                  <a:pt x="f55" y="f25"/>
                </a:cubicBezTo>
                <a:lnTo>
                  <a:pt x="f55" y="f24"/>
                </a:lnTo>
                <a:cubicBezTo>
                  <a:pt x="f55" y="f72"/>
                  <a:pt x="f73" y="f74"/>
                  <a:pt x="f75" y="f74"/>
                </a:cubicBezTo>
                <a:cubicBezTo>
                  <a:pt x="f76" y="f74"/>
                  <a:pt x="f77" y="f78"/>
                  <a:pt x="f79" y="f80"/>
                </a:cubicBezTo>
                <a:lnTo>
                  <a:pt x="f81" y="f32"/>
                </a:lnTo>
                <a:lnTo>
                  <a:pt x="f82" y="f80"/>
                </a:lnTo>
                <a:cubicBezTo>
                  <a:pt x="f83" y="f84"/>
                  <a:pt x="f85" y="f86"/>
                  <a:pt x="f87" y="f86"/>
                </a:cubicBezTo>
                <a:cubicBezTo>
                  <a:pt x="f88" y="f86"/>
                  <a:pt x="f89" y="f90"/>
                  <a:pt x="f91" y="f92"/>
                </a:cubicBezTo>
                <a:lnTo>
                  <a:pt x="f93" y="f94"/>
                </a:lnTo>
                <a:cubicBezTo>
                  <a:pt x="f95" y="f96"/>
                  <a:pt x="f97" y="f4"/>
                  <a:pt x="f98" y="f4"/>
                </a:cubicBezTo>
                <a:cubicBezTo>
                  <a:pt x="f99" y="f4"/>
                  <a:pt x="f3" y="f100"/>
                  <a:pt x="f3" y="f101"/>
                </a:cubicBezTo>
                <a:lnTo>
                  <a:pt x="f3" y="f102"/>
                </a:lnTo>
                <a:cubicBezTo>
                  <a:pt x="f103" y="f104"/>
                  <a:pt x="f105" y="f55"/>
                  <a:pt x="f54" y="f55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63" name="Google Shape;10190;p74">
            <a:extLst>
              <a:ext uri="{FF2B5EF4-FFF2-40B4-BE49-F238E27FC236}">
                <a16:creationId xmlns:a16="http://schemas.microsoft.com/office/drawing/2014/main" id="{6C57C5A4-C75B-ECB2-5F25-FB23C9A3CCC1}"/>
              </a:ext>
            </a:extLst>
          </p:cNvPr>
          <p:cNvGrpSpPr/>
          <p:nvPr/>
        </p:nvGrpSpPr>
        <p:grpSpPr>
          <a:xfrm>
            <a:off x="7862157" y="2742733"/>
            <a:ext cx="359679" cy="378725"/>
            <a:chOff x="7862157" y="2742733"/>
            <a:chExt cx="359679" cy="378725"/>
          </a:xfrm>
        </p:grpSpPr>
        <p:sp>
          <p:nvSpPr>
            <p:cNvPr id="64" name="Google Shape;10191;p74">
              <a:extLst>
                <a:ext uri="{FF2B5EF4-FFF2-40B4-BE49-F238E27FC236}">
                  <a16:creationId xmlns:a16="http://schemas.microsoft.com/office/drawing/2014/main" id="{8C2216A2-E467-3D32-BD9A-58D1A8449C14}"/>
                </a:ext>
              </a:extLst>
            </p:cNvPr>
            <p:cNvSpPr/>
            <p:nvPr/>
          </p:nvSpPr>
          <p:spPr>
            <a:xfrm>
              <a:off x="7862157" y="2742733"/>
              <a:ext cx="168752" cy="308610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5987"/>
                <a:gd name="f5" fmla="val 10273"/>
                <a:gd name="f6" fmla="val 5532"/>
                <a:gd name="f7" fmla="val 1"/>
                <a:gd name="f8" fmla="val 5515"/>
                <a:gd name="f9" fmla="val 5499"/>
                <a:gd name="f10" fmla="val 2"/>
                <a:gd name="f11" fmla="val 5483"/>
                <a:gd name="f12" fmla="val 4"/>
                <a:gd name="f13" fmla="val 2364"/>
                <a:gd name="f14" fmla="val 445"/>
                <a:gd name="f15" fmla="val 3123"/>
                <a:gd name="f16" fmla="val 6274"/>
                <a:gd name="f17" fmla="val 7692"/>
                <a:gd name="f18" fmla="val 442"/>
                <a:gd name="f19" fmla="val 8983"/>
                <a:gd name="f20" fmla="val 1293"/>
                <a:gd name="f21" fmla="val 10086"/>
                <a:gd name="f22" fmla="val 1381"/>
                <a:gd name="f23" fmla="val 10209"/>
                <a:gd name="f24" fmla="val 1507"/>
                <a:gd name="f25" fmla="val 1635"/>
                <a:gd name="f26" fmla="val 1737"/>
                <a:gd name="f27" fmla="val 1839"/>
                <a:gd name="f28" fmla="val 10233"/>
                <a:gd name="f29" fmla="val 1923"/>
                <a:gd name="f30" fmla="val 10149"/>
                <a:gd name="f31" fmla="val 3719"/>
                <a:gd name="f32" fmla="val 8353"/>
                <a:gd name="f33" fmla="val 3813"/>
                <a:gd name="f34" fmla="val 8259"/>
                <a:gd name="f35" fmla="val 3845"/>
                <a:gd name="f36" fmla="val 8007"/>
                <a:gd name="f37" fmla="val 3782"/>
                <a:gd name="f38" fmla="val 7849"/>
                <a:gd name="f39" fmla="val 3498"/>
                <a:gd name="f40" fmla="val 7376"/>
                <a:gd name="f41" fmla="val 3341"/>
                <a:gd name="f42" fmla="val 6809"/>
                <a:gd name="f43" fmla="val 4888"/>
                <a:gd name="f44" fmla="val 4286"/>
                <a:gd name="f45" fmla="val 3659"/>
                <a:gd name="f46" fmla="val 5672"/>
                <a:gd name="f47" fmla="val 3312"/>
                <a:gd name="f48" fmla="val 5861"/>
                <a:gd name="f49" fmla="val 3281"/>
                <a:gd name="f50" fmla="val 2934"/>
                <a:gd name="f51" fmla="val 414"/>
                <a:gd name="f52" fmla="val 5958"/>
                <a:gd name="f53" fmla="val 5739"/>
                <a:gd name="f54" fmla="*/ f1 1 5987"/>
                <a:gd name="f55" fmla="*/ f2 1 10273"/>
                <a:gd name="f56" fmla="val f3"/>
                <a:gd name="f57" fmla="val f4"/>
                <a:gd name="f58" fmla="val f5"/>
                <a:gd name="f59" fmla="+- f58 0 f56"/>
                <a:gd name="f60" fmla="+- f57 0 f56"/>
                <a:gd name="f61" fmla="*/ f60 1 5987"/>
                <a:gd name="f62" fmla="*/ f59 1 10273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5987" h="10273">
                  <a:moveTo>
                    <a:pt x="f6" y="f7"/>
                  </a:moveTo>
                  <a:cubicBezTo>
                    <a:pt x="f8" y="f7"/>
                    <a:pt x="f9" y="f10"/>
                    <a:pt x="f11" y="f12"/>
                  </a:cubicBezTo>
                  <a:cubicBezTo>
                    <a:pt x="f13" y="f14"/>
                    <a:pt x="f7" y="f15"/>
                    <a:pt x="f7" y="f16"/>
                  </a:cubicBezTo>
                  <a:cubicBezTo>
                    <a:pt x="f7" y="f17"/>
                    <a:pt x="f18" y="f19"/>
                    <a:pt x="f20" y="f21"/>
                  </a:cubicBezTo>
                  <a:cubicBezTo>
                    <a:pt x="f22" y="f23"/>
                    <a:pt x="f24" y="f5"/>
                    <a:pt x="f25" y="f5"/>
                  </a:cubicBezTo>
                  <a:cubicBezTo>
                    <a:pt x="f26" y="f5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1" y="f16"/>
                  </a:cubicBezTo>
                  <a:cubicBezTo>
                    <a:pt x="f41" y="f43"/>
                    <a:pt x="f44" y="f45"/>
                    <a:pt x="f46" y="f47"/>
                  </a:cubicBezTo>
                  <a:cubicBezTo>
                    <a:pt x="f48" y="f49"/>
                    <a:pt x="f4" y="f15"/>
                    <a:pt x="f4" y="f50"/>
                  </a:cubicBezTo>
                  <a:lnTo>
                    <a:pt x="f4" y="f51"/>
                  </a:lnTo>
                  <a:cubicBezTo>
                    <a:pt x="f52" y="f0"/>
                    <a:pt x="f53" y="f7"/>
                    <a:pt x="f6" y="f7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10192;p74">
              <a:extLst>
                <a:ext uri="{FF2B5EF4-FFF2-40B4-BE49-F238E27FC236}">
                  <a16:creationId xmlns:a16="http://schemas.microsoft.com/office/drawing/2014/main" id="{6C0ECA5D-7452-8113-455E-7B97831CF3E0}"/>
                </a:ext>
              </a:extLst>
            </p:cNvPr>
            <p:cNvSpPr/>
            <p:nvPr/>
          </p:nvSpPr>
          <p:spPr>
            <a:xfrm>
              <a:off x="7927884" y="3006912"/>
              <a:ext cx="227356" cy="1145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066"/>
                <a:gd name="f4" fmla="val 3812"/>
                <a:gd name="f5" fmla="val 5758"/>
                <a:gd name="f6" fmla="val 5692"/>
                <a:gd name="f7" fmla="val 5629"/>
                <a:gd name="f8" fmla="val 11"/>
                <a:gd name="f9" fmla="val 5577"/>
                <a:gd name="f10" fmla="val 32"/>
                <a:gd name="f11" fmla="val 5091"/>
                <a:gd name="f12" fmla="val 339"/>
                <a:gd name="f13" fmla="val 4530"/>
                <a:gd name="f14" fmla="val 489"/>
                <a:gd name="f15" fmla="val 3972"/>
                <a:gd name="f16" fmla="val 3444"/>
                <a:gd name="f17" fmla="val 2917"/>
                <a:gd name="f18" fmla="val 355"/>
                <a:gd name="f19" fmla="val 2458"/>
                <a:gd name="f20" fmla="val 95"/>
                <a:gd name="f21" fmla="val 2389"/>
                <a:gd name="f22" fmla="val 53"/>
                <a:gd name="f23" fmla="val 2314"/>
                <a:gd name="f24" fmla="val 30"/>
                <a:gd name="f25" fmla="val 2239"/>
                <a:gd name="f26" fmla="val 2141"/>
                <a:gd name="f27" fmla="val 2042"/>
                <a:gd name="f28" fmla="val 69"/>
                <a:gd name="f29" fmla="val 1954"/>
                <a:gd name="f30" fmla="val 158"/>
                <a:gd name="f31" fmla="val 189"/>
                <a:gd name="f32" fmla="val 1922"/>
                <a:gd name="f33" fmla="val 2143"/>
                <a:gd name="f34" fmla="val 2395"/>
                <a:gd name="f35" fmla="val 221"/>
                <a:gd name="f36" fmla="val 2552"/>
                <a:gd name="f37" fmla="val 1324"/>
                <a:gd name="f38" fmla="val 3403"/>
                <a:gd name="f39" fmla="val 2615"/>
                <a:gd name="f40" fmla="val 4001"/>
                <a:gd name="f41" fmla="val 5388"/>
                <a:gd name="f42" fmla="val 6711"/>
                <a:gd name="f43" fmla="val 7814"/>
                <a:gd name="f44" fmla="val 2521"/>
                <a:gd name="f45" fmla="val 8034"/>
                <a:gd name="f46" fmla="val 2363"/>
                <a:gd name="f47" fmla="val 2080"/>
                <a:gd name="f48" fmla="val 7877"/>
                <a:gd name="f49" fmla="val 1890"/>
                <a:gd name="f50" fmla="val 6112"/>
                <a:gd name="f51" fmla="val 126"/>
                <a:gd name="f52" fmla="val 6028"/>
                <a:gd name="f53" fmla="val 42"/>
                <a:gd name="f54" fmla="val 5888"/>
                <a:gd name="f55" fmla="*/ f0 1 8066"/>
                <a:gd name="f56" fmla="*/ f1 1 3812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8066"/>
                <a:gd name="f63" fmla="*/ f60 1 3812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8066" h="381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2" y="f33"/>
                    <a:pt x="f10" y="f34"/>
                    <a:pt x="f35" y="f36"/>
                  </a:cubicBezTo>
                  <a:cubicBezTo>
                    <a:pt x="f37" y="f38"/>
                    <a:pt x="f39" y="f4"/>
                    <a:pt x="f40" y="f4"/>
                  </a:cubicBezTo>
                  <a:cubicBezTo>
                    <a:pt x="f41" y="f4"/>
                    <a:pt x="f42" y="f38"/>
                    <a:pt x="f43" y="f44"/>
                  </a:cubicBezTo>
                  <a:cubicBezTo>
                    <a:pt x="f45" y="f46"/>
                    <a:pt x="f3" y="f47"/>
                    <a:pt x="f48" y="f49"/>
                  </a:cubicBezTo>
                  <a:lnTo>
                    <a:pt x="f50" y="f51"/>
                  </a:lnTo>
                  <a:cubicBezTo>
                    <a:pt x="f52" y="f53"/>
                    <a:pt x="f54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10193;p74">
              <a:extLst>
                <a:ext uri="{FF2B5EF4-FFF2-40B4-BE49-F238E27FC236}">
                  <a16:creationId xmlns:a16="http://schemas.microsoft.com/office/drawing/2014/main" id="{E1315F30-FA68-0FA6-C517-74B0D34CDF65}"/>
                </a:ext>
              </a:extLst>
            </p:cNvPr>
            <p:cNvSpPr/>
            <p:nvPr/>
          </p:nvSpPr>
          <p:spPr>
            <a:xfrm>
              <a:off x="8053084" y="2742733"/>
              <a:ext cx="168752" cy="308253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5987"/>
                <a:gd name="f5" fmla="val 10261"/>
                <a:gd name="f6" fmla="val 418"/>
                <a:gd name="f7" fmla="val 1"/>
                <a:gd name="f8" fmla="val 190"/>
                <a:gd name="f9" fmla="val 414"/>
                <a:gd name="f10" fmla="val 2934"/>
                <a:gd name="f11" fmla="val 3123"/>
                <a:gd name="f12" fmla="val 127"/>
                <a:gd name="f13" fmla="val 3281"/>
                <a:gd name="f14" fmla="val 316"/>
                <a:gd name="f15" fmla="val 3312"/>
                <a:gd name="f16" fmla="val 1639"/>
                <a:gd name="f17" fmla="val 3659"/>
                <a:gd name="f18" fmla="val 2647"/>
                <a:gd name="f19" fmla="val 4856"/>
                <a:gd name="f20" fmla="val 6274"/>
                <a:gd name="f21" fmla="val 6809"/>
                <a:gd name="f22" fmla="val 2489"/>
                <a:gd name="f23" fmla="val 7376"/>
                <a:gd name="f24" fmla="val 2206"/>
                <a:gd name="f25" fmla="val 7849"/>
                <a:gd name="f26" fmla="val 2080"/>
                <a:gd name="f27" fmla="val 8007"/>
                <a:gd name="f28" fmla="val 2111"/>
                <a:gd name="f29" fmla="val 8196"/>
                <a:gd name="f30" fmla="val 2269"/>
                <a:gd name="f31" fmla="val 8353"/>
                <a:gd name="f32" fmla="val 4065"/>
                <a:gd name="f33" fmla="val 10149"/>
                <a:gd name="f34" fmla="val 4137"/>
                <a:gd name="f35" fmla="val 10221"/>
                <a:gd name="f36" fmla="val 4242"/>
                <a:gd name="f37" fmla="val 10260"/>
                <a:gd name="f38" fmla="val 4350"/>
                <a:gd name="f39" fmla="val 4478"/>
                <a:gd name="f40" fmla="val 4609"/>
                <a:gd name="f41" fmla="val 10205"/>
                <a:gd name="f42" fmla="val 4695"/>
                <a:gd name="f43" fmla="val 10086"/>
                <a:gd name="f44" fmla="val 5514"/>
                <a:gd name="f45" fmla="val 8983"/>
                <a:gd name="f46" fmla="val 7660"/>
                <a:gd name="f47" fmla="val 5892"/>
                <a:gd name="f48" fmla="val 3592"/>
                <a:gd name="f49" fmla="val 445"/>
                <a:gd name="f50" fmla="val 473"/>
                <a:gd name="f51" fmla="val 4"/>
                <a:gd name="f52" fmla="val 455"/>
                <a:gd name="f53" fmla="val 2"/>
                <a:gd name="f54" fmla="val 436"/>
                <a:gd name="f55" fmla="*/ f1 1 5987"/>
                <a:gd name="f56" fmla="*/ f2 1 10261"/>
                <a:gd name="f57" fmla="val f3"/>
                <a:gd name="f58" fmla="val f4"/>
                <a:gd name="f59" fmla="val f5"/>
                <a:gd name="f60" fmla="+- f59 0 f57"/>
                <a:gd name="f61" fmla="+- f58 0 f57"/>
                <a:gd name="f62" fmla="*/ f61 1 5987"/>
                <a:gd name="f63" fmla="*/ f60 1 10261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5987" h="10261">
                  <a:moveTo>
                    <a:pt x="f6" y="f7"/>
                  </a:moveTo>
                  <a:cubicBezTo>
                    <a:pt x="f8" y="f7"/>
                    <a:pt x="f7" y="f0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lnTo>
                    <a:pt x="f32" y="f33"/>
                  </a:ln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" y="f46"/>
                    <a:pt x="f4" y="f20"/>
                  </a:cubicBezTo>
                  <a:cubicBezTo>
                    <a:pt x="f47" y="f11"/>
                    <a:pt x="f48" y="f49"/>
                    <a:pt x="f50" y="f51"/>
                  </a:cubicBezTo>
                  <a:cubicBezTo>
                    <a:pt x="f52" y="f53"/>
                    <a:pt x="f54" y="f7"/>
                    <a:pt x="f6" y="f7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10194;p74">
              <a:extLst>
                <a:ext uri="{FF2B5EF4-FFF2-40B4-BE49-F238E27FC236}">
                  <a16:creationId xmlns:a16="http://schemas.microsoft.com/office/drawing/2014/main" id="{361E934C-B732-1BDB-AD1C-35731F578299}"/>
                </a:ext>
              </a:extLst>
            </p:cNvPr>
            <p:cNvSpPr/>
            <p:nvPr/>
          </p:nvSpPr>
          <p:spPr>
            <a:xfrm>
              <a:off x="8005151" y="2845055"/>
              <a:ext cx="71058" cy="1741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5798"/>
                <a:gd name="f5" fmla="val 1260"/>
                <a:gd name="f6" fmla="val 1"/>
                <a:gd name="f7" fmla="val 1040"/>
                <a:gd name="f8" fmla="val 819"/>
                <a:gd name="f9" fmla="val 190"/>
                <a:gd name="f10" fmla="val 379"/>
                <a:gd name="f11" fmla="val 662"/>
                <a:gd name="f12" fmla="val 347"/>
                <a:gd name="f13" fmla="val 820"/>
                <a:gd name="f14" fmla="val 1293"/>
                <a:gd name="f15" fmla="val 1860"/>
                <a:gd name="f16" fmla="val 567"/>
                <a:gd name="f17" fmla="val 2899"/>
                <a:gd name="f18" fmla="val 977"/>
                <a:gd name="f19" fmla="val 3214"/>
                <a:gd name="f20" fmla="val 1292"/>
                <a:gd name="f21" fmla="val 3466"/>
                <a:gd name="f22" fmla="val 1670"/>
                <a:gd name="f23" fmla="val 3687"/>
                <a:gd name="f24" fmla="val 3939"/>
                <a:gd name="f25" fmla="val 4160"/>
                <a:gd name="f26" fmla="val 1450"/>
                <a:gd name="f27" fmla="val 4380"/>
                <a:gd name="f28" fmla="val 1071"/>
                <a:gd name="f29" fmla="val 630"/>
                <a:gd name="f30" fmla="val 3529"/>
                <a:gd name="f31" fmla="val 441"/>
                <a:gd name="f32" fmla="val 252"/>
                <a:gd name="f33" fmla="val 32"/>
                <a:gd name="f34" fmla="val 3750"/>
                <a:gd name="f35" fmla="val 4475"/>
                <a:gd name="f36" fmla="val 410"/>
                <a:gd name="f37" fmla="val 4916"/>
                <a:gd name="f38" fmla="val 882"/>
                <a:gd name="f39" fmla="val 5105"/>
                <a:gd name="f40" fmla="val 5388"/>
                <a:gd name="f41" fmla="val 5640"/>
                <a:gd name="f42" fmla="val 1544"/>
                <a:gd name="f43" fmla="val 1702"/>
                <a:gd name="f44" fmla="val 5577"/>
                <a:gd name="f45" fmla="val 5073"/>
                <a:gd name="f46" fmla="val 2174"/>
                <a:gd name="f47" fmla="val 4443"/>
                <a:gd name="f48" fmla="val 3907"/>
                <a:gd name="f49" fmla="val 1985"/>
                <a:gd name="f50" fmla="val 2836"/>
                <a:gd name="f51" fmla="val 1229"/>
                <a:gd name="f52" fmla="val 2269"/>
                <a:gd name="f53" fmla="val 2049"/>
                <a:gd name="f54" fmla="val 1797"/>
                <a:gd name="f55" fmla="val 1576"/>
                <a:gd name="f56" fmla="val 1419"/>
                <a:gd name="f57" fmla="val 1608"/>
                <a:gd name="f58" fmla="val 1891"/>
                <a:gd name="f59" fmla="val 2238"/>
                <a:gd name="f60" fmla="val 2143"/>
                <a:gd name="f61" fmla="val 2363"/>
                <a:gd name="f62" fmla="val 1261"/>
                <a:gd name="f63" fmla="val 631"/>
                <a:gd name="f64" fmla="val 158"/>
                <a:gd name="f65" fmla="val 1513"/>
                <a:gd name="f66" fmla="*/ f0 1 2521"/>
                <a:gd name="f67" fmla="*/ f1 1 5798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2521"/>
                <a:gd name="f74" fmla="*/ f71 1 5798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2521" h="57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2" y="f14"/>
                    <a:pt x="f2" y="f15"/>
                  </a:cubicBezTo>
                  <a:cubicBezTo>
                    <a:pt x="f2" y="f3"/>
                    <a:pt x="f16" y="f17"/>
                    <a:pt x="f18" y="f19"/>
                  </a:cubicBez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5" y="f27"/>
                  </a:cubicBezTo>
                  <a:cubicBezTo>
                    <a:pt x="f28" y="f27"/>
                    <a:pt x="f8" y="f25"/>
                    <a:pt x="f8" y="f24"/>
                  </a:cubicBezTo>
                  <a:cubicBezTo>
                    <a:pt x="f8" y="f23"/>
                    <a:pt x="f29" y="f30"/>
                    <a:pt x="f31" y="f30"/>
                  </a:cubicBezTo>
                  <a:cubicBezTo>
                    <a:pt x="f32" y="f30"/>
                    <a:pt x="f33" y="f34"/>
                    <a:pt x="f33" y="f24"/>
                  </a:cubicBezTo>
                  <a:cubicBezTo>
                    <a:pt x="f33" y="f35"/>
                    <a:pt x="f36" y="f37"/>
                    <a:pt x="f38" y="f39"/>
                  </a:cubicBezTo>
                  <a:lnTo>
                    <a:pt x="f38" y="f40"/>
                  </a:lnTo>
                  <a:cubicBezTo>
                    <a:pt x="f38" y="f41"/>
                    <a:pt x="f28" y="f4"/>
                    <a:pt x="f20" y="f4"/>
                  </a:cubicBezTo>
                  <a:cubicBezTo>
                    <a:pt x="f42" y="f4"/>
                    <a:pt x="f43" y="f44"/>
                    <a:pt x="f43" y="f40"/>
                  </a:cubicBezTo>
                  <a:lnTo>
                    <a:pt x="f43" y="f45"/>
                  </a:lnTo>
                  <a:cubicBezTo>
                    <a:pt x="f46" y="f37"/>
                    <a:pt x="f3" y="f47"/>
                    <a:pt x="f3" y="f48"/>
                  </a:cubicBezTo>
                  <a:cubicBezTo>
                    <a:pt x="f3" y="f19"/>
                    <a:pt x="f49" y="f50"/>
                    <a:pt x="f42" y="f3"/>
                  </a:cubicBezTo>
                  <a:cubicBezTo>
                    <a:pt x="f51" y="f52"/>
                    <a:pt x="f38" y="f53"/>
                    <a:pt x="f38" y="f54"/>
                  </a:cubicBezTo>
                  <a:cubicBezTo>
                    <a:pt x="f38" y="f55"/>
                    <a:pt x="f28" y="f56"/>
                    <a:pt x="f20" y="f56"/>
                  </a:cubicBezTo>
                  <a:cubicBezTo>
                    <a:pt x="f42" y="f56"/>
                    <a:pt x="f43" y="f57"/>
                    <a:pt x="f43" y="f54"/>
                  </a:cubicBezTo>
                  <a:cubicBezTo>
                    <a:pt x="f43" y="f53"/>
                    <a:pt x="f58" y="f59"/>
                    <a:pt x="f60" y="f59"/>
                  </a:cubicBezTo>
                  <a:cubicBezTo>
                    <a:pt x="f61" y="f59"/>
                    <a:pt x="f3" y="f53"/>
                    <a:pt x="f3" y="f54"/>
                  </a:cubicBezTo>
                  <a:cubicBezTo>
                    <a:pt x="f3" y="f62"/>
                    <a:pt x="f46" y="f13"/>
                    <a:pt x="f43" y="f63"/>
                  </a:cubicBezTo>
                  <a:lnTo>
                    <a:pt x="f43" y="f12"/>
                  </a:lnTo>
                  <a:cubicBezTo>
                    <a:pt x="f43" y="f64"/>
                    <a:pt x="f65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8" name="Google Shape;10221;p74">
            <a:extLst>
              <a:ext uri="{FF2B5EF4-FFF2-40B4-BE49-F238E27FC236}">
                <a16:creationId xmlns:a16="http://schemas.microsoft.com/office/drawing/2014/main" id="{0E7F30BE-E118-AADB-7FE2-E0558E89BBC0}"/>
              </a:ext>
            </a:extLst>
          </p:cNvPr>
          <p:cNvGrpSpPr/>
          <p:nvPr/>
        </p:nvGrpSpPr>
        <p:grpSpPr>
          <a:xfrm>
            <a:off x="3835469" y="3466947"/>
            <a:ext cx="316967" cy="383407"/>
            <a:chOff x="3835469" y="3466947"/>
            <a:chExt cx="316967" cy="383407"/>
          </a:xfrm>
        </p:grpSpPr>
        <p:sp>
          <p:nvSpPr>
            <p:cNvPr id="69" name="Google Shape;10222;p74">
              <a:extLst>
                <a:ext uri="{FF2B5EF4-FFF2-40B4-BE49-F238E27FC236}">
                  <a16:creationId xmlns:a16="http://schemas.microsoft.com/office/drawing/2014/main" id="{06EE819E-CE96-E800-F2DC-CD4DA127115A}"/>
                </a:ext>
              </a:extLst>
            </p:cNvPr>
            <p:cNvSpPr/>
            <p:nvPr/>
          </p:nvSpPr>
          <p:spPr>
            <a:xfrm>
              <a:off x="3940158" y="3647633"/>
              <a:ext cx="105668" cy="67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2080"/>
                <a:gd name="f5" fmla="val 1733"/>
                <a:gd name="f6" fmla="val 788"/>
                <a:gd name="f7" fmla="val 2678"/>
                <a:gd name="f8" fmla="*/ f0 1 3466"/>
                <a:gd name="f9" fmla="*/ f1 1 208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466"/>
                <a:gd name="f16" fmla="*/ f13 1 208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466" h="2080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10223;p74">
              <a:extLst>
                <a:ext uri="{FF2B5EF4-FFF2-40B4-BE49-F238E27FC236}">
                  <a16:creationId xmlns:a16="http://schemas.microsoft.com/office/drawing/2014/main" id="{4771893E-2992-04B4-4F43-21193A120567}"/>
                </a:ext>
              </a:extLst>
            </p:cNvPr>
            <p:cNvSpPr/>
            <p:nvPr/>
          </p:nvSpPr>
          <p:spPr>
            <a:xfrm>
              <a:off x="3970891" y="3580086"/>
              <a:ext cx="43260" cy="460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418"/>
                <a:gd name="f5" fmla="val 725"/>
                <a:gd name="f6" fmla="val 316"/>
                <a:gd name="f7" fmla="val 315"/>
                <a:gd name="f8" fmla="val 1103"/>
                <a:gd name="f9" fmla="*/ f0 1 1419"/>
                <a:gd name="f10" fmla="*/ f1 1 1418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419"/>
                <a:gd name="f17" fmla="*/ f14 1 1418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419" h="1418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cubicBezTo>
                    <a:pt x="f2" y="f8"/>
                    <a:pt x="f6" y="f4"/>
                    <a:pt x="f5" y="f4"/>
                  </a:cubicBezTo>
                  <a:cubicBezTo>
                    <a:pt x="f8" y="f4"/>
                    <a:pt x="f4" y="f8"/>
                    <a:pt x="f4" y="f5"/>
                  </a:cubicBezTo>
                  <a:cubicBezTo>
                    <a:pt x="f4" y="f7"/>
                    <a:pt x="f8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10224;p74">
              <a:extLst>
                <a:ext uri="{FF2B5EF4-FFF2-40B4-BE49-F238E27FC236}">
                  <a16:creationId xmlns:a16="http://schemas.microsoft.com/office/drawing/2014/main" id="{516D2345-7522-EF10-AEAD-C6FA311372EE}"/>
                </a:ext>
              </a:extLst>
            </p:cNvPr>
            <p:cNvSpPr/>
            <p:nvPr/>
          </p:nvSpPr>
          <p:spPr>
            <a:xfrm>
              <a:off x="3835469" y="3466947"/>
              <a:ext cx="316967" cy="3834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97"/>
                <a:gd name="f4" fmla="val 11800"/>
                <a:gd name="f5" fmla="val 5167"/>
                <a:gd name="f6" fmla="val 2757"/>
                <a:gd name="f7" fmla="val 5923"/>
                <a:gd name="f8" fmla="val 6553"/>
                <a:gd name="f9" fmla="val 3388"/>
                <a:gd name="f10" fmla="val 4144"/>
                <a:gd name="f11" fmla="val 4490"/>
                <a:gd name="f12" fmla="val 6396"/>
                <a:gd name="f13" fmla="val 4805"/>
                <a:gd name="f14" fmla="val 6175"/>
                <a:gd name="f15" fmla="val 5089"/>
                <a:gd name="f16" fmla="val 7026"/>
                <a:gd name="f17" fmla="val 5498"/>
                <a:gd name="f18" fmla="val 7593"/>
                <a:gd name="f19" fmla="val 6317"/>
                <a:gd name="f20" fmla="val 7294"/>
                <a:gd name="f21" fmla="val 8019"/>
                <a:gd name="f22" fmla="val 8208"/>
                <a:gd name="f23" fmla="val 7435"/>
                <a:gd name="f24" fmla="val 8365"/>
                <a:gd name="f25" fmla="val 7246"/>
                <a:gd name="f26" fmla="val 3088"/>
                <a:gd name="f27" fmla="val 2867"/>
                <a:gd name="f28" fmla="val 2710"/>
                <a:gd name="f29" fmla="val 3308"/>
                <a:gd name="f30" fmla="val 4127"/>
                <a:gd name="f31" fmla="val 3907"/>
                <a:gd name="f32" fmla="val 4868"/>
                <a:gd name="f33" fmla="val 3781"/>
                <a:gd name="f34" fmla="val 4553"/>
                <a:gd name="f35" fmla="val 4411"/>
                <a:gd name="f36" fmla="val 5183"/>
                <a:gd name="f37" fmla="val 1"/>
                <a:gd name="f38" fmla="val 5128"/>
                <a:gd name="f39" fmla="val 5073"/>
                <a:gd name="f40" fmla="val 17"/>
                <a:gd name="f41" fmla="val 5010"/>
                <a:gd name="f42" fmla="val 48"/>
                <a:gd name="f43" fmla="val 3964"/>
                <a:gd name="f44" fmla="val 646"/>
                <a:gd name="f45" fmla="val 2946"/>
                <a:gd name="f46" fmla="val 940"/>
                <a:gd name="f47" fmla="val 1919"/>
                <a:gd name="f48" fmla="val 1430"/>
                <a:gd name="f49" fmla="val 939"/>
                <a:gd name="f50" fmla="val 873"/>
                <a:gd name="f51" fmla="val 441"/>
                <a:gd name="f52" fmla="val 741"/>
                <a:gd name="f53" fmla="val 402"/>
                <a:gd name="f54" fmla="val 722"/>
                <a:gd name="f55" fmla="val 363"/>
                <a:gd name="f56" fmla="val 714"/>
                <a:gd name="f57" fmla="val 326"/>
                <a:gd name="f58" fmla="val 243"/>
                <a:gd name="f59" fmla="val 170"/>
                <a:gd name="f60" fmla="val 751"/>
                <a:gd name="f61" fmla="val 126"/>
                <a:gd name="f62" fmla="val 773"/>
                <a:gd name="f63" fmla="val 32"/>
                <a:gd name="f64" fmla="val 836"/>
                <a:gd name="f65" fmla="val 930"/>
                <a:gd name="f66" fmla="val 1056"/>
                <a:gd name="f67" fmla="val 5026"/>
                <a:gd name="f68" fmla="val 8145"/>
                <a:gd name="f69" fmla="val 2080"/>
                <a:gd name="f70" fmla="val 10949"/>
                <a:gd name="f71" fmla="val 5104"/>
                <a:gd name="f72" fmla="val 11799"/>
                <a:gd name="f73" fmla="val 5262"/>
                <a:gd name="f74" fmla="val 8255"/>
                <a:gd name="f75" fmla="val 10917"/>
                <a:gd name="f76" fmla="val 10365"/>
                <a:gd name="f77" fmla="val 10271"/>
                <a:gd name="f78" fmla="val 10162"/>
                <a:gd name="f79" fmla="val 10084"/>
                <a:gd name="f80" fmla="val 10014"/>
                <a:gd name="f81" fmla="val 9983"/>
                <a:gd name="f82" fmla="val 9954"/>
                <a:gd name="f83" fmla="val 9924"/>
                <a:gd name="f84" fmla="val 9414"/>
                <a:gd name="f85" fmla="val 877"/>
                <a:gd name="f86" fmla="val 8910"/>
                <a:gd name="f87" fmla="val 946"/>
                <a:gd name="f88" fmla="val 8409"/>
                <a:gd name="f89" fmla="val 7395"/>
                <a:gd name="f90" fmla="val 6389"/>
                <a:gd name="f91" fmla="val 660"/>
                <a:gd name="f92" fmla="val 5356"/>
                <a:gd name="f93" fmla="val 5293"/>
                <a:gd name="f94" fmla="val 5238"/>
                <a:gd name="f95" fmla="*/ f0 1 10397"/>
                <a:gd name="f96" fmla="*/ f1 1 11800"/>
                <a:gd name="f97" fmla="val f2"/>
                <a:gd name="f98" fmla="val f3"/>
                <a:gd name="f99" fmla="val f4"/>
                <a:gd name="f100" fmla="+- f99 0 f97"/>
                <a:gd name="f101" fmla="+- f98 0 f97"/>
                <a:gd name="f102" fmla="*/ f101 1 10397"/>
                <a:gd name="f103" fmla="*/ f100 1 11800"/>
                <a:gd name="f104" fmla="*/ f97 1 f102"/>
                <a:gd name="f105" fmla="*/ f98 1 f102"/>
                <a:gd name="f106" fmla="*/ f97 1 f103"/>
                <a:gd name="f107" fmla="*/ f99 1 f103"/>
                <a:gd name="f108" fmla="*/ f104 f95 1"/>
                <a:gd name="f109" fmla="*/ f105 f95 1"/>
                <a:gd name="f110" fmla="*/ f107 f96 1"/>
                <a:gd name="f111" fmla="*/ f106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8" t="f111" r="f109" b="f110"/>
              <a:pathLst>
                <a:path w="10397" h="1180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4"/>
                    <a:pt x="f28" y="f22"/>
                    <a:pt x="f28" y="f21"/>
                  </a:cubicBezTo>
                  <a:lnTo>
                    <a:pt x="f28" y="f20"/>
                  </a:lnTo>
                  <a:cubicBezTo>
                    <a:pt x="f28" y="f19"/>
                    <a:pt x="f29" y="f17"/>
                    <a:pt x="f30" y="f15"/>
                  </a:cubicBezTo>
                  <a:cubicBezTo>
                    <a:pt x="f31" y="f32"/>
                    <a:pt x="f33" y="f34"/>
                    <a:pt x="f33" y="f10"/>
                  </a:cubicBezTo>
                  <a:cubicBezTo>
                    <a:pt x="f33" y="f9"/>
                    <a:pt x="f35" y="f6"/>
                    <a:pt x="f5" y="f6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61" y="f62"/>
                  </a:cubicBezTo>
                  <a:cubicBezTo>
                    <a:pt x="f63" y="f64"/>
                    <a:pt x="f2" y="f65"/>
                    <a:pt x="f2" y="f66"/>
                  </a:cubicBezTo>
                  <a:lnTo>
                    <a:pt x="f2" y="f67"/>
                  </a:lnTo>
                  <a:cubicBezTo>
                    <a:pt x="f2" y="f68"/>
                    <a:pt x="f69" y="f70"/>
                    <a:pt x="f71" y="f72"/>
                  </a:cubicBezTo>
                  <a:lnTo>
                    <a:pt x="f73" y="f72"/>
                  </a:lnTo>
                  <a:cubicBezTo>
                    <a:pt x="f74" y="f75"/>
                    <a:pt x="f3" y="f68"/>
                    <a:pt x="f3" y="f67"/>
                  </a:cubicBezTo>
                  <a:lnTo>
                    <a:pt x="f3" y="f66"/>
                  </a:lnTo>
                  <a:cubicBezTo>
                    <a:pt x="f3" y="f65"/>
                    <a:pt x="f76" y="f64"/>
                    <a:pt x="f77" y="f62"/>
                  </a:cubicBezTo>
                  <a:cubicBezTo>
                    <a:pt x="f78" y="f60"/>
                    <a:pt x="f79" y="f56"/>
                    <a:pt x="f80" y="f56"/>
                  </a:cubicBezTo>
                  <a:cubicBezTo>
                    <a:pt x="f81" y="f56"/>
                    <a:pt x="f82" y="f54"/>
                    <a:pt x="f83" y="f52"/>
                  </a:cubicBezTo>
                  <a:cubicBezTo>
                    <a:pt x="f84" y="f85"/>
                    <a:pt x="f86" y="f87"/>
                    <a:pt x="f88" y="f87"/>
                  </a:cubicBezTo>
                  <a:cubicBezTo>
                    <a:pt x="f89" y="f87"/>
                    <a:pt x="f90" y="f91"/>
                    <a:pt x="f92" y="f42"/>
                  </a:cubicBezTo>
                  <a:cubicBezTo>
                    <a:pt x="f93" y="f40"/>
                    <a:pt x="f94" y="f37"/>
                    <a:pt x="f36" y="f37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2" name="Google Shape;10240;p74">
            <a:extLst>
              <a:ext uri="{FF2B5EF4-FFF2-40B4-BE49-F238E27FC236}">
                <a16:creationId xmlns:a16="http://schemas.microsoft.com/office/drawing/2014/main" id="{5E0D2AD4-F5DD-253D-CA20-0CB118A02342}"/>
              </a:ext>
            </a:extLst>
          </p:cNvPr>
          <p:cNvGrpSpPr/>
          <p:nvPr/>
        </p:nvGrpSpPr>
        <p:grpSpPr>
          <a:xfrm>
            <a:off x="5224150" y="3470605"/>
            <a:ext cx="365019" cy="360374"/>
            <a:chOff x="5224150" y="3470605"/>
            <a:chExt cx="365019" cy="360374"/>
          </a:xfrm>
        </p:grpSpPr>
        <p:sp>
          <p:nvSpPr>
            <p:cNvPr id="73" name="Google Shape;10241;p74">
              <a:extLst>
                <a:ext uri="{FF2B5EF4-FFF2-40B4-BE49-F238E27FC236}">
                  <a16:creationId xmlns:a16="http://schemas.microsoft.com/office/drawing/2014/main" id="{1CA2CC53-EB7B-C1BD-4FB6-2DA2B194B151}"/>
                </a:ext>
              </a:extLst>
            </p:cNvPr>
            <p:cNvSpPr/>
            <p:nvPr/>
          </p:nvSpPr>
          <p:spPr>
            <a:xfrm>
              <a:off x="5224150" y="3470605"/>
              <a:ext cx="365019" cy="2917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73"/>
                <a:gd name="f4" fmla="val 8980"/>
                <a:gd name="f5" fmla="val 2017"/>
                <a:gd name="f6" fmla="val 3749"/>
                <a:gd name="f7" fmla="val 3119"/>
                <a:gd name="f8" fmla="val 5514"/>
                <a:gd name="f9" fmla="val 914"/>
                <a:gd name="f10" fmla="val 9641"/>
                <a:gd name="f11" fmla="val 10744"/>
                <a:gd name="f12" fmla="val 8538"/>
                <a:gd name="f13" fmla="val 5892"/>
                <a:gd name="f14" fmla="val 5325"/>
                <a:gd name="f15" fmla="val 4852"/>
                <a:gd name="f16" fmla="val 473"/>
                <a:gd name="f17" fmla="val 1040"/>
                <a:gd name="f18" fmla="val 1166"/>
                <a:gd name="f19" fmla="val 4537"/>
                <a:gd name="f20" fmla="val 1324"/>
                <a:gd name="f21" fmla="val 3812"/>
                <a:gd name="f22" fmla="val 1733"/>
                <a:gd name="f23" fmla="val 3529"/>
                <a:gd name="f24" fmla="val 1891"/>
                <a:gd name="f25" fmla="val 3025"/>
                <a:gd name="f26" fmla="val 1954"/>
                <a:gd name="f27" fmla="val 2867"/>
                <a:gd name="f28" fmla="val 1607"/>
                <a:gd name="f29" fmla="val 2521"/>
                <a:gd name="f30" fmla="val 2080"/>
                <a:gd name="f31" fmla="val 1702"/>
                <a:gd name="f32" fmla="val 1576"/>
                <a:gd name="f33" fmla="val 1922"/>
                <a:gd name="f34" fmla="val 946"/>
                <a:gd name="f35" fmla="val 693"/>
                <a:gd name="f36" fmla="val 1796"/>
                <a:gd name="f37" fmla="val 504"/>
                <a:gd name="f38" fmla="val 454"/>
                <a:gd name="f39" fmla="val 1708"/>
                <a:gd name="f40" fmla="val 403"/>
                <a:gd name="f41" fmla="val 1696"/>
                <a:gd name="f42" fmla="val 355"/>
                <a:gd name="f43" fmla="val 223"/>
                <a:gd name="f44" fmla="val 110"/>
                <a:gd name="f45" fmla="val 1784"/>
                <a:gd name="f46" fmla="val 63"/>
                <a:gd name="f47" fmla="val 2111"/>
                <a:gd name="f48" fmla="val 2332"/>
                <a:gd name="f49" fmla="val 252"/>
                <a:gd name="f50" fmla="val 2363"/>
                <a:gd name="f51" fmla="val 536"/>
                <a:gd name="f52" fmla="val 2489"/>
                <a:gd name="f53" fmla="val 820"/>
                <a:gd name="f54" fmla="val 2552"/>
                <a:gd name="f55" fmla="val 1135"/>
                <a:gd name="f56" fmla="val 2615"/>
                <a:gd name="f57" fmla="val 1198"/>
                <a:gd name="f58" fmla="val 1387"/>
                <a:gd name="f59" fmla="val 3277"/>
                <a:gd name="f60" fmla="val 95"/>
                <a:gd name="f61" fmla="val 5671"/>
                <a:gd name="f62" fmla="val 5703"/>
                <a:gd name="f63" fmla="val 5829"/>
                <a:gd name="f64" fmla="val 5860"/>
                <a:gd name="f65" fmla="val 6238"/>
                <a:gd name="f66" fmla="val 7372"/>
                <a:gd name="f67" fmla="val 1009"/>
                <a:gd name="f68" fmla="val 8318"/>
                <a:gd name="f69" fmla="val 2143"/>
                <a:gd name="f70" fmla="val 3308"/>
                <a:gd name="f71" fmla="val 4254"/>
                <a:gd name="f72" fmla="val 4191"/>
                <a:gd name="f73" fmla="val 2710"/>
                <a:gd name="f74" fmla="val 2930"/>
                <a:gd name="f75" fmla="val 3151"/>
                <a:gd name="f76" fmla="val 3088"/>
                <a:gd name="f77" fmla="val 3182"/>
                <a:gd name="f78" fmla="val 2647"/>
                <a:gd name="f79" fmla="val 3844"/>
                <a:gd name="f80" fmla="val 4947"/>
                <a:gd name="f81" fmla="val 8979"/>
                <a:gd name="f82" fmla="val 7089"/>
                <a:gd name="f83" fmla="val 7814"/>
                <a:gd name="f84" fmla="val 8192"/>
                <a:gd name="f85" fmla="val 8853"/>
                <a:gd name="f86" fmla="val 8916"/>
                <a:gd name="f87" fmla="val 2899"/>
                <a:gd name="f88" fmla="val 9074"/>
                <a:gd name="f89" fmla="val 9326"/>
                <a:gd name="f90" fmla="val 7782"/>
                <a:gd name="f91" fmla="val 8727"/>
                <a:gd name="f92" fmla="val 9861"/>
                <a:gd name="f93" fmla="val 11027"/>
                <a:gd name="f94" fmla="val 11972"/>
                <a:gd name="f95" fmla="val 11909"/>
                <a:gd name="f96" fmla="val 10429"/>
                <a:gd name="f97" fmla="val 10618"/>
                <a:gd name="f98" fmla="val 10681"/>
                <a:gd name="f99" fmla="val 10933"/>
                <a:gd name="f100" fmla="val 11248"/>
                <a:gd name="f101" fmla="val 2458"/>
                <a:gd name="f102" fmla="val 11531"/>
                <a:gd name="f103" fmla="val 11720"/>
                <a:gd name="f104" fmla="val 2300"/>
                <a:gd name="f105" fmla="val 11815"/>
                <a:gd name="f106" fmla="val 11674"/>
                <a:gd name="f107" fmla="val 11560"/>
                <a:gd name="f108" fmla="val 11429"/>
                <a:gd name="f109" fmla="val 11380"/>
                <a:gd name="f110" fmla="val 11330"/>
                <a:gd name="f111" fmla="val 11279"/>
                <a:gd name="f112" fmla="val 11059"/>
                <a:gd name="f113" fmla="val 10870"/>
                <a:gd name="f114" fmla="val 10460"/>
                <a:gd name="f115" fmla="val 10113"/>
                <a:gd name="f116" fmla="val 9704"/>
                <a:gd name="f117" fmla="val 9294"/>
                <a:gd name="f118" fmla="val 8790"/>
                <a:gd name="f119" fmla="val 8255"/>
                <a:gd name="f120" fmla="val 8003"/>
                <a:gd name="f121" fmla="val 7278"/>
                <a:gd name="f122" fmla="val 6963"/>
                <a:gd name="f123" fmla="val 441"/>
                <a:gd name="f124" fmla="val 6490"/>
                <a:gd name="f125" fmla="*/ f0 1 11973"/>
                <a:gd name="f126" fmla="*/ f1 1 8980"/>
                <a:gd name="f127" fmla="val f2"/>
                <a:gd name="f128" fmla="val f3"/>
                <a:gd name="f129" fmla="val f4"/>
                <a:gd name="f130" fmla="+- f129 0 f127"/>
                <a:gd name="f131" fmla="+- f128 0 f127"/>
                <a:gd name="f132" fmla="*/ f131 1 11973"/>
                <a:gd name="f133" fmla="*/ f130 1 8980"/>
                <a:gd name="f134" fmla="*/ f127 1 f132"/>
                <a:gd name="f135" fmla="*/ f128 1 f132"/>
                <a:gd name="f136" fmla="*/ f127 1 f133"/>
                <a:gd name="f137" fmla="*/ f129 1 f133"/>
                <a:gd name="f138" fmla="*/ f134 f125 1"/>
                <a:gd name="f139" fmla="*/ f135 f125 1"/>
                <a:gd name="f140" fmla="*/ f137 f126 1"/>
                <a:gd name="f141" fmla="*/ f136 f1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8" t="f141" r="f139" b="f140"/>
              <a:pathLst>
                <a:path w="11973" h="8980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5" y="f6"/>
                  </a:lnTo>
                  <a:close/>
                  <a:moveTo>
                    <a:pt x="f10" y="f6"/>
                  </a:moveTo>
                  <a:lnTo>
                    <a:pt x="f11" y="f8"/>
                  </a:lnTo>
                  <a:lnTo>
                    <a:pt x="f12" y="f8"/>
                  </a:lnTo>
                  <a:lnTo>
                    <a:pt x="f10" y="f6"/>
                  </a:lnTo>
                  <a:close/>
                  <a:moveTo>
                    <a:pt x="f13" y="f2"/>
                  </a:moveTo>
                  <a:cubicBezTo>
                    <a:pt x="f14" y="f2"/>
                    <a:pt x="f15" y="f16"/>
                    <a:pt x="f15" y="f17"/>
                  </a:cubicBezTo>
                  <a:lnTo>
                    <a:pt x="f15" y="f18"/>
                  </a:ln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20"/>
                    <a:pt x="f30" y="f20"/>
                  </a:cubicBezTo>
                  <a:cubicBezTo>
                    <a:pt x="f31" y="f20"/>
                    <a:pt x="f20" y="f32"/>
                    <a:pt x="f18" y="f33"/>
                  </a:cubicBezTo>
                  <a:cubicBezTo>
                    <a:pt x="f34" y="f24"/>
                    <a:pt x="f35" y="f36"/>
                    <a:pt x="f37" y="f22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45"/>
                    <a:pt x="f46" y="f33"/>
                  </a:cubicBezTo>
                  <a:cubicBezTo>
                    <a:pt x="f2" y="f47"/>
                    <a:pt x="f46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27"/>
                    <a:pt x="f58" y="f7"/>
                    <a:pt x="f28" y="f59"/>
                  </a:cubicBezTo>
                  <a:lnTo>
                    <a:pt x="f60" y="f61"/>
                  </a:lnTo>
                  <a:cubicBezTo>
                    <a:pt x="f60" y="f62"/>
                    <a:pt x="f46" y="f63"/>
                    <a:pt x="f46" y="f64"/>
                  </a:cubicBezTo>
                  <a:lnTo>
                    <a:pt x="f46" y="f65"/>
                  </a:lnTo>
                  <a:cubicBezTo>
                    <a:pt x="f46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1" y="f65"/>
                  </a:cubicBezTo>
                  <a:lnTo>
                    <a:pt x="f71" y="f64"/>
                  </a:lnTo>
                  <a:cubicBezTo>
                    <a:pt x="f71" y="f63"/>
                    <a:pt x="f72" y="f62"/>
                    <a:pt x="f72" y="f61"/>
                  </a:cubicBezTo>
                  <a:lnTo>
                    <a:pt x="f73" y="f59"/>
                  </a:lnTo>
                  <a:cubicBezTo>
                    <a:pt x="f74" y="f75"/>
                    <a:pt x="f76" y="f74"/>
                    <a:pt x="f77" y="f78"/>
                  </a:cubicBezTo>
                  <a:cubicBezTo>
                    <a:pt x="f79" y="f29"/>
                    <a:pt x="f72" y="f50"/>
                    <a:pt x="f80" y="f33"/>
                  </a:cubicBezTo>
                  <a:lnTo>
                    <a:pt x="f80" y="f81"/>
                  </a:lnTo>
                  <a:lnTo>
                    <a:pt x="f82" y="f81"/>
                  </a:lnTo>
                  <a:lnTo>
                    <a:pt x="f82" y="f33"/>
                  </a:lnTo>
                  <a:cubicBezTo>
                    <a:pt x="f83" y="f48"/>
                    <a:pt x="f84" y="f29"/>
                    <a:pt x="f85" y="f78"/>
                  </a:cubicBezTo>
                  <a:cubicBezTo>
                    <a:pt x="f86" y="f87"/>
                    <a:pt x="f88" y="f7"/>
                    <a:pt x="f89" y="f59"/>
                  </a:cubicBezTo>
                  <a:lnTo>
                    <a:pt x="f83" y="f61"/>
                  </a:lnTo>
                  <a:cubicBezTo>
                    <a:pt x="f83" y="f62"/>
                    <a:pt x="f90" y="f63"/>
                    <a:pt x="f90" y="f64"/>
                  </a:cubicBezTo>
                  <a:lnTo>
                    <a:pt x="f90" y="f65"/>
                  </a:lnTo>
                  <a:cubicBezTo>
                    <a:pt x="f90" y="f66"/>
                    <a:pt x="f91" y="f68"/>
                    <a:pt x="f92" y="f68"/>
                  </a:cubicBezTo>
                  <a:cubicBezTo>
                    <a:pt x="f93" y="f68"/>
                    <a:pt x="f94" y="f66"/>
                    <a:pt x="f94" y="f65"/>
                  </a:cubicBezTo>
                  <a:lnTo>
                    <a:pt x="f94" y="f64"/>
                  </a:lnTo>
                  <a:cubicBezTo>
                    <a:pt x="f94" y="f63"/>
                    <a:pt x="f95" y="f62"/>
                    <a:pt x="f95" y="f61"/>
                  </a:cubicBezTo>
                  <a:lnTo>
                    <a:pt x="f96" y="f59"/>
                  </a:lnTo>
                  <a:cubicBezTo>
                    <a:pt x="f96" y="f75"/>
                    <a:pt x="f97" y="f74"/>
                    <a:pt x="f98" y="f56"/>
                  </a:cubicBezTo>
                  <a:cubicBezTo>
                    <a:pt x="f99" y="f29"/>
                    <a:pt x="f100" y="f101"/>
                    <a:pt x="f102" y="f50"/>
                  </a:cubicBezTo>
                  <a:cubicBezTo>
                    <a:pt x="f103" y="f104"/>
                    <a:pt x="f105" y="f30"/>
                    <a:pt x="f103" y="f33"/>
                  </a:cubicBezTo>
                  <a:cubicBezTo>
                    <a:pt x="f106" y="f45"/>
                    <a:pt x="f107" y="f41"/>
                    <a:pt x="f108" y="f41"/>
                  </a:cubicBezTo>
                  <a:cubicBezTo>
                    <a:pt x="f109" y="f41"/>
                    <a:pt x="f110" y="f39"/>
                    <a:pt x="f111" y="f22"/>
                  </a:cubicBezTo>
                  <a:cubicBezTo>
                    <a:pt x="f112" y="f36"/>
                    <a:pt x="f113" y="f24"/>
                    <a:pt x="f97" y="f33"/>
                  </a:cubicBezTo>
                  <a:cubicBezTo>
                    <a:pt x="f114" y="f32"/>
                    <a:pt x="f115" y="f20"/>
                    <a:pt x="f116" y="f20"/>
                  </a:cubicBezTo>
                  <a:cubicBezTo>
                    <a:pt x="f117" y="f20"/>
                    <a:pt x="f86" y="f32"/>
                    <a:pt x="f118" y="f26"/>
                  </a:cubicBezTo>
                  <a:cubicBezTo>
                    <a:pt x="f119" y="f24"/>
                    <a:pt x="f120" y="f22"/>
                    <a:pt x="f121" y="f20"/>
                  </a:cubicBezTo>
                  <a:lnTo>
                    <a:pt x="f122" y="f18"/>
                  </a:lnTo>
                  <a:lnTo>
                    <a:pt x="f122" y="f17"/>
                  </a:lnTo>
                  <a:cubicBezTo>
                    <a:pt x="f122" y="f123"/>
                    <a:pt x="f124" y="f2"/>
                    <a:pt x="f13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10242;p74">
              <a:extLst>
                <a:ext uri="{FF2B5EF4-FFF2-40B4-BE49-F238E27FC236}">
                  <a16:creationId xmlns:a16="http://schemas.microsoft.com/office/drawing/2014/main" id="{23B5FD30-DB77-9837-4117-13D0A30AF213}"/>
                </a:ext>
              </a:extLst>
            </p:cNvPr>
            <p:cNvSpPr/>
            <p:nvPr/>
          </p:nvSpPr>
          <p:spPr>
            <a:xfrm>
              <a:off x="5305787" y="3785881"/>
              <a:ext cx="192124" cy="450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1388"/>
                <a:gd name="f5" fmla="val 693"/>
                <a:gd name="f6" fmla="val 1"/>
                <a:gd name="f7" fmla="val 315"/>
                <a:gd name="f8" fmla="val 316"/>
                <a:gd name="f9" fmla="val 694"/>
                <a:gd name="f10" fmla="val 1040"/>
                <a:gd name="f11" fmla="val 1261"/>
                <a:gd name="f12" fmla="val 158"/>
                <a:gd name="f13" fmla="val 1387"/>
                <a:gd name="f14" fmla="val 347"/>
                <a:gd name="f15" fmla="val 5955"/>
                <a:gd name="f16" fmla="val 6144"/>
                <a:gd name="f17" fmla="val 1356"/>
                <a:gd name="f18" fmla="val 6301"/>
                <a:gd name="f19" fmla="val 1198"/>
                <a:gd name="f20" fmla="val 5986"/>
                <a:gd name="f21" fmla="val 5577"/>
                <a:gd name="f22" fmla="*/ f0 1 6302"/>
                <a:gd name="f23" fmla="*/ f1 1 1388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6302"/>
                <a:gd name="f30" fmla="*/ f27 1 1388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6302" h="138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7"/>
                    <a:pt x="f18" y="f19"/>
                    <a:pt x="f18" y="f10"/>
                  </a:cubicBezTo>
                  <a:lnTo>
                    <a:pt x="f18" y="f9"/>
                  </a:lnTo>
                  <a:cubicBezTo>
                    <a:pt x="f18" y="f8"/>
                    <a:pt x="f20" y="f6"/>
                    <a:pt x="f21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5" name="Google Shape;10303;p74">
            <a:extLst>
              <a:ext uri="{FF2B5EF4-FFF2-40B4-BE49-F238E27FC236}">
                <a16:creationId xmlns:a16="http://schemas.microsoft.com/office/drawing/2014/main" id="{1B621974-A7F6-14F4-44D0-87D94417A849}"/>
              </a:ext>
            </a:extLst>
          </p:cNvPr>
          <p:cNvGrpSpPr/>
          <p:nvPr/>
        </p:nvGrpSpPr>
        <p:grpSpPr>
          <a:xfrm>
            <a:off x="5924589" y="3439222"/>
            <a:ext cx="360237" cy="383893"/>
            <a:chOff x="5924589" y="3439222"/>
            <a:chExt cx="360237" cy="383893"/>
          </a:xfrm>
        </p:grpSpPr>
        <p:sp>
          <p:nvSpPr>
            <p:cNvPr id="76" name="Google Shape;10304;p74">
              <a:extLst>
                <a:ext uri="{FF2B5EF4-FFF2-40B4-BE49-F238E27FC236}">
                  <a16:creationId xmlns:a16="http://schemas.microsoft.com/office/drawing/2014/main" id="{8B0A522A-00B9-CF56-B9A5-414BCCCF2B0A}"/>
                </a:ext>
              </a:extLst>
            </p:cNvPr>
            <p:cNvSpPr/>
            <p:nvPr/>
          </p:nvSpPr>
          <p:spPr>
            <a:xfrm>
              <a:off x="5987024" y="3551803"/>
              <a:ext cx="21159" cy="112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3467"/>
                <a:gd name="f5" fmla="val 1"/>
                <a:gd name="f6" fmla="val 3466"/>
                <a:gd name="f7" fmla="*/ f0 1 694"/>
                <a:gd name="f8" fmla="*/ f1 1 346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94"/>
                <a:gd name="f15" fmla="*/ f12 1 346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94" h="3467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10305;p74">
              <a:extLst>
                <a:ext uri="{FF2B5EF4-FFF2-40B4-BE49-F238E27FC236}">
                  <a16:creationId xmlns:a16="http://schemas.microsoft.com/office/drawing/2014/main" id="{D8210B95-4DFF-5AAA-9417-5ACE66E37106}"/>
                </a:ext>
              </a:extLst>
            </p:cNvPr>
            <p:cNvSpPr/>
            <p:nvPr/>
          </p:nvSpPr>
          <p:spPr>
            <a:xfrm>
              <a:off x="6200244" y="3551803"/>
              <a:ext cx="22128" cy="112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3467"/>
                <a:gd name="f5" fmla="val 1"/>
                <a:gd name="f6" fmla="val 3466"/>
                <a:gd name="f7" fmla="val 725"/>
                <a:gd name="f8" fmla="*/ f0 1 726"/>
                <a:gd name="f9" fmla="*/ f1 1 3467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726"/>
                <a:gd name="f16" fmla="*/ f13 1 3467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726" h="346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10306;p74">
              <a:extLst>
                <a:ext uri="{FF2B5EF4-FFF2-40B4-BE49-F238E27FC236}">
                  <a16:creationId xmlns:a16="http://schemas.microsoft.com/office/drawing/2014/main" id="{C1EAA6F7-5703-7F69-9E9C-93BE32EC2F7D}"/>
                </a:ext>
              </a:extLst>
            </p:cNvPr>
            <p:cNvSpPr/>
            <p:nvPr/>
          </p:nvSpPr>
          <p:spPr>
            <a:xfrm>
              <a:off x="5987024" y="3686943"/>
              <a:ext cx="21159" cy="135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60"/>
                <a:gd name="f5" fmla="val 4159"/>
                <a:gd name="f6" fmla="*/ f0 1 694"/>
                <a:gd name="f7" fmla="*/ f1 1 41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94"/>
                <a:gd name="f14" fmla="*/ f11 1 41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94" h="4160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10307;p74">
              <a:extLst>
                <a:ext uri="{FF2B5EF4-FFF2-40B4-BE49-F238E27FC236}">
                  <a16:creationId xmlns:a16="http://schemas.microsoft.com/office/drawing/2014/main" id="{F1409FEE-1591-242B-5438-FCA336B46C43}"/>
                </a:ext>
              </a:extLst>
            </p:cNvPr>
            <p:cNvSpPr/>
            <p:nvPr/>
          </p:nvSpPr>
          <p:spPr>
            <a:xfrm>
              <a:off x="6200244" y="3686943"/>
              <a:ext cx="22128" cy="135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4160"/>
                <a:gd name="f5" fmla="val 1"/>
                <a:gd name="f6" fmla="val 4159"/>
                <a:gd name="f7" fmla="val 725"/>
                <a:gd name="f8" fmla="*/ f0 1 726"/>
                <a:gd name="f9" fmla="*/ f1 1 416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726"/>
                <a:gd name="f16" fmla="*/ f13 1 416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726" h="4160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10308;p74">
              <a:extLst>
                <a:ext uri="{FF2B5EF4-FFF2-40B4-BE49-F238E27FC236}">
                  <a16:creationId xmlns:a16="http://schemas.microsoft.com/office/drawing/2014/main" id="{C903E21A-0F18-2A40-B62D-E806E71512DB}"/>
                </a:ext>
              </a:extLst>
            </p:cNvPr>
            <p:cNvSpPr/>
            <p:nvPr/>
          </p:nvSpPr>
          <p:spPr>
            <a:xfrm>
              <a:off x="5924589" y="3551803"/>
              <a:ext cx="42281" cy="112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3467"/>
                <a:gd name="f5" fmla="val 1009"/>
                <a:gd name="f6" fmla="val 1"/>
                <a:gd name="f7" fmla="val 442"/>
                <a:gd name="f8" fmla="val 2049"/>
                <a:gd name="f9" fmla="val 2427"/>
                <a:gd name="f10" fmla="val 158"/>
                <a:gd name="f11" fmla="val 2773"/>
                <a:gd name="f12" fmla="val 3025"/>
                <a:gd name="f13" fmla="val 662"/>
                <a:gd name="f14" fmla="val 3340"/>
                <a:gd name="f15" fmla="val 3466"/>
                <a:gd name="f16" fmla="*/ f0 1 1387"/>
                <a:gd name="f17" fmla="*/ f1 1 3467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387"/>
                <a:gd name="f24" fmla="*/ f21 1 3467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387" h="3467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8"/>
                  </a:lnTo>
                  <a:cubicBezTo>
                    <a:pt x="f6" y="f9"/>
                    <a:pt x="f10" y="f11"/>
                    <a:pt x="f7" y="f12"/>
                  </a:cubicBezTo>
                  <a:cubicBezTo>
                    <a:pt x="f13" y="f14"/>
                    <a:pt x="f5" y="f15"/>
                    <a:pt x="f3" y="f15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10309;p74">
              <a:extLst>
                <a:ext uri="{FF2B5EF4-FFF2-40B4-BE49-F238E27FC236}">
                  <a16:creationId xmlns:a16="http://schemas.microsoft.com/office/drawing/2014/main" id="{3B6B222F-1678-31DE-D93A-55C094CEB9EB}"/>
                </a:ext>
              </a:extLst>
            </p:cNvPr>
            <p:cNvSpPr/>
            <p:nvPr/>
          </p:nvSpPr>
          <p:spPr>
            <a:xfrm>
              <a:off x="6030257" y="3551803"/>
              <a:ext cx="148900" cy="112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3467"/>
                <a:gd name="f5" fmla="val 1"/>
                <a:gd name="f6" fmla="val 3466"/>
                <a:gd name="f7" fmla="val 4883"/>
                <a:gd name="f8" fmla="*/ f0 1 4884"/>
                <a:gd name="f9" fmla="*/ f1 1 3467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4884"/>
                <a:gd name="f16" fmla="*/ f13 1 3467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4884" h="3467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10310;p74">
              <a:extLst>
                <a:ext uri="{FF2B5EF4-FFF2-40B4-BE49-F238E27FC236}">
                  <a16:creationId xmlns:a16="http://schemas.microsoft.com/office/drawing/2014/main" id="{FABED6A5-7014-DE59-A12F-091559ED17C9}"/>
                </a:ext>
              </a:extLst>
            </p:cNvPr>
            <p:cNvSpPr/>
            <p:nvPr/>
          </p:nvSpPr>
          <p:spPr>
            <a:xfrm>
              <a:off x="6242508" y="3670566"/>
              <a:ext cx="42318" cy="1525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8"/>
                <a:gd name="f4" fmla="val 4695"/>
                <a:gd name="f5" fmla="val 1387"/>
                <a:gd name="f6" fmla="val 977"/>
                <a:gd name="f7" fmla="val 315"/>
                <a:gd name="f8" fmla="val 505"/>
                <a:gd name="f9" fmla="val 504"/>
                <a:gd name="f10" fmla="val 1"/>
                <a:gd name="f11" fmla="val 347"/>
                <a:gd name="f12" fmla="val 946"/>
                <a:gd name="f13" fmla="val 4222"/>
                <a:gd name="f14" fmla="val 3655"/>
                <a:gd name="f15" fmla="*/ f0 1 1388"/>
                <a:gd name="f16" fmla="*/ f1 1 4695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8"/>
                <a:gd name="f23" fmla="*/ f20 1 4695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8" h="4695">
                  <a:moveTo>
                    <a:pt x="f5" y="f2"/>
                  </a:moveTo>
                  <a:cubicBezTo>
                    <a:pt x="f6" y="f7"/>
                    <a:pt x="f8" y="f9"/>
                    <a:pt x="f10" y="f9"/>
                  </a:cubicBezTo>
                  <a:lnTo>
                    <a:pt x="f10" y="f4"/>
                  </a:lnTo>
                  <a:lnTo>
                    <a:pt x="f11" y="f4"/>
                  </a:lnTo>
                  <a:cubicBezTo>
                    <a:pt x="f12" y="f4"/>
                    <a:pt x="f5" y="f13"/>
                    <a:pt x="f5" y="f14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10311;p74">
              <a:extLst>
                <a:ext uri="{FF2B5EF4-FFF2-40B4-BE49-F238E27FC236}">
                  <a16:creationId xmlns:a16="http://schemas.microsoft.com/office/drawing/2014/main" id="{01B31C91-8C04-9E2A-4475-7F35757E0F9C}"/>
                </a:ext>
              </a:extLst>
            </p:cNvPr>
            <p:cNvSpPr/>
            <p:nvPr/>
          </p:nvSpPr>
          <p:spPr>
            <a:xfrm>
              <a:off x="5924589" y="3670566"/>
              <a:ext cx="42281" cy="151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4664"/>
                <a:gd name="f5" fmla="val 1"/>
                <a:gd name="f6" fmla="val 3655"/>
                <a:gd name="f7" fmla="val 4222"/>
                <a:gd name="f8" fmla="val 442"/>
                <a:gd name="f9" fmla="val 4663"/>
                <a:gd name="f10" fmla="val 1009"/>
                <a:gd name="f11" fmla="val 504"/>
                <a:gd name="f12" fmla="val 851"/>
                <a:gd name="f13" fmla="val 379"/>
                <a:gd name="f14" fmla="val 315"/>
                <a:gd name="f15" fmla="*/ f0 1 1387"/>
                <a:gd name="f16" fmla="*/ f1 1 4664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4664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4664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11"/>
                  </a:lnTo>
                  <a:cubicBezTo>
                    <a:pt x="f12" y="f11"/>
                    <a:pt x="f13" y="f14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10312;p74">
              <a:extLst>
                <a:ext uri="{FF2B5EF4-FFF2-40B4-BE49-F238E27FC236}">
                  <a16:creationId xmlns:a16="http://schemas.microsoft.com/office/drawing/2014/main" id="{389ECBE1-6BFA-E8AA-B0E3-B47E7C123693}"/>
                </a:ext>
              </a:extLst>
            </p:cNvPr>
            <p:cNvSpPr/>
            <p:nvPr/>
          </p:nvSpPr>
          <p:spPr>
            <a:xfrm>
              <a:off x="6093634" y="3686943"/>
              <a:ext cx="21159" cy="235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726"/>
                <a:gd name="f5" fmla="val 1"/>
                <a:gd name="f6" fmla="val 347"/>
                <a:gd name="f7" fmla="val 568"/>
                <a:gd name="f8" fmla="val 158"/>
                <a:gd name="f9" fmla="val 725"/>
                <a:gd name="f10" fmla="*/ f0 1 694"/>
                <a:gd name="f11" fmla="*/ f1 1 72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94"/>
                <a:gd name="f18" fmla="*/ f15 1 72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94" h="726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6" y="f9"/>
                  </a:cubicBezTo>
                  <a:cubicBezTo>
                    <a:pt x="f7" y="f9"/>
                    <a:pt x="f3" y="f7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10313;p74">
              <a:extLst>
                <a:ext uri="{FF2B5EF4-FFF2-40B4-BE49-F238E27FC236}">
                  <a16:creationId xmlns:a16="http://schemas.microsoft.com/office/drawing/2014/main" id="{B5C056C3-FF48-424F-DF78-F07D565834EE}"/>
                </a:ext>
              </a:extLst>
            </p:cNvPr>
            <p:cNvSpPr/>
            <p:nvPr/>
          </p:nvSpPr>
          <p:spPr>
            <a:xfrm>
              <a:off x="6242508" y="3551803"/>
              <a:ext cx="42318" cy="112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8"/>
                <a:gd name="f4" fmla="val 3467"/>
                <a:gd name="f5" fmla="val 1"/>
                <a:gd name="f6" fmla="val 3466"/>
                <a:gd name="f7" fmla="val 347"/>
                <a:gd name="f8" fmla="val 662"/>
                <a:gd name="f9" fmla="val 3340"/>
                <a:gd name="f10" fmla="val 946"/>
                <a:gd name="f11" fmla="val 3088"/>
                <a:gd name="f12" fmla="val 1229"/>
                <a:gd name="f13" fmla="val 2836"/>
                <a:gd name="f14" fmla="val 1387"/>
                <a:gd name="f15" fmla="val 2458"/>
                <a:gd name="f16" fmla="val 2080"/>
                <a:gd name="f17" fmla="val 1040"/>
                <a:gd name="f18" fmla="val 442"/>
                <a:gd name="f19" fmla="val 914"/>
                <a:gd name="f20" fmla="*/ f0 1 1388"/>
                <a:gd name="f21" fmla="*/ f1 1 3467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1388"/>
                <a:gd name="f28" fmla="*/ f25 1 3467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1388" h="3467">
                  <a:moveTo>
                    <a:pt x="f5" y="f5"/>
                  </a:moveTo>
                  <a:lnTo>
                    <a:pt x="f5" y="f6"/>
                  </a:ln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4" y="f16"/>
                  </a:cubicBezTo>
                  <a:lnTo>
                    <a:pt x="f14" y="f17"/>
                  </a:lnTo>
                  <a:cubicBezTo>
                    <a:pt x="f14" y="f18"/>
                    <a:pt x="f19" y="f5"/>
                    <a:pt x="f7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10314;p74">
              <a:extLst>
                <a:ext uri="{FF2B5EF4-FFF2-40B4-BE49-F238E27FC236}">
                  <a16:creationId xmlns:a16="http://schemas.microsoft.com/office/drawing/2014/main" id="{DAE0BCAD-DFFA-0CC7-E554-3B6688BCF097}"/>
                </a:ext>
              </a:extLst>
            </p:cNvPr>
            <p:cNvSpPr/>
            <p:nvPr/>
          </p:nvSpPr>
          <p:spPr>
            <a:xfrm>
              <a:off x="6030257" y="3686943"/>
              <a:ext cx="148900" cy="135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4160"/>
                <a:gd name="f5" fmla="val 4159"/>
                <a:gd name="f6" fmla="val 4883"/>
                <a:gd name="f7" fmla="val 3466"/>
                <a:gd name="f8" fmla="val 347"/>
                <a:gd name="f9" fmla="val 946"/>
                <a:gd name="f10" fmla="val 2993"/>
                <a:gd name="f11" fmla="val 1387"/>
                <a:gd name="f12" fmla="val 2426"/>
                <a:gd name="f13" fmla="val 1827"/>
                <a:gd name="f14" fmla="val 1418"/>
                <a:gd name="f15" fmla="val 914"/>
                <a:gd name="f16" fmla="*/ f0 1 4884"/>
                <a:gd name="f17" fmla="*/ f1 1 416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4884"/>
                <a:gd name="f24" fmla="*/ f21 1 416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4884" h="4160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lnTo>
                    <a:pt x="f7" y="f2"/>
                  </a:lnTo>
                  <a:lnTo>
                    <a:pt x="f7" y="f8"/>
                  </a:lnTo>
                  <a:cubicBezTo>
                    <a:pt x="f7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4" y="f8"/>
                  </a:cubicBezTo>
                  <a:lnTo>
                    <a:pt x="f14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Google Shape;10315;p74">
              <a:extLst>
                <a:ext uri="{FF2B5EF4-FFF2-40B4-BE49-F238E27FC236}">
                  <a16:creationId xmlns:a16="http://schemas.microsoft.com/office/drawing/2014/main" id="{DCA376E6-4761-50FD-5C38-1725E7A0369F}"/>
                </a:ext>
              </a:extLst>
            </p:cNvPr>
            <p:cNvSpPr/>
            <p:nvPr/>
          </p:nvSpPr>
          <p:spPr>
            <a:xfrm>
              <a:off x="6029279" y="3439222"/>
              <a:ext cx="148900" cy="901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773"/>
                <a:gd name="f5" fmla="val 2427"/>
                <a:gd name="f6" fmla="val 1103"/>
                <a:gd name="f7" fmla="val 1"/>
                <a:gd name="f8" fmla="val 2426"/>
                <a:gd name="f9" fmla="val 1355"/>
                <a:gd name="f10" fmla="val 1828"/>
                <a:gd name="f11" fmla="val 1418"/>
                <a:gd name="f12" fmla="val 2395"/>
                <a:gd name="f13" fmla="val 2994"/>
                <a:gd name="f14" fmla="val 3403"/>
                <a:gd name="f15" fmla="val 1891"/>
                <a:gd name="f16" fmla="val 3781"/>
                <a:gd name="f17" fmla="*/ f0 1 4884"/>
                <a:gd name="f18" fmla="*/ f1 1 2773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4884"/>
                <a:gd name="f25" fmla="*/ f22 1 2773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4884" h="2773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4"/>
                  </a:lnTo>
                  <a:lnTo>
                    <a:pt x="f9" y="f4"/>
                  </a:lnTo>
                  <a:lnTo>
                    <a:pt x="f9" y="f8"/>
                  </a:lnTo>
                  <a:cubicBezTo>
                    <a:pt x="f9" y="f10"/>
                    <a:pt x="f10" y="f11"/>
                    <a:pt x="f12" y="f11"/>
                  </a:cubicBezTo>
                  <a:cubicBezTo>
                    <a:pt x="f13" y="f11"/>
                    <a:pt x="f14" y="f15"/>
                    <a:pt x="f14" y="f8"/>
                  </a:cubicBezTo>
                  <a:lnTo>
                    <a:pt x="f14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6"/>
                    <a:pt x="f16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8" name="Google Shape;10341;p74">
            <a:extLst>
              <a:ext uri="{FF2B5EF4-FFF2-40B4-BE49-F238E27FC236}">
                <a16:creationId xmlns:a16="http://schemas.microsoft.com/office/drawing/2014/main" id="{4A63CE98-ED63-47B5-EC56-9CA1310EA70B}"/>
              </a:ext>
            </a:extLst>
          </p:cNvPr>
          <p:cNvGrpSpPr/>
          <p:nvPr/>
        </p:nvGrpSpPr>
        <p:grpSpPr>
          <a:xfrm>
            <a:off x="8527694" y="2749015"/>
            <a:ext cx="259506" cy="362605"/>
            <a:chOff x="8527694" y="2749015"/>
            <a:chExt cx="259506" cy="362605"/>
          </a:xfrm>
        </p:grpSpPr>
        <p:sp>
          <p:nvSpPr>
            <p:cNvPr id="89" name="Google Shape;10342;p74">
              <a:extLst>
                <a:ext uri="{FF2B5EF4-FFF2-40B4-BE49-F238E27FC236}">
                  <a16:creationId xmlns:a16="http://schemas.microsoft.com/office/drawing/2014/main" id="{BA5FA90B-0C15-D691-5A22-F2F460D5698B}"/>
                </a:ext>
              </a:extLst>
            </p:cNvPr>
            <p:cNvSpPr/>
            <p:nvPr/>
          </p:nvSpPr>
          <p:spPr>
            <a:xfrm>
              <a:off x="8527694" y="2749015"/>
              <a:ext cx="259506" cy="2552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12"/>
                <a:gd name="f4" fmla="val 8318"/>
                <a:gd name="f5" fmla="val 4538"/>
                <a:gd name="f6" fmla="val 1"/>
                <a:gd name="f7" fmla="val 2112"/>
                <a:gd name="f8" fmla="val 1985"/>
                <a:gd name="f9" fmla="val 32"/>
                <a:gd name="f10" fmla="val 4537"/>
                <a:gd name="f11" fmla="val 5860"/>
                <a:gd name="f12" fmla="val 631"/>
                <a:gd name="f13" fmla="val 7184"/>
                <a:gd name="f14" fmla="val 1797"/>
                <a:gd name="f15" fmla="val 8066"/>
                <a:gd name="f16" fmla="val 1923"/>
                <a:gd name="f17" fmla="val 8192"/>
                <a:gd name="f18" fmla="val 2017"/>
                <a:gd name="f19" fmla="val 8223"/>
                <a:gd name="f20" fmla="val 2049"/>
                <a:gd name="f21" fmla="val 4160"/>
                <a:gd name="f22" fmla="val 6900"/>
                <a:gd name="f23" fmla="val 2427"/>
                <a:gd name="f24" fmla="val 2238"/>
                <a:gd name="f25" fmla="val 2080"/>
                <a:gd name="f26" fmla="val 6743"/>
                <a:gd name="f27" fmla="val 6554"/>
                <a:gd name="f28" fmla="val 5829"/>
                <a:gd name="f29" fmla="val 4852"/>
                <a:gd name="f30" fmla="val 2679"/>
                <a:gd name="f31" fmla="val 4033"/>
                <a:gd name="f32" fmla="val 3498"/>
                <a:gd name="f33" fmla="val 3624"/>
                <a:gd name="f34" fmla="val 3277"/>
                <a:gd name="f35" fmla="val 3403"/>
                <a:gd name="f36" fmla="val 3151"/>
                <a:gd name="f37" fmla="val 3088"/>
                <a:gd name="f38" fmla="val 2678"/>
                <a:gd name="f39" fmla="val 1922"/>
                <a:gd name="f40" fmla="val 3782"/>
                <a:gd name="f41" fmla="val 1292"/>
                <a:gd name="f42" fmla="val 5262"/>
                <a:gd name="f43" fmla="val 5892"/>
                <a:gd name="f44" fmla="val 3025"/>
                <a:gd name="f45" fmla="val 5735"/>
                <a:gd name="f46" fmla="val 3340"/>
                <a:gd name="f47" fmla="val 5546"/>
                <a:gd name="f48" fmla="val 6365"/>
                <a:gd name="f49" fmla="val 6964"/>
                <a:gd name="f50" fmla="val 6806"/>
                <a:gd name="f51" fmla="val 6617"/>
                <a:gd name="f52" fmla="val 4884"/>
                <a:gd name="f53" fmla="val 6995"/>
                <a:gd name="f54" fmla="val 7027"/>
                <a:gd name="f55" fmla="val 8286"/>
                <a:gd name="f56" fmla="val 7121"/>
                <a:gd name="f57" fmla="val 7247"/>
                <a:gd name="f58" fmla="val 8129"/>
                <a:gd name="f59" fmla="val 8413"/>
                <a:gd name="f60" fmla="val 9011"/>
                <a:gd name="f61" fmla="val 4506"/>
                <a:gd name="f62" fmla="*/ f0 1 9012"/>
                <a:gd name="f63" fmla="*/ f1 1 8318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9012"/>
                <a:gd name="f70" fmla="*/ f67 1 8318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9012" h="8318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9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4"/>
                  </a:cubicBezTo>
                  <a:lnTo>
                    <a:pt x="f21" y="f4"/>
                  </a:ln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6" y="f38"/>
                  </a:cubicBezTo>
                  <a:cubicBezTo>
                    <a:pt x="f36" y="f39"/>
                    <a:pt x="f40" y="f41"/>
                    <a:pt x="f5" y="f41"/>
                  </a:cubicBezTo>
                  <a:cubicBezTo>
                    <a:pt x="f42" y="f41"/>
                    <a:pt x="f43" y="f39"/>
                    <a:pt x="f43" y="f38"/>
                  </a:cubicBezTo>
                  <a:cubicBezTo>
                    <a:pt x="f43" y="f44"/>
                    <a:pt x="f45" y="f46"/>
                    <a:pt x="f47" y="f33"/>
                  </a:cubicBezTo>
                  <a:cubicBezTo>
                    <a:pt x="f48" y="f31"/>
                    <a:pt x="f49" y="f29"/>
                    <a:pt x="f49" y="f28"/>
                  </a:cubicBezTo>
                  <a:lnTo>
                    <a:pt x="f49" y="f27"/>
                  </a:lnTo>
                  <a:cubicBezTo>
                    <a:pt x="f49" y="f26"/>
                    <a:pt x="f50" y="f22"/>
                    <a:pt x="f51" y="f22"/>
                  </a:cubicBezTo>
                  <a:lnTo>
                    <a:pt x="f52" y="f22"/>
                  </a:lnTo>
                  <a:lnTo>
                    <a:pt x="f52" y="f4"/>
                  </a:lnTo>
                  <a:lnTo>
                    <a:pt x="f53" y="f4"/>
                  </a:lnTo>
                  <a:cubicBezTo>
                    <a:pt x="f54" y="f55"/>
                    <a:pt x="f56" y="f17"/>
                    <a:pt x="f57" y="f58"/>
                  </a:cubicBezTo>
                  <a:cubicBezTo>
                    <a:pt x="f59" y="f13"/>
                    <a:pt x="f60" y="f28"/>
                    <a:pt x="f60" y="f61"/>
                  </a:cubicBezTo>
                  <a:cubicBezTo>
                    <a:pt x="f60" y="f18"/>
                    <a:pt x="f53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10343;p74">
              <a:extLst>
                <a:ext uri="{FF2B5EF4-FFF2-40B4-BE49-F238E27FC236}">
                  <a16:creationId xmlns:a16="http://schemas.microsoft.com/office/drawing/2014/main" id="{5F2DB3BE-14D1-06C1-4677-D9496264F7B9}"/>
                </a:ext>
              </a:extLst>
            </p:cNvPr>
            <p:cNvSpPr/>
            <p:nvPr/>
          </p:nvSpPr>
          <p:spPr>
            <a:xfrm>
              <a:off x="8637495" y="2811871"/>
              <a:ext cx="40827" cy="435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419"/>
                <a:gd name="f5" fmla="val 725"/>
                <a:gd name="f6" fmla="val 315"/>
                <a:gd name="f7" fmla="val 1103"/>
                <a:gd name="f8" fmla="*/ f0 1 1418"/>
                <a:gd name="f9" fmla="*/ f1 1 141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418"/>
                <a:gd name="f16" fmla="*/ f13 1 141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418" h="1419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3"/>
                    <a:pt x="f5" y="f3"/>
                  </a:cubicBezTo>
                  <a:cubicBezTo>
                    <a:pt x="f7" y="f3"/>
                    <a:pt x="f3" y="f7"/>
                    <a:pt x="f3" y="f5"/>
                  </a:cubicBez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10344;p74">
              <a:extLst>
                <a:ext uri="{FF2B5EF4-FFF2-40B4-BE49-F238E27FC236}">
                  <a16:creationId xmlns:a16="http://schemas.microsoft.com/office/drawing/2014/main" id="{691FC701-6660-9CB4-9CB3-46056314D580}"/>
                </a:ext>
              </a:extLst>
            </p:cNvPr>
            <p:cNvSpPr/>
            <p:nvPr/>
          </p:nvSpPr>
          <p:spPr>
            <a:xfrm>
              <a:off x="8588483" y="3025539"/>
              <a:ext cx="139747" cy="435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53"/>
                <a:gd name="f4" fmla="val 1419"/>
                <a:gd name="f5" fmla="val 1"/>
                <a:gd name="f6" fmla="val 347"/>
                <a:gd name="f7" fmla="val 946"/>
                <a:gd name="f8" fmla="val 473"/>
                <a:gd name="f9" fmla="val 1040"/>
                <a:gd name="f10" fmla="val 3781"/>
                <a:gd name="f11" fmla="val 4380"/>
                <a:gd name="f12" fmla="*/ f0 1 4853"/>
                <a:gd name="f13" fmla="*/ f1 1 14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4853"/>
                <a:gd name="f20" fmla="*/ f17 1 14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853" h="1419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lnTo>
                    <a:pt x="f10" y="f4"/>
                  </a:lnTo>
                  <a:cubicBezTo>
                    <a:pt x="f11" y="f4"/>
                    <a:pt x="f3" y="f7"/>
                    <a:pt x="f3" y="f6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10345;p74">
              <a:extLst>
                <a:ext uri="{FF2B5EF4-FFF2-40B4-BE49-F238E27FC236}">
                  <a16:creationId xmlns:a16="http://schemas.microsoft.com/office/drawing/2014/main" id="{760CC0E3-F709-D31A-FBA7-207AA2F6F9BE}"/>
                </a:ext>
              </a:extLst>
            </p:cNvPr>
            <p:cNvSpPr/>
            <p:nvPr/>
          </p:nvSpPr>
          <p:spPr>
            <a:xfrm>
              <a:off x="8608445" y="2877607"/>
              <a:ext cx="99834" cy="638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2080"/>
                <a:gd name="f5" fmla="val 1734"/>
                <a:gd name="f6" fmla="val 1"/>
                <a:gd name="f7" fmla="val 789"/>
                <a:gd name="f8" fmla="val 725"/>
                <a:gd name="f9" fmla="val 1733"/>
                <a:gd name="f10" fmla="val 3466"/>
                <a:gd name="f11" fmla="val 788"/>
                <a:gd name="f12" fmla="val 2679"/>
                <a:gd name="f13" fmla="*/ f0 1 3467"/>
                <a:gd name="f14" fmla="*/ f1 1 2080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467"/>
                <a:gd name="f21" fmla="*/ f18 1 2080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467" h="208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lnTo>
                    <a:pt x="f10" y="f4"/>
                  </a:lnTo>
                  <a:lnTo>
                    <a:pt x="f10" y="f9"/>
                  </a:lnTo>
                  <a:cubicBezTo>
                    <a:pt x="f10" y="f11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10346;p74">
              <a:extLst>
                <a:ext uri="{FF2B5EF4-FFF2-40B4-BE49-F238E27FC236}">
                  <a16:creationId xmlns:a16="http://schemas.microsoft.com/office/drawing/2014/main" id="{7F1822DE-D5D9-768C-4018-78A05520BF73}"/>
                </a:ext>
              </a:extLst>
            </p:cNvPr>
            <p:cNvSpPr/>
            <p:nvPr/>
          </p:nvSpPr>
          <p:spPr>
            <a:xfrm>
              <a:off x="8608445" y="3090324"/>
              <a:ext cx="100730" cy="212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98"/>
                <a:gd name="f4" fmla="val 694"/>
                <a:gd name="f5" fmla="val 32"/>
                <a:gd name="f6" fmla="val 1"/>
                <a:gd name="f7" fmla="val 379"/>
                <a:gd name="f8" fmla="val 284"/>
                <a:gd name="f9" fmla="val 2773"/>
                <a:gd name="f10" fmla="val 3183"/>
                <a:gd name="f11" fmla="*/ f0 1 3498"/>
                <a:gd name="f12" fmla="*/ f1 1 69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498"/>
                <a:gd name="f19" fmla="*/ f16 1 69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498" h="694">
                  <a:moveTo>
                    <a:pt x="f5" y="f6"/>
                  </a:moveTo>
                  <a:cubicBezTo>
                    <a:pt x="f6" y="f7"/>
                    <a:pt x="f8" y="f4"/>
                    <a:pt x="f4" y="f4"/>
                  </a:cubicBezTo>
                  <a:lnTo>
                    <a:pt x="f9" y="f4"/>
                  </a:lnTo>
                  <a:cubicBezTo>
                    <a:pt x="f10" y="f4"/>
                    <a:pt x="f3" y="f7"/>
                    <a:pt x="f3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4" name="Google Shape;10359;p74">
            <a:extLst>
              <a:ext uri="{FF2B5EF4-FFF2-40B4-BE49-F238E27FC236}">
                <a16:creationId xmlns:a16="http://schemas.microsoft.com/office/drawing/2014/main" id="{2467CCF7-0C0D-0390-B340-7460B9A83951}"/>
              </a:ext>
            </a:extLst>
          </p:cNvPr>
          <p:cNvGrpSpPr/>
          <p:nvPr/>
        </p:nvGrpSpPr>
        <p:grpSpPr>
          <a:xfrm>
            <a:off x="6584749" y="3481321"/>
            <a:ext cx="361179" cy="338858"/>
            <a:chOff x="6584749" y="3481321"/>
            <a:chExt cx="361179" cy="338858"/>
          </a:xfrm>
        </p:grpSpPr>
        <p:sp>
          <p:nvSpPr>
            <p:cNvPr id="95" name="Google Shape;10360;p74">
              <a:extLst>
                <a:ext uri="{FF2B5EF4-FFF2-40B4-BE49-F238E27FC236}">
                  <a16:creationId xmlns:a16="http://schemas.microsoft.com/office/drawing/2014/main" id="{5530DA9D-5D2B-5082-F413-D1A6025B408B}"/>
                </a:ext>
              </a:extLst>
            </p:cNvPr>
            <p:cNvSpPr/>
            <p:nvPr/>
          </p:nvSpPr>
          <p:spPr>
            <a:xfrm>
              <a:off x="6679838" y="3638973"/>
              <a:ext cx="170023" cy="1812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77"/>
                <a:gd name="f4" fmla="val 2804"/>
                <a:gd name="f5" fmla="val 1607"/>
                <a:gd name="f6" fmla="val 1450"/>
                <a:gd name="f7" fmla="val 725"/>
                <a:gd name="f8" fmla="val 1009"/>
                <a:gd name="f9" fmla="val 3308"/>
                <a:gd name="f10" fmla="val 946"/>
                <a:gd name="f11" fmla="val 3749"/>
                <a:gd name="f12" fmla="val 851"/>
                <a:gd name="f13" fmla="val 4285"/>
                <a:gd name="f14" fmla="val 757"/>
                <a:gd name="f15" fmla="val 4883"/>
                <a:gd name="f16" fmla="val 347"/>
                <a:gd name="f17" fmla="val 158"/>
                <a:gd name="f18" fmla="val 5041"/>
                <a:gd name="f19" fmla="val 5230"/>
                <a:gd name="f20" fmla="val 5419"/>
                <a:gd name="f21" fmla="val 5576"/>
                <a:gd name="f22" fmla="val 5545"/>
                <a:gd name="f23" fmla="val 5387"/>
                <a:gd name="f24" fmla="val 5198"/>
                <a:gd name="f25" fmla="val 5009"/>
                <a:gd name="f26" fmla="val 4852"/>
                <a:gd name="f27" fmla="val 4726"/>
                <a:gd name="f28" fmla="val 4253"/>
                <a:gd name="f29" fmla="val 4632"/>
                <a:gd name="f30" fmla="val 4569"/>
                <a:gd name="f31" fmla="val 3277"/>
                <a:gd name="f32" fmla="val 4128"/>
                <a:gd name="f33" fmla="val 756"/>
                <a:gd name="f34" fmla="val 3970"/>
                <a:gd name="f35" fmla="*/ f0 1 5577"/>
                <a:gd name="f36" fmla="*/ f1 1 5577"/>
                <a:gd name="f37" fmla="val f2"/>
                <a:gd name="f38" fmla="val f3"/>
                <a:gd name="f39" fmla="+- f38 0 f37"/>
                <a:gd name="f40" fmla="*/ f39 1 5577"/>
                <a:gd name="f41" fmla="*/ f37 1 f40"/>
                <a:gd name="f42" fmla="*/ f38 1 f40"/>
                <a:gd name="f43" fmla="*/ f41 f35 1"/>
                <a:gd name="f44" fmla="*/ f42 f35 1"/>
                <a:gd name="f45" fmla="*/ f42 f36 1"/>
                <a:gd name="f46" fmla="*/ f41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5577" h="5577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lnTo>
                    <a:pt x="f16" y="f15"/>
                  </a:lnTo>
                  <a:cubicBezTo>
                    <a:pt x="f17" y="f15"/>
                    <a:pt x="f2" y="f18"/>
                    <a:pt x="f2" y="f19"/>
                  </a:cubicBezTo>
                  <a:cubicBezTo>
                    <a:pt x="f2" y="f20"/>
                    <a:pt x="f17" y="f21"/>
                    <a:pt x="f16" y="f21"/>
                  </a:cubicBezTo>
                  <a:lnTo>
                    <a:pt x="f19" y="f21"/>
                  </a:lnTo>
                  <a:cubicBezTo>
                    <a:pt x="f20" y="f22"/>
                    <a:pt x="f3" y="f23"/>
                    <a:pt x="f3" y="f24"/>
                  </a:cubicBezTo>
                  <a:cubicBezTo>
                    <a:pt x="f3" y="f25"/>
                    <a:pt x="f20" y="f26"/>
                    <a:pt x="f19" y="f26"/>
                  </a:cubicBezTo>
                  <a:lnTo>
                    <a:pt x="f26" y="f26"/>
                  </a:lnTo>
                  <a:cubicBezTo>
                    <a:pt x="f27" y="f28"/>
                    <a:pt x="f29" y="f11"/>
                    <a:pt x="f30" y="f31"/>
                  </a:cubicBezTo>
                  <a:cubicBezTo>
                    <a:pt x="f32" y="f33"/>
                    <a:pt x="f34" y="f2"/>
                    <a:pt x="f4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10361;p74">
              <a:extLst>
                <a:ext uri="{FF2B5EF4-FFF2-40B4-BE49-F238E27FC236}">
                  <a16:creationId xmlns:a16="http://schemas.microsoft.com/office/drawing/2014/main" id="{43C1AC6E-0B8D-403F-264A-E326FDACC963}"/>
                </a:ext>
              </a:extLst>
            </p:cNvPr>
            <p:cNvSpPr/>
            <p:nvPr/>
          </p:nvSpPr>
          <p:spPr>
            <a:xfrm>
              <a:off x="6839282" y="3481321"/>
              <a:ext cx="84536" cy="901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1386"/>
                <a:gd name="f5" fmla="val 630"/>
                <a:gd name="f6" fmla="val 1387"/>
                <a:gd name="f7" fmla="val 2111"/>
                <a:gd name="f8" fmla="val 2143"/>
                <a:gd name="f9" fmla="*/ f0 1 2773"/>
                <a:gd name="f10" fmla="*/ f1 1 2773"/>
                <a:gd name="f11" fmla="val f2"/>
                <a:gd name="f12" fmla="val f3"/>
                <a:gd name="f13" fmla="+- f12 0 f11"/>
                <a:gd name="f14" fmla="*/ f13 1 2773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773" h="2773">
                  <a:moveTo>
                    <a:pt x="f4" y="f2"/>
                  </a:moveTo>
                  <a:cubicBezTo>
                    <a:pt x="f5" y="f2"/>
                    <a:pt x="f2" y="f5"/>
                    <a:pt x="f2" y="f6"/>
                  </a:cubicBezTo>
                  <a:cubicBezTo>
                    <a:pt x="f2" y="f7"/>
                    <a:pt x="f5" y="f3"/>
                    <a:pt x="f4" y="f3"/>
                  </a:cubicBezTo>
                  <a:cubicBezTo>
                    <a:pt x="f8" y="f3"/>
                    <a:pt x="f3" y="f7"/>
                    <a:pt x="f3" y="f6"/>
                  </a:cubicBezTo>
                  <a:cubicBezTo>
                    <a:pt x="f3" y="f5"/>
                    <a:pt x="f8" y="f2"/>
                    <a:pt x="f4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10362;p74">
              <a:extLst>
                <a:ext uri="{FF2B5EF4-FFF2-40B4-BE49-F238E27FC236}">
                  <a16:creationId xmlns:a16="http://schemas.microsoft.com/office/drawing/2014/main" id="{65741F59-A314-A30B-74DF-F633969D1231}"/>
                </a:ext>
              </a:extLst>
            </p:cNvPr>
            <p:cNvSpPr/>
            <p:nvPr/>
          </p:nvSpPr>
          <p:spPr>
            <a:xfrm>
              <a:off x="6606850" y="3481321"/>
              <a:ext cx="83567" cy="901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73"/>
                <a:gd name="f5" fmla="val 1355"/>
                <a:gd name="f6" fmla="val 599"/>
                <a:gd name="f7" fmla="val 630"/>
                <a:gd name="f8" fmla="val 1387"/>
                <a:gd name="f9" fmla="val 2143"/>
                <a:gd name="f10" fmla="val 2111"/>
                <a:gd name="f11" fmla="*/ f0 1 2741"/>
                <a:gd name="f12" fmla="*/ f1 1 277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1"/>
                <a:gd name="f19" fmla="*/ f16 1 277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1" h="2773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4"/>
                    <a:pt x="f5" y="f4"/>
                  </a:cubicBezTo>
                  <a:cubicBezTo>
                    <a:pt x="f10" y="f4"/>
                    <a:pt x="f3" y="f9"/>
                    <a:pt x="f3" y="f8"/>
                  </a:cubicBezTo>
                  <a:cubicBezTo>
                    <a:pt x="f3" y="f7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10363;p74">
              <a:extLst>
                <a:ext uri="{FF2B5EF4-FFF2-40B4-BE49-F238E27FC236}">
                  <a16:creationId xmlns:a16="http://schemas.microsoft.com/office/drawing/2014/main" id="{9EBA4D90-5988-E668-0554-F9A2D5F7F0D1}"/>
                </a:ext>
              </a:extLst>
            </p:cNvPr>
            <p:cNvSpPr/>
            <p:nvPr/>
          </p:nvSpPr>
          <p:spPr>
            <a:xfrm>
              <a:off x="6584749" y="3571390"/>
              <a:ext cx="127769" cy="676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81"/>
                <a:gd name="f5" fmla="val 568"/>
                <a:gd name="f6" fmla="val 1"/>
                <a:gd name="f7" fmla="val 252"/>
                <a:gd name="f8" fmla="val 347"/>
                <a:gd name="f9" fmla="val 851"/>
                <a:gd name="f10" fmla="val 1356"/>
                <a:gd name="f11" fmla="val 1734"/>
                <a:gd name="f12" fmla="val 1923"/>
                <a:gd name="f13" fmla="val 158"/>
                <a:gd name="f14" fmla="val 2080"/>
                <a:gd name="f15" fmla="val 3813"/>
                <a:gd name="f16" fmla="val 4033"/>
                <a:gd name="f17" fmla="val 820"/>
                <a:gd name="f18" fmla="val 3970"/>
                <a:gd name="f19" fmla="val 3624"/>
                <a:gd name="f20" fmla="val 3245"/>
                <a:gd name="f21" fmla="val 410"/>
                <a:gd name="f22" fmla="val 2678"/>
                <a:gd name="f23" fmla="val 694"/>
                <a:gd name="f24" fmla="val 1513"/>
                <a:gd name="f25" fmla="val 946"/>
                <a:gd name="f26" fmla="*/ f0 1 4191"/>
                <a:gd name="f27" fmla="*/ f1 1 2081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4191"/>
                <a:gd name="f34" fmla="*/ f31 1 2081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4191" h="2081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14"/>
                    <a:pt x="f8" y="f14"/>
                  </a:cubicBezTo>
                  <a:lnTo>
                    <a:pt x="f15" y="f14"/>
                  </a:lnTo>
                  <a:cubicBezTo>
                    <a:pt x="f16" y="f1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17"/>
                    <a:pt x="f18" y="f8"/>
                    <a:pt x="f19" y="f6"/>
                  </a:cubicBezTo>
                  <a:cubicBezTo>
                    <a:pt x="f20" y="f21"/>
                    <a:pt x="f22" y="f23"/>
                    <a:pt x="f14" y="f23"/>
                  </a:cubicBezTo>
                  <a:cubicBezTo>
                    <a:pt x="f24" y="f23"/>
                    <a:pt x="f25" y="f21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Google Shape;10364;p74">
              <a:extLst>
                <a:ext uri="{FF2B5EF4-FFF2-40B4-BE49-F238E27FC236}">
                  <a16:creationId xmlns:a16="http://schemas.microsoft.com/office/drawing/2014/main" id="{2D61F06C-BC47-278F-72E9-F17EEA453A01}"/>
                </a:ext>
              </a:extLst>
            </p:cNvPr>
            <p:cNvSpPr/>
            <p:nvPr/>
          </p:nvSpPr>
          <p:spPr>
            <a:xfrm>
              <a:off x="6819101" y="3571390"/>
              <a:ext cx="126827" cy="676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2081"/>
                <a:gd name="f5" fmla="val 536"/>
                <a:gd name="f6" fmla="val 1"/>
                <a:gd name="f7" fmla="val 221"/>
                <a:gd name="f8" fmla="val 347"/>
                <a:gd name="f9" fmla="val 851"/>
                <a:gd name="f10" fmla="val 1356"/>
                <a:gd name="f11" fmla="val 1702"/>
                <a:gd name="f12" fmla="val 1923"/>
                <a:gd name="f13" fmla="val 158"/>
                <a:gd name="f14" fmla="val 2080"/>
                <a:gd name="f15" fmla="val 3813"/>
                <a:gd name="f16" fmla="val 4002"/>
                <a:gd name="f17" fmla="val 4159"/>
                <a:gd name="f18" fmla="val 820"/>
                <a:gd name="f19" fmla="val 3970"/>
                <a:gd name="f20" fmla="val 3624"/>
                <a:gd name="f21" fmla="val 3214"/>
                <a:gd name="f22" fmla="val 410"/>
                <a:gd name="f23" fmla="val 2679"/>
                <a:gd name="f24" fmla="val 694"/>
                <a:gd name="f25" fmla="val 1450"/>
                <a:gd name="f26" fmla="val 946"/>
                <a:gd name="f27" fmla="*/ f0 1 4160"/>
                <a:gd name="f28" fmla="*/ f1 1 2081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4160"/>
                <a:gd name="f35" fmla="*/ f32 1 2081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4160" h="2081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8" y="f14"/>
                  </a:cubicBezTo>
                  <a:lnTo>
                    <a:pt x="f15" y="f14"/>
                  </a:lnTo>
                  <a:cubicBezTo>
                    <a:pt x="f16" y="f14"/>
                    <a:pt x="f17" y="f12"/>
                    <a:pt x="f17" y="f11"/>
                  </a:cubicBezTo>
                  <a:lnTo>
                    <a:pt x="f17" y="f10"/>
                  </a:lnTo>
                  <a:cubicBezTo>
                    <a:pt x="f17" y="f18"/>
                    <a:pt x="f19" y="f8"/>
                    <a:pt x="f20" y="f6"/>
                  </a:cubicBezTo>
                  <a:cubicBezTo>
                    <a:pt x="f21" y="f22"/>
                    <a:pt x="f23" y="f24"/>
                    <a:pt x="f14" y="f24"/>
                  </a:cubicBezTo>
                  <a:cubicBezTo>
                    <a:pt x="f25" y="f24"/>
                    <a:pt x="f26" y="f22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Google Shape;10365;p74">
              <a:extLst>
                <a:ext uri="{FF2B5EF4-FFF2-40B4-BE49-F238E27FC236}">
                  <a16:creationId xmlns:a16="http://schemas.microsoft.com/office/drawing/2014/main" id="{8B144A6D-223E-F767-E624-CF48D409BC4C}"/>
                </a:ext>
              </a:extLst>
            </p:cNvPr>
            <p:cNvSpPr/>
            <p:nvPr/>
          </p:nvSpPr>
          <p:spPr>
            <a:xfrm>
              <a:off x="6823920" y="3661486"/>
              <a:ext cx="122008" cy="686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02"/>
                <a:gd name="f4" fmla="val 2112"/>
                <a:gd name="f5" fmla="val 189"/>
                <a:gd name="f6" fmla="val 567"/>
                <a:gd name="f7" fmla="val 315"/>
                <a:gd name="f8" fmla="val 1229"/>
                <a:gd name="f9" fmla="val 473"/>
                <a:gd name="f10" fmla="val 2111"/>
                <a:gd name="f11" fmla="val 3655"/>
                <a:gd name="f12" fmla="val 3844"/>
                <a:gd name="f13" fmla="val 4001"/>
                <a:gd name="f14" fmla="val 1954"/>
                <a:gd name="f15" fmla="val 1733"/>
                <a:gd name="f16" fmla="val 378"/>
                <a:gd name="f17" fmla="val 3970"/>
                <a:gd name="f18" fmla="val 158"/>
                <a:gd name="f19" fmla="*/ f0 1 4002"/>
                <a:gd name="f20" fmla="*/ f1 1 2112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4002"/>
                <a:gd name="f27" fmla="*/ f24 1 2112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4002" h="2112">
                  <a:moveTo>
                    <a:pt x="f2" y="f2"/>
                  </a:moveTo>
                  <a:cubicBezTo>
                    <a:pt x="f5" y="f6"/>
                    <a:pt x="f7" y="f8"/>
                    <a:pt x="f9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7" y="f18"/>
                    <a:pt x="f12" y="f2"/>
                    <a:pt x="f11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10366;p74">
              <a:extLst>
                <a:ext uri="{FF2B5EF4-FFF2-40B4-BE49-F238E27FC236}">
                  <a16:creationId xmlns:a16="http://schemas.microsoft.com/office/drawing/2014/main" id="{D36EC571-5E46-4196-5647-687706EEBD3E}"/>
                </a:ext>
              </a:extLst>
            </p:cNvPr>
            <p:cNvSpPr/>
            <p:nvPr/>
          </p:nvSpPr>
          <p:spPr>
            <a:xfrm>
              <a:off x="6584749" y="3661486"/>
              <a:ext cx="122986" cy="67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34"/>
                <a:gd name="f4" fmla="val 2080"/>
                <a:gd name="f5" fmla="val 347"/>
                <a:gd name="f6" fmla="val 158"/>
                <a:gd name="f7" fmla="val 1733"/>
                <a:gd name="f8" fmla="val 1954"/>
                <a:gd name="f9" fmla="val 3561"/>
                <a:gd name="f10" fmla="val 3718"/>
                <a:gd name="f11" fmla="val 1229"/>
                <a:gd name="f12" fmla="val 3813"/>
                <a:gd name="f13" fmla="val 567"/>
                <a:gd name="f14" fmla="val 4033"/>
                <a:gd name="f15" fmla="*/ f0 1 4034"/>
                <a:gd name="f16" fmla="*/ f1 1 2080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034"/>
                <a:gd name="f23" fmla="*/ f20 1 2080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034" h="2080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4"/>
                    <a:pt x="f5" y="f4"/>
                  </a:cubicBezTo>
                  <a:lnTo>
                    <a:pt x="f9" y="f4"/>
                  </a:lnTo>
                  <a:cubicBezTo>
                    <a:pt x="f10" y="f11"/>
                    <a:pt x="f12" y="f13"/>
                    <a:pt x="f14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2" name="Google Shape;10399;p74">
            <a:extLst>
              <a:ext uri="{FF2B5EF4-FFF2-40B4-BE49-F238E27FC236}">
                <a16:creationId xmlns:a16="http://schemas.microsoft.com/office/drawing/2014/main" id="{43651027-A9EE-E5DD-5C1F-679FD28480DC}"/>
              </a:ext>
            </a:extLst>
          </p:cNvPr>
          <p:cNvGrpSpPr/>
          <p:nvPr/>
        </p:nvGrpSpPr>
        <p:grpSpPr>
          <a:xfrm>
            <a:off x="3132295" y="3410510"/>
            <a:ext cx="360200" cy="381844"/>
            <a:chOff x="3132295" y="3410510"/>
            <a:chExt cx="360200" cy="381844"/>
          </a:xfrm>
        </p:grpSpPr>
        <p:sp>
          <p:nvSpPr>
            <p:cNvPr id="103" name="Google Shape;10400;p74">
              <a:extLst>
                <a:ext uri="{FF2B5EF4-FFF2-40B4-BE49-F238E27FC236}">
                  <a16:creationId xmlns:a16="http://schemas.microsoft.com/office/drawing/2014/main" id="{C20A02DE-4485-ED95-EBD5-AE4804AC1870}"/>
                </a:ext>
              </a:extLst>
            </p:cNvPr>
            <p:cNvSpPr/>
            <p:nvPr/>
          </p:nvSpPr>
          <p:spPr>
            <a:xfrm>
              <a:off x="3292690" y="3582491"/>
              <a:ext cx="22128" cy="215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662"/>
                <a:gd name="f5" fmla="val 375"/>
                <a:gd name="f6" fmla="val 292"/>
                <a:gd name="f7" fmla="val 206"/>
                <a:gd name="f8" fmla="val 32"/>
                <a:gd name="f9" fmla="val 127"/>
                <a:gd name="f10" fmla="val 95"/>
                <a:gd name="f11" fmla="val 1"/>
                <a:gd name="f12" fmla="val 221"/>
                <a:gd name="f13" fmla="val 441"/>
                <a:gd name="f14" fmla="val 567"/>
                <a:gd name="f15" fmla="val 190"/>
                <a:gd name="f16" fmla="val 630"/>
                <a:gd name="f17" fmla="val 277"/>
                <a:gd name="f18" fmla="val 363"/>
                <a:gd name="f19" fmla="val 450"/>
                <a:gd name="f20" fmla="val 536"/>
                <a:gd name="f21" fmla="val 599"/>
                <a:gd name="f22" fmla="val 725"/>
                <a:gd name="f23" fmla="val 458"/>
                <a:gd name="f24" fmla="*/ f0 1 726"/>
                <a:gd name="f25" fmla="*/ f1 1 662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726"/>
                <a:gd name="f32" fmla="*/ f29 1 662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726" h="66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1" y="f13"/>
                    <a:pt x="f9" y="f14"/>
                  </a:cubicBezTo>
                  <a:cubicBezTo>
                    <a:pt x="f15" y="f16"/>
                    <a:pt x="f17" y="f4"/>
                    <a:pt x="f18" y="f4"/>
                  </a:cubicBezTo>
                  <a:cubicBezTo>
                    <a:pt x="f19" y="f4"/>
                    <a:pt x="f20" y="f16"/>
                    <a:pt x="f21" y="f14"/>
                  </a:cubicBezTo>
                  <a:cubicBezTo>
                    <a:pt x="f22" y="f13"/>
                    <a:pt x="f22" y="f12"/>
                    <a:pt x="f21" y="f10"/>
                  </a:cubicBezTo>
                  <a:cubicBezTo>
                    <a:pt x="f20" y="f8"/>
                    <a:pt x="f23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10401;p74">
              <a:extLst>
                <a:ext uri="{FF2B5EF4-FFF2-40B4-BE49-F238E27FC236}">
                  <a16:creationId xmlns:a16="http://schemas.microsoft.com/office/drawing/2014/main" id="{5F1B2EAE-EF86-C256-67C6-B55A61D6FA98}"/>
                </a:ext>
              </a:extLst>
            </p:cNvPr>
            <p:cNvSpPr/>
            <p:nvPr/>
          </p:nvSpPr>
          <p:spPr>
            <a:xfrm>
              <a:off x="3245644" y="3537164"/>
              <a:ext cx="115269" cy="112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81"/>
                <a:gd name="f4" fmla="val 3467"/>
                <a:gd name="f5" fmla="val 1922"/>
                <a:gd name="f6" fmla="val 710"/>
                <a:gd name="f7" fmla="val 2190"/>
                <a:gd name="f8" fmla="val 2458"/>
                <a:gd name="f9" fmla="val 812"/>
                <a:gd name="f10" fmla="val 2647"/>
                <a:gd name="f11" fmla="val 1017"/>
                <a:gd name="f12" fmla="val 3088"/>
                <a:gd name="f13" fmla="val 1395"/>
                <a:gd name="f14" fmla="val 2088"/>
                <a:gd name="f15" fmla="val 2466"/>
                <a:gd name="f16" fmla="val 2671"/>
                <a:gd name="f17" fmla="val 2773"/>
                <a:gd name="f18" fmla="val 1654"/>
                <a:gd name="f19" fmla="val 1386"/>
                <a:gd name="f20" fmla="val 1197"/>
                <a:gd name="f21" fmla="val 788"/>
                <a:gd name="f22" fmla="val 1930"/>
                <a:gd name="f23" fmla="val 1"/>
                <a:gd name="f24" fmla="val 1489"/>
                <a:gd name="f25" fmla="val 1040"/>
                <a:gd name="f26" fmla="val 182"/>
                <a:gd name="f27" fmla="val 693"/>
                <a:gd name="f28" fmla="val 544"/>
                <a:gd name="f29" fmla="val 1206"/>
                <a:gd name="f30" fmla="val 2309"/>
                <a:gd name="f31" fmla="val 2970"/>
                <a:gd name="f32" fmla="val 1024"/>
                <a:gd name="f33" fmla="val 3301"/>
                <a:gd name="f34" fmla="val 1473"/>
                <a:gd name="f35" fmla="val 3466"/>
                <a:gd name="f36" fmla="val 1918"/>
                <a:gd name="f37" fmla="val 2363"/>
                <a:gd name="f38" fmla="val 2804"/>
                <a:gd name="f39" fmla="val 3119"/>
                <a:gd name="f40" fmla="val 2371"/>
                <a:gd name="f41" fmla="*/ f0 1 3781"/>
                <a:gd name="f42" fmla="*/ f1 1 3467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3781"/>
                <a:gd name="f49" fmla="*/ f46 1 3467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3781" h="346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8" y="f16"/>
                    <a:pt x="f7" y="f17"/>
                    <a:pt x="f5" y="f17"/>
                  </a:cubicBezTo>
                  <a:cubicBezTo>
                    <a:pt x="f18" y="f17"/>
                    <a:pt x="f19" y="f16"/>
                    <a:pt x="f20" y="f15"/>
                  </a:cubicBezTo>
                  <a:cubicBezTo>
                    <a:pt x="f21" y="f14"/>
                    <a:pt x="f21" y="f13"/>
                    <a:pt x="f20" y="f11"/>
                  </a:cubicBezTo>
                  <a:cubicBezTo>
                    <a:pt x="f19" y="f9"/>
                    <a:pt x="f18" y="f6"/>
                    <a:pt x="f5" y="f6"/>
                  </a:cubicBezTo>
                  <a:close/>
                  <a:moveTo>
                    <a:pt x="f22" y="f23"/>
                  </a:moveTo>
                  <a:cubicBezTo>
                    <a:pt x="f24" y="f23"/>
                    <a:pt x="f25" y="f26"/>
                    <a:pt x="f27" y="f28"/>
                  </a:cubicBezTo>
                  <a:cubicBezTo>
                    <a:pt x="f2" y="f29"/>
                    <a:pt x="f2" y="f30"/>
                    <a:pt x="f27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3"/>
                    <a:pt x="f39" y="f31"/>
                  </a:cubicBezTo>
                  <a:cubicBezTo>
                    <a:pt x="f3" y="f30"/>
                    <a:pt x="f3" y="f29"/>
                    <a:pt x="f39" y="f28"/>
                  </a:cubicBezTo>
                  <a:cubicBezTo>
                    <a:pt x="f38" y="f26"/>
                    <a:pt x="f40" y="f23"/>
                    <a:pt x="f22" y="f23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10402;p74">
              <a:extLst>
                <a:ext uri="{FF2B5EF4-FFF2-40B4-BE49-F238E27FC236}">
                  <a16:creationId xmlns:a16="http://schemas.microsoft.com/office/drawing/2014/main" id="{F0B1B4E3-B757-A7AF-3494-3ECEAD8E4452}"/>
                </a:ext>
              </a:extLst>
            </p:cNvPr>
            <p:cNvSpPr/>
            <p:nvPr/>
          </p:nvSpPr>
          <p:spPr>
            <a:xfrm>
              <a:off x="3348413" y="3422791"/>
              <a:ext cx="144082" cy="1545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26"/>
                <a:gd name="f4" fmla="val 4758"/>
                <a:gd name="f5" fmla="val 3533"/>
                <a:gd name="f6" fmla="val 3442"/>
                <a:gd name="f7" fmla="val 3355"/>
                <a:gd name="f8" fmla="val 32"/>
                <a:gd name="f9" fmla="val 3308"/>
                <a:gd name="f10" fmla="val 95"/>
                <a:gd name="f11" fmla="val 410"/>
                <a:gd name="f12" fmla="val 3623"/>
                <a:gd name="f13" fmla="val 788"/>
                <a:gd name="f14" fmla="val 4127"/>
                <a:gd name="f15" fmla="val 1953"/>
                <a:gd name="f16" fmla="val 4600"/>
                <a:gd name="f17" fmla="val 2678"/>
                <a:gd name="f18" fmla="val 4663"/>
                <a:gd name="f19" fmla="val 2615"/>
                <a:gd name="f20" fmla="val 2521"/>
                <a:gd name="f21" fmla="val 2395"/>
                <a:gd name="f22" fmla="val 1544"/>
                <a:gd name="f23" fmla="val 4348"/>
                <a:gd name="f24" fmla="val 693"/>
                <a:gd name="f25" fmla="val 3781"/>
                <a:gd name="f26" fmla="val 3718"/>
                <a:gd name="f27" fmla="*/ f0 1 4726"/>
                <a:gd name="f28" fmla="*/ f1 1 4758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4726"/>
                <a:gd name="f35" fmla="*/ f32 1 4758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4726" h="475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9"/>
                  </a:lnTo>
                  <a:cubicBezTo>
                    <a:pt x="f11" y="f12"/>
                    <a:pt x="f13" y="f14"/>
                    <a:pt x="f15" y="f4"/>
                  </a:cubicBezTo>
                  <a:lnTo>
                    <a:pt x="f16" y="f17"/>
                  </a:lnTo>
                  <a:cubicBezTo>
                    <a:pt x="f18" y="f19"/>
                    <a:pt x="f3" y="f20"/>
                    <a:pt x="f3" y="f21"/>
                  </a:cubicBezTo>
                  <a:cubicBezTo>
                    <a:pt x="f3" y="f22"/>
                    <a:pt x="f23" y="f24"/>
                    <a:pt x="f25" y="f10"/>
                  </a:cubicBezTo>
                  <a:cubicBezTo>
                    <a:pt x="f26" y="f8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10403;p74">
              <a:extLst>
                <a:ext uri="{FF2B5EF4-FFF2-40B4-BE49-F238E27FC236}">
                  <a16:creationId xmlns:a16="http://schemas.microsoft.com/office/drawing/2014/main" id="{317C6008-884F-A8A8-7251-383A72B2339A}"/>
                </a:ext>
              </a:extLst>
            </p:cNvPr>
            <p:cNvSpPr/>
            <p:nvPr/>
          </p:nvSpPr>
          <p:spPr>
            <a:xfrm>
              <a:off x="3295579" y="3647989"/>
              <a:ext cx="125848" cy="1330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4096"/>
                <a:gd name="f5" fmla="val 2048"/>
                <a:gd name="f6" fmla="val 1985"/>
                <a:gd name="f7" fmla="val 32"/>
                <a:gd name="f8" fmla="val 63"/>
                <a:gd name="f9" fmla="val 1954"/>
                <a:gd name="f10" fmla="val 126"/>
                <a:gd name="f11" fmla="val 1506"/>
                <a:gd name="f12" fmla="val 546"/>
                <a:gd name="f13" fmla="val 859"/>
                <a:gd name="f14" fmla="val 767"/>
                <a:gd name="f15" fmla="val 235"/>
                <a:gd name="f16" fmla="val 156"/>
                <a:gd name="f17" fmla="val 78"/>
                <a:gd name="f18" fmla="val 764"/>
                <a:gd name="f19" fmla="val 756"/>
                <a:gd name="f20" fmla="val 567"/>
                <a:gd name="f21" fmla="val 1670"/>
                <a:gd name="f22" fmla="val 1355"/>
                <a:gd name="f23" fmla="val 3749"/>
                <a:gd name="f24" fmla="val 1418"/>
                <a:gd name="f25" fmla="val 3875"/>
                <a:gd name="f26" fmla="val 1450"/>
                <a:gd name="f27" fmla="val 4001"/>
                <a:gd name="f28" fmla="val 1607"/>
                <a:gd name="f29" fmla="val 1733"/>
                <a:gd name="f30" fmla="val 1891"/>
                <a:gd name="f31" fmla="val 4033"/>
                <a:gd name="f32" fmla="val 2426"/>
                <a:gd name="f33" fmla="val 2647"/>
                <a:gd name="f34" fmla="val 3182"/>
                <a:gd name="f35" fmla="val 2710"/>
                <a:gd name="f36" fmla="val 630"/>
                <a:gd name="f37" fmla="*/ f0 1 4128"/>
                <a:gd name="f38" fmla="*/ f1 1 4096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128"/>
                <a:gd name="f45" fmla="*/ f42 1 4096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128" h="4096">
                  <a:moveTo>
                    <a:pt x="f5" y="f2"/>
                  </a:moveTo>
                  <a:cubicBezTo>
                    <a:pt x="f6" y="f7"/>
                    <a:pt x="f6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2" y="f19"/>
                  </a:cubicBezTo>
                  <a:lnTo>
                    <a:pt x="f2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4"/>
                    <a:pt x="f29" y="f4"/>
                  </a:cubicBezTo>
                  <a:cubicBezTo>
                    <a:pt x="f30" y="f4"/>
                    <a:pt x="f6" y="f31"/>
                    <a:pt x="f5" y="f25"/>
                  </a:cubicBezTo>
                  <a:lnTo>
                    <a:pt x="f32" y="f33"/>
                  </a:lnTo>
                  <a:lnTo>
                    <a:pt x="f34" y="f33"/>
                  </a:lnTo>
                  <a:cubicBezTo>
                    <a:pt x="f3" y="f33"/>
                    <a:pt x="f35" y="f36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10404;p74">
              <a:extLst>
                <a:ext uri="{FF2B5EF4-FFF2-40B4-BE49-F238E27FC236}">
                  <a16:creationId xmlns:a16="http://schemas.microsoft.com/office/drawing/2014/main" id="{E42FFDC0-D47E-A93E-D0C2-4E9BA3D83803}"/>
                </a:ext>
              </a:extLst>
            </p:cNvPr>
            <p:cNvSpPr/>
            <p:nvPr/>
          </p:nvSpPr>
          <p:spPr>
            <a:xfrm>
              <a:off x="3369545" y="3585545"/>
              <a:ext cx="109508" cy="1157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562"/>
                <a:gd name="f5" fmla="val 252"/>
                <a:gd name="f6" fmla="val 1"/>
                <a:gd name="f7" fmla="val 284"/>
                <a:gd name="f8" fmla="val 410"/>
                <a:gd name="f9" fmla="val 189"/>
                <a:gd name="f10" fmla="val 883"/>
                <a:gd name="f11" fmla="val 1292"/>
                <a:gd name="f12" fmla="val 630"/>
                <a:gd name="f13" fmla="val 1922"/>
                <a:gd name="f14" fmla="val 1134"/>
                <a:gd name="f15" fmla="val 2615"/>
                <a:gd name="f16" fmla="val 1544"/>
                <a:gd name="f17" fmla="val 3466"/>
                <a:gd name="f18" fmla="val 1565"/>
                <a:gd name="f19" fmla="val 3530"/>
                <a:gd name="f20" fmla="val 1634"/>
                <a:gd name="f21" fmla="val 1715"/>
                <a:gd name="f22" fmla="val 1874"/>
                <a:gd name="f23" fmla="val 2080"/>
                <a:gd name="f24" fmla="val 3443"/>
                <a:gd name="f25" fmla="val 3214"/>
                <a:gd name="f26" fmla="val 2458"/>
                <a:gd name="f27" fmla="val 3308"/>
                <a:gd name="f28" fmla="val 3497"/>
                <a:gd name="f29" fmla="val 1985"/>
                <a:gd name="f30" fmla="val 1891"/>
                <a:gd name="f31" fmla="val 1733"/>
                <a:gd name="f32" fmla="val 1576"/>
                <a:gd name="f33" fmla="val 1450"/>
                <a:gd name="f34" fmla="val 3340"/>
                <a:gd name="f35" fmla="val 1418"/>
                <a:gd name="f36" fmla="val 3182"/>
                <a:gd name="f37" fmla="val 1355"/>
                <a:gd name="f38" fmla="val 568"/>
                <a:gd name="f39" fmla="*/ f0 1 3592"/>
                <a:gd name="f40" fmla="*/ f1 1 3562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3592"/>
                <a:gd name="f47" fmla="*/ f44 1 3562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3592" h="3562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3" y="f25"/>
                  </a:cubicBezTo>
                  <a:lnTo>
                    <a:pt x="f23" y="f26"/>
                  </a:lnTo>
                  <a:lnTo>
                    <a:pt x="f27" y="f23"/>
                  </a:lnTo>
                  <a:cubicBezTo>
                    <a:pt x="f28" y="f29"/>
                    <a:pt x="f3" y="f30"/>
                    <a:pt x="f3" y="f31"/>
                  </a:cubicBezTo>
                  <a:cubicBezTo>
                    <a:pt x="f3" y="f32"/>
                    <a:pt x="f28" y="f33"/>
                    <a:pt x="f34" y="f35"/>
                  </a:cubicBezTo>
                  <a:cubicBezTo>
                    <a:pt x="f36" y="f37"/>
                    <a:pt x="f14" y="f38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Google Shape;10405;p74">
              <a:extLst>
                <a:ext uri="{FF2B5EF4-FFF2-40B4-BE49-F238E27FC236}">
                  <a16:creationId xmlns:a16="http://schemas.microsoft.com/office/drawing/2014/main" id="{D4B40703-4B3C-6489-F572-F1336269737D}"/>
                </a:ext>
              </a:extLst>
            </p:cNvPr>
            <p:cNvSpPr/>
            <p:nvPr/>
          </p:nvSpPr>
          <p:spPr>
            <a:xfrm>
              <a:off x="3141896" y="3638763"/>
              <a:ext cx="146971" cy="1535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21"/>
                <a:gd name="f4" fmla="val 4727"/>
                <a:gd name="f5" fmla="val 3372"/>
                <a:gd name="f6" fmla="val 1"/>
                <a:gd name="f7" fmla="val 95"/>
                <a:gd name="f8" fmla="val 3277"/>
                <a:gd name="f9" fmla="val 3435"/>
                <a:gd name="f10" fmla="val 3687"/>
                <a:gd name="f11" fmla="val 158"/>
                <a:gd name="f12" fmla="val 3781"/>
                <a:gd name="f13" fmla="val 788"/>
                <a:gd name="f14" fmla="val 4411"/>
                <a:gd name="f15" fmla="val 1607"/>
                <a:gd name="f16" fmla="val 2458"/>
                <a:gd name="f17" fmla="val 2584"/>
                <a:gd name="f18" fmla="val 2679"/>
                <a:gd name="f19" fmla="val 4695"/>
                <a:gd name="f20" fmla="val 2742"/>
                <a:gd name="f21" fmla="val 4632"/>
                <a:gd name="f22" fmla="val 1986"/>
                <a:gd name="f23" fmla="val 4254"/>
                <a:gd name="f24" fmla="val 851"/>
                <a:gd name="f25" fmla="val 3718"/>
                <a:gd name="f26" fmla="val 442"/>
                <a:gd name="f27" fmla="*/ f0 1 4821"/>
                <a:gd name="f28" fmla="*/ f1 1 4727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4821"/>
                <a:gd name="f35" fmla="*/ f32 1 4727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4821" h="4727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11" y="f12"/>
                  </a:cubicBez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lnTo>
                    <a:pt x="f3" y="f22"/>
                  </a:lnTo>
                  <a:cubicBezTo>
                    <a:pt x="f23" y="f24"/>
                    <a:pt x="f25" y="f2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10406;p74">
              <a:extLst>
                <a:ext uri="{FF2B5EF4-FFF2-40B4-BE49-F238E27FC236}">
                  <a16:creationId xmlns:a16="http://schemas.microsoft.com/office/drawing/2014/main" id="{42341305-67F0-2FDB-45FD-4E99809ADD4C}"/>
                </a:ext>
              </a:extLst>
            </p:cNvPr>
            <p:cNvSpPr/>
            <p:nvPr/>
          </p:nvSpPr>
          <p:spPr>
            <a:xfrm>
              <a:off x="3295579" y="3410510"/>
              <a:ext cx="126827" cy="1095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3372"/>
                <a:gd name="f5" fmla="val 2836"/>
                <a:gd name="f6" fmla="val 2678"/>
                <a:gd name="f7" fmla="val 2584"/>
                <a:gd name="f8" fmla="val 32"/>
                <a:gd name="f9" fmla="val 2521"/>
                <a:gd name="f10" fmla="val 95"/>
                <a:gd name="f11" fmla="val 3245"/>
                <a:gd name="f12" fmla="val 90"/>
                <a:gd name="f13" fmla="val 3238"/>
                <a:gd name="f14" fmla="val 181"/>
                <a:gd name="f15" fmla="val 3234"/>
                <a:gd name="f16" fmla="val 272"/>
                <a:gd name="f17" fmla="val 568"/>
                <a:gd name="f18" fmla="val 870"/>
                <a:gd name="f19" fmla="val 3275"/>
                <a:gd name="f20" fmla="val 1135"/>
                <a:gd name="f21" fmla="val 3371"/>
                <a:gd name="f22" fmla="val 1324"/>
                <a:gd name="f23" fmla="val 3119"/>
                <a:gd name="f24" fmla="val 3939"/>
                <a:gd name="f25" fmla="val 567"/>
                <a:gd name="f26" fmla="val 4159"/>
                <a:gd name="f27" fmla="val 347"/>
                <a:gd name="f28" fmla="val 3718"/>
                <a:gd name="f29" fmla="val 158"/>
                <a:gd name="f30" fmla="val 3308"/>
                <a:gd name="f31" fmla="*/ f0 1 4160"/>
                <a:gd name="f32" fmla="*/ f1 1 3372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4160"/>
                <a:gd name="f39" fmla="*/ f36 1 3372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4160" h="337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11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10407;p74">
              <a:extLst>
                <a:ext uri="{FF2B5EF4-FFF2-40B4-BE49-F238E27FC236}">
                  <a16:creationId xmlns:a16="http://schemas.microsoft.com/office/drawing/2014/main" id="{28B01AA4-7A0A-E312-1509-B5A89DF0BC2A}"/>
                </a:ext>
              </a:extLst>
            </p:cNvPr>
            <p:cNvSpPr/>
            <p:nvPr/>
          </p:nvSpPr>
          <p:spPr>
            <a:xfrm>
              <a:off x="3132295" y="3579400"/>
              <a:ext cx="102796" cy="1392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4286"/>
                <a:gd name="f5" fmla="val 3246"/>
                <a:gd name="f6" fmla="val 1"/>
                <a:gd name="f7" fmla="val 95"/>
                <a:gd name="f8" fmla="val 2552"/>
                <a:gd name="f9" fmla="val 32"/>
                <a:gd name="f10" fmla="val 2615"/>
                <a:gd name="f11" fmla="val 2710"/>
                <a:gd name="f12" fmla="val 2836"/>
                <a:gd name="f13" fmla="val 3340"/>
                <a:gd name="f14" fmla="val 3844"/>
                <a:gd name="f15" fmla="val 347"/>
                <a:gd name="f16" fmla="val 4285"/>
                <a:gd name="f17" fmla="val 1261"/>
                <a:gd name="f18" fmla="val 3214"/>
                <a:gd name="f19" fmla="val 851"/>
                <a:gd name="f20" fmla="val 3183"/>
                <a:gd name="f21" fmla="val 410"/>
                <a:gd name="f22" fmla="*/ f0 1 3372"/>
                <a:gd name="f23" fmla="*/ f1 1 4286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3372"/>
                <a:gd name="f30" fmla="*/ f27 1 4286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3372" h="4286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6" y="f11"/>
                    <a:pt x="f6" y="f12"/>
                  </a:cubicBezTo>
                  <a:cubicBezTo>
                    <a:pt x="f6" y="f13"/>
                    <a:pt x="f7" y="f14"/>
                    <a:pt x="f15" y="f16"/>
                  </a:cubicBezTo>
                  <a:lnTo>
                    <a:pt x="f3" y="f17"/>
                  </a:lnTo>
                  <a:cubicBezTo>
                    <a:pt x="f18" y="f19"/>
                    <a:pt x="f20" y="f21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1" name="Google Shape;10421;p74">
            <a:extLst>
              <a:ext uri="{FF2B5EF4-FFF2-40B4-BE49-F238E27FC236}">
                <a16:creationId xmlns:a16="http://schemas.microsoft.com/office/drawing/2014/main" id="{A989CCD6-896C-C9AE-BB18-B7E7E30204AF}"/>
              </a:ext>
            </a:extLst>
          </p:cNvPr>
          <p:cNvGrpSpPr/>
          <p:nvPr/>
        </p:nvGrpSpPr>
        <p:grpSpPr>
          <a:xfrm>
            <a:off x="7136517" y="3419289"/>
            <a:ext cx="362148" cy="386982"/>
            <a:chOff x="7136517" y="3419289"/>
            <a:chExt cx="362148" cy="386982"/>
          </a:xfrm>
        </p:grpSpPr>
        <p:sp>
          <p:nvSpPr>
            <p:cNvPr id="112" name="Google Shape;10422;p74">
              <a:extLst>
                <a:ext uri="{FF2B5EF4-FFF2-40B4-BE49-F238E27FC236}">
                  <a16:creationId xmlns:a16="http://schemas.microsoft.com/office/drawing/2014/main" id="{B27E9E25-D5EA-815A-31EC-05BB37B4BEFB}"/>
                </a:ext>
              </a:extLst>
            </p:cNvPr>
            <p:cNvSpPr/>
            <p:nvPr/>
          </p:nvSpPr>
          <p:spPr>
            <a:xfrm>
              <a:off x="7136517" y="3555434"/>
              <a:ext cx="43260" cy="2487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657"/>
                <a:gd name="f5" fmla="val 410"/>
                <a:gd name="f6" fmla="val 221"/>
                <a:gd name="f7" fmla="val 64"/>
                <a:gd name="f8" fmla="val 158"/>
                <a:gd name="f9" fmla="val 347"/>
                <a:gd name="f10" fmla="val 1"/>
                <a:gd name="f11" fmla="val 2867"/>
                <a:gd name="f12" fmla="val 4789"/>
                <a:gd name="f13" fmla="val 7310"/>
                <a:gd name="f14" fmla="val 7530"/>
                <a:gd name="f15" fmla="val 7656"/>
                <a:gd name="f16" fmla="val 379"/>
                <a:gd name="f17" fmla="val 568"/>
                <a:gd name="f18" fmla="val 725"/>
                <a:gd name="f19" fmla="val 1355"/>
                <a:gd name="f20" fmla="val 1418"/>
                <a:gd name="f21" fmla="*/ f0 1 1419"/>
                <a:gd name="f22" fmla="*/ f1 1 7657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419"/>
                <a:gd name="f29" fmla="*/ f26 1 7657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419" h="765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0" y="f12"/>
                    <a:pt x="f10" y="f13"/>
                  </a:cubicBezTo>
                  <a:cubicBezTo>
                    <a:pt x="f10" y="f14"/>
                    <a:pt x="f8" y="f15"/>
                    <a:pt x="f16" y="f15"/>
                  </a:cubicBezTo>
                  <a:cubicBezTo>
                    <a:pt x="f17" y="f15"/>
                    <a:pt x="f18" y="f14"/>
                    <a:pt x="f18" y="f13"/>
                  </a:cubicBezTo>
                  <a:lnTo>
                    <a:pt x="f18" y="f19"/>
                  </a:lnTo>
                  <a:lnTo>
                    <a:pt x="f20" y="f19"/>
                  </a:lnTo>
                  <a:lnTo>
                    <a:pt x="f20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10423;p74">
              <a:extLst>
                <a:ext uri="{FF2B5EF4-FFF2-40B4-BE49-F238E27FC236}">
                  <a16:creationId xmlns:a16="http://schemas.microsoft.com/office/drawing/2014/main" id="{E272CDAA-EDE5-5BA8-8DCF-6C0982DB52A9}"/>
                </a:ext>
              </a:extLst>
            </p:cNvPr>
            <p:cNvSpPr/>
            <p:nvPr/>
          </p:nvSpPr>
          <p:spPr>
            <a:xfrm>
              <a:off x="7177829" y="3646544"/>
              <a:ext cx="149870" cy="1597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16"/>
                <a:gd name="f4" fmla="val 2080"/>
                <a:gd name="f5" fmla="val 693"/>
                <a:gd name="f6" fmla="val 1733"/>
                <a:gd name="f7" fmla="val 788"/>
                <a:gd name="f8" fmla="val 1481"/>
                <a:gd name="f9" fmla="val 2458"/>
                <a:gd name="f10" fmla="val 2678"/>
                <a:gd name="f11" fmla="val 158"/>
                <a:gd name="f12" fmla="val 2836"/>
                <a:gd name="f13" fmla="val 347"/>
                <a:gd name="f14" fmla="val 3529"/>
                <a:gd name="f15" fmla="val 1072"/>
                <a:gd name="f16" fmla="val 473"/>
                <a:gd name="f17" fmla="val 32"/>
                <a:gd name="f18" fmla="val 4001"/>
                <a:gd name="f19" fmla="val 4569"/>
                <a:gd name="f20" fmla="val 4758"/>
                <a:gd name="f21" fmla="val 189"/>
                <a:gd name="f22" fmla="val 4915"/>
                <a:gd name="f23" fmla="val 410"/>
                <a:gd name="f24" fmla="val 599"/>
                <a:gd name="f25" fmla="val 757"/>
                <a:gd name="f26" fmla="val 4348"/>
                <a:gd name="f27" fmla="val 914"/>
                <a:gd name="f28" fmla="val 4190"/>
                <a:gd name="f29" fmla="val 1103"/>
                <a:gd name="f30" fmla="val 2143"/>
                <a:gd name="f31" fmla="val 2300"/>
                <a:gd name="f32" fmla="val 2489"/>
                <a:gd name="f33" fmla="val 3876"/>
                <a:gd name="f34" fmla="val 4065"/>
                <a:gd name="f35" fmla="val 4222"/>
                <a:gd name="f36" fmla="val 4380"/>
                <a:gd name="f37" fmla="val 3970"/>
                <a:gd name="f38" fmla="val 4443"/>
                <a:gd name="f39" fmla="val 3907"/>
                <a:gd name="f40" fmla="val 2867"/>
                <a:gd name="f41" fmla="val 4537"/>
                <a:gd name="f42" fmla="val 2773"/>
                <a:gd name="f43" fmla="val 4726"/>
                <a:gd name="f44" fmla="val 4884"/>
                <a:gd name="f45" fmla="val 2615"/>
                <a:gd name="f46" fmla="val 2426"/>
                <a:gd name="f47" fmla="val 4096"/>
                <a:gd name="f48" fmla="val 662"/>
                <a:gd name="f49" fmla="val 3151"/>
                <a:gd name="f50" fmla="val 2804"/>
                <a:gd name="f51" fmla="*/ f0 1 4916"/>
                <a:gd name="f52" fmla="*/ f1 1 4916"/>
                <a:gd name="f53" fmla="val f2"/>
                <a:gd name="f54" fmla="val f3"/>
                <a:gd name="f55" fmla="+- f54 0 f53"/>
                <a:gd name="f56" fmla="*/ f55 1 4916"/>
                <a:gd name="f57" fmla="*/ f53 1 f56"/>
                <a:gd name="f58" fmla="*/ f54 1 f56"/>
                <a:gd name="f59" fmla="*/ f57 f51 1"/>
                <a:gd name="f60" fmla="*/ f58 f51 1"/>
                <a:gd name="f61" fmla="*/ f58 f52 1"/>
                <a:gd name="f62" fmla="*/ f57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4916" h="4916">
                  <a:moveTo>
                    <a:pt x="f4" y="f2"/>
                  </a:moveTo>
                  <a:lnTo>
                    <a:pt x="f4" y="f5"/>
                  </a:lnTo>
                  <a:lnTo>
                    <a:pt x="f6" y="f5"/>
                  </a:lnTo>
                  <a:cubicBezTo>
                    <a:pt x="f7" y="f5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2"/>
                  </a:cubicBezTo>
                  <a:lnTo>
                    <a:pt x="f4" y="f12"/>
                  </a:lnTo>
                  <a:lnTo>
                    <a:pt x="f4" y="f14"/>
                  </a:lnTo>
                  <a:lnTo>
                    <a:pt x="f15" y="f14"/>
                  </a:lnTo>
                  <a:cubicBezTo>
                    <a:pt x="f16" y="f14"/>
                    <a:pt x="f17" y="f18"/>
                    <a:pt x="f17" y="f19"/>
                  </a:cubicBezTo>
                  <a:cubicBezTo>
                    <a:pt x="f17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5" y="f19"/>
                  </a:cubicBezTo>
                  <a:cubicBezTo>
                    <a:pt x="f25" y="f26"/>
                    <a:pt x="f27" y="f28"/>
                    <a:pt x="f29" y="f28"/>
                  </a:cubicBezTo>
                  <a:lnTo>
                    <a:pt x="f30" y="f28"/>
                  </a:lnTo>
                  <a:lnTo>
                    <a:pt x="f30" y="f19"/>
                  </a:lnTo>
                  <a:cubicBezTo>
                    <a:pt x="f30" y="f20"/>
                    <a:pt x="f31" y="f22"/>
                    <a:pt x="f32" y="f22"/>
                  </a:cubicBezTo>
                  <a:cubicBezTo>
                    <a:pt x="f10" y="f22"/>
                    <a:pt x="f12" y="f20"/>
                    <a:pt x="f12" y="f19"/>
                  </a:cubicBezTo>
                  <a:lnTo>
                    <a:pt x="f12" y="f28"/>
                  </a:lnTo>
                  <a:lnTo>
                    <a:pt x="f33" y="f28"/>
                  </a:lnTo>
                  <a:cubicBezTo>
                    <a:pt x="f34" y="f28"/>
                    <a:pt x="f35" y="f26"/>
                    <a:pt x="f35" y="f19"/>
                  </a:cubicBezTo>
                  <a:cubicBezTo>
                    <a:pt x="f35" y="f20"/>
                    <a:pt x="f36" y="f22"/>
                    <a:pt x="f19" y="f22"/>
                  </a:cubicBezTo>
                  <a:cubicBezTo>
                    <a:pt x="f20" y="f22"/>
                    <a:pt x="f22" y="f20"/>
                    <a:pt x="f22" y="f19"/>
                  </a:cubicBezTo>
                  <a:cubicBezTo>
                    <a:pt x="f22" y="f37"/>
                    <a:pt x="f38" y="f14"/>
                    <a:pt x="f39" y="f14"/>
                  </a:cubicBezTo>
                  <a:lnTo>
                    <a:pt x="f40" y="f14"/>
                  </a:lnTo>
                  <a:lnTo>
                    <a:pt x="f40" y="f12"/>
                  </a:lnTo>
                  <a:lnTo>
                    <a:pt x="f41" y="f12"/>
                  </a:lnTo>
                  <a:lnTo>
                    <a:pt x="f41" y="f42"/>
                  </a:lnTo>
                  <a:cubicBezTo>
                    <a:pt x="f43" y="f42"/>
                    <a:pt x="f44" y="f45"/>
                    <a:pt x="f44" y="f46"/>
                  </a:cubicBezTo>
                  <a:cubicBezTo>
                    <a:pt x="f44" y="f8"/>
                    <a:pt x="f47" y="f48"/>
                    <a:pt x="f49" y="f48"/>
                  </a:cubicBezTo>
                  <a:lnTo>
                    <a:pt x="f50" y="f48"/>
                  </a:lnTo>
                  <a:lnTo>
                    <a:pt x="f50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10424;p74">
              <a:extLst>
                <a:ext uri="{FF2B5EF4-FFF2-40B4-BE49-F238E27FC236}">
                  <a16:creationId xmlns:a16="http://schemas.microsoft.com/office/drawing/2014/main" id="{3147DB94-C21B-BC3A-BCEA-AB4D9BA34AA2}"/>
                </a:ext>
              </a:extLst>
            </p:cNvPr>
            <p:cNvSpPr/>
            <p:nvPr/>
          </p:nvSpPr>
          <p:spPr>
            <a:xfrm>
              <a:off x="7346874" y="3419289"/>
              <a:ext cx="128710" cy="460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22"/>
                <a:gd name="f4" fmla="val 1418"/>
                <a:gd name="f5" fmla="val 725"/>
                <a:gd name="f6" fmla="val 315"/>
                <a:gd name="f7" fmla="val 63"/>
                <a:gd name="f8" fmla="val 1103"/>
                <a:gd name="f9" fmla="val 378"/>
                <a:gd name="f10" fmla="val 3875"/>
                <a:gd name="f11" fmla="val 4064"/>
                <a:gd name="f12" fmla="val 1260"/>
                <a:gd name="f13" fmla="val 1071"/>
                <a:gd name="f14" fmla="val 158"/>
                <a:gd name="f15" fmla="*/ f0 1 4222"/>
                <a:gd name="f16" fmla="*/ f1 1 1418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222"/>
                <a:gd name="f23" fmla="*/ f20 1 1418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222" h="1418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7" y="f8"/>
                    <a:pt x="f9" y="f4"/>
                    <a:pt x="f5" y="f4"/>
                  </a:cubicBezTo>
                  <a:lnTo>
                    <a:pt x="f10" y="f4"/>
                  </a:lnTo>
                  <a:cubicBezTo>
                    <a:pt x="f11" y="f4"/>
                    <a:pt x="f3" y="f12"/>
                    <a:pt x="f3" y="f13"/>
                  </a:cubicBezTo>
                  <a:lnTo>
                    <a:pt x="f3" y="f9"/>
                  </a:lnTo>
                  <a:cubicBezTo>
                    <a:pt x="f3" y="f14"/>
                    <a:pt x="f11" y="f2"/>
                    <a:pt x="f10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10425;p74">
              <a:extLst>
                <a:ext uri="{FF2B5EF4-FFF2-40B4-BE49-F238E27FC236}">
                  <a16:creationId xmlns:a16="http://schemas.microsoft.com/office/drawing/2014/main" id="{B5BAEB05-0999-3E64-2499-918CABD5118C}"/>
                </a:ext>
              </a:extLst>
            </p:cNvPr>
            <p:cNvSpPr/>
            <p:nvPr/>
          </p:nvSpPr>
          <p:spPr>
            <a:xfrm>
              <a:off x="7368948" y="3488893"/>
              <a:ext cx="127796" cy="461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2"/>
                <a:gd name="f4" fmla="val 1419"/>
                <a:gd name="f5" fmla="val 694"/>
                <a:gd name="f6" fmla="val 1"/>
                <a:gd name="f7" fmla="val 316"/>
                <a:gd name="f8" fmla="val 1103"/>
                <a:gd name="f9" fmla="val 1418"/>
                <a:gd name="f10" fmla="val 3845"/>
                <a:gd name="f11" fmla="val 4065"/>
                <a:gd name="f12" fmla="val 4191"/>
                <a:gd name="f13" fmla="val 1261"/>
                <a:gd name="f14" fmla="val 1072"/>
                <a:gd name="f15" fmla="val 347"/>
                <a:gd name="f16" fmla="val 158"/>
                <a:gd name="f17" fmla="*/ f0 1 4192"/>
                <a:gd name="f18" fmla="*/ f1 1 1419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4192"/>
                <a:gd name="f25" fmla="*/ f22 1 1419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4192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cubicBezTo>
                    <a:pt x="f12" y="f16"/>
                    <a:pt x="f11" y="f6"/>
                    <a:pt x="f10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10426;p74">
              <a:extLst>
                <a:ext uri="{FF2B5EF4-FFF2-40B4-BE49-F238E27FC236}">
                  <a16:creationId xmlns:a16="http://schemas.microsoft.com/office/drawing/2014/main" id="{35CEAB53-96F3-0BA7-D09B-F3B33DA22B40}"/>
                </a:ext>
              </a:extLst>
            </p:cNvPr>
            <p:cNvSpPr/>
            <p:nvPr/>
          </p:nvSpPr>
          <p:spPr>
            <a:xfrm>
              <a:off x="7348795" y="3622980"/>
              <a:ext cx="148891" cy="461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1419"/>
                <a:gd name="f5" fmla="val 1"/>
                <a:gd name="f6" fmla="val 1418"/>
                <a:gd name="f7" fmla="val 2773"/>
                <a:gd name="f8" fmla="val 347"/>
                <a:gd name="f9" fmla="val 568"/>
                <a:gd name="f10" fmla="val 2615"/>
                <a:gd name="f11" fmla="val 725"/>
                <a:gd name="f12" fmla="val 2426"/>
                <a:gd name="f13" fmla="val 2237"/>
                <a:gd name="f14" fmla="val 2080"/>
                <a:gd name="f15" fmla="*/ f0 1 4884"/>
                <a:gd name="f16" fmla="*/ f1 1 1419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884"/>
                <a:gd name="f23" fmla="*/ f20 1 1419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884" h="1419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lnTo>
                    <a:pt x="f7" y="f5"/>
                  </a:lnTo>
                  <a:lnTo>
                    <a:pt x="f7" y="f8"/>
                  </a:lnTo>
                  <a:cubicBezTo>
                    <a:pt x="f7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4" y="f8"/>
                  </a:cubicBezTo>
                  <a:lnTo>
                    <a:pt x="f14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10427;p74">
              <a:extLst>
                <a:ext uri="{FF2B5EF4-FFF2-40B4-BE49-F238E27FC236}">
                  <a16:creationId xmlns:a16="http://schemas.microsoft.com/office/drawing/2014/main" id="{74B74AEF-0301-6ADE-164D-813C39153FC6}"/>
                </a:ext>
              </a:extLst>
            </p:cNvPr>
            <p:cNvSpPr/>
            <p:nvPr/>
          </p:nvSpPr>
          <p:spPr>
            <a:xfrm>
              <a:off x="7326694" y="3555434"/>
              <a:ext cx="171001" cy="440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09"/>
                <a:gd name="f4" fmla="val 1356"/>
                <a:gd name="f5" fmla="val 1"/>
                <a:gd name="f6" fmla="val 1355"/>
                <a:gd name="f7" fmla="val 347"/>
                <a:gd name="f8" fmla="val 5577"/>
                <a:gd name="f9" fmla="val 158"/>
                <a:gd name="f10" fmla="val 5451"/>
                <a:gd name="f11" fmla="val 5231"/>
                <a:gd name="f12" fmla="*/ f0 1 5609"/>
                <a:gd name="f13" fmla="*/ f1 1 135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609"/>
                <a:gd name="f20" fmla="*/ f17 1 135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609" h="1356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7"/>
                  </a:lnTo>
                  <a:cubicBezTo>
                    <a:pt x="f8" y="f9"/>
                    <a:pt x="f10" y="f2"/>
                    <a:pt x="f11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10428;p74">
              <a:extLst>
                <a:ext uri="{FF2B5EF4-FFF2-40B4-BE49-F238E27FC236}">
                  <a16:creationId xmlns:a16="http://schemas.microsoft.com/office/drawing/2014/main" id="{35C44007-DB58-A99A-5665-2BAD7FD13830}"/>
                </a:ext>
              </a:extLst>
            </p:cNvPr>
            <p:cNvSpPr/>
            <p:nvPr/>
          </p:nvSpPr>
          <p:spPr>
            <a:xfrm>
              <a:off x="7348795" y="3692612"/>
              <a:ext cx="149870" cy="1136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16"/>
                <a:gd name="f4" fmla="val 3498"/>
                <a:gd name="f5" fmla="val 3151"/>
                <a:gd name="f6" fmla="val 3340"/>
                <a:gd name="f7" fmla="val 158"/>
                <a:gd name="f8" fmla="val 3497"/>
                <a:gd name="f9" fmla="val 347"/>
                <a:gd name="f10" fmla="val 536"/>
                <a:gd name="f11" fmla="val 693"/>
                <a:gd name="f12" fmla="val 1418"/>
                <a:gd name="f13" fmla="val 4190"/>
                <a:gd name="f14" fmla="val 4348"/>
                <a:gd name="f15" fmla="val 4569"/>
                <a:gd name="f16" fmla="val 4758"/>
                <a:gd name="f17" fmla="val 4915"/>
                <a:gd name="f18" fmla="val 2773"/>
                <a:gd name="f19" fmla="val 2615"/>
                <a:gd name="f20" fmla="val 2426"/>
                <a:gd name="f21" fmla="val 2237"/>
                <a:gd name="f22" fmla="val 2080"/>
                <a:gd name="f23" fmla="*/ f0 1 4916"/>
                <a:gd name="f24" fmla="*/ f1 1 3498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4916"/>
                <a:gd name="f31" fmla="*/ f28 1 3498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916" h="3498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cubicBezTo>
                    <a:pt x="f10" y="f8"/>
                    <a:pt x="f11" y="f6"/>
                    <a:pt x="f11" y="f5"/>
                  </a:cubicBezTo>
                  <a:lnTo>
                    <a:pt x="f11" y="f12"/>
                  </a:lnTo>
                  <a:lnTo>
                    <a:pt x="f13" y="f12"/>
                  </a:lnTo>
                  <a:lnTo>
                    <a:pt x="f13" y="f5"/>
                  </a:lnTo>
                  <a:cubicBezTo>
                    <a:pt x="f13" y="f6"/>
                    <a:pt x="f14" y="f8"/>
                    <a:pt x="f15" y="f8"/>
                  </a:cubicBezTo>
                  <a:cubicBezTo>
                    <a:pt x="f16" y="f8"/>
                    <a:pt x="f17" y="f6"/>
                    <a:pt x="f17" y="f5"/>
                  </a:cubicBezTo>
                  <a:lnTo>
                    <a:pt x="f17" y="f2"/>
                  </a:lnTo>
                  <a:lnTo>
                    <a:pt x="f18" y="f2"/>
                  </a:lnTo>
                  <a:lnTo>
                    <a:pt x="f18" y="f9"/>
                  </a:lnTo>
                  <a:cubicBezTo>
                    <a:pt x="f18" y="f10"/>
                    <a:pt x="f19" y="f11"/>
                    <a:pt x="f20" y="f11"/>
                  </a:cubicBezTo>
                  <a:cubicBezTo>
                    <a:pt x="f21" y="f11"/>
                    <a:pt x="f22" y="f10"/>
                    <a:pt x="f22" y="f9"/>
                  </a:cubicBezTo>
                  <a:lnTo>
                    <a:pt x="f22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10429;p74">
              <a:extLst>
                <a:ext uri="{FF2B5EF4-FFF2-40B4-BE49-F238E27FC236}">
                  <a16:creationId xmlns:a16="http://schemas.microsoft.com/office/drawing/2014/main" id="{411B076E-5AA4-F907-5EDC-466EFA9F6D59}"/>
                </a:ext>
              </a:extLst>
            </p:cNvPr>
            <p:cNvSpPr/>
            <p:nvPr/>
          </p:nvSpPr>
          <p:spPr>
            <a:xfrm>
              <a:off x="7200872" y="3487887"/>
              <a:ext cx="105695" cy="1351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4159"/>
                <a:gd name="f5" fmla="val 1733"/>
                <a:gd name="f6" fmla="val 788"/>
                <a:gd name="f7" fmla="val 1"/>
                <a:gd name="f8" fmla="val 3812"/>
                <a:gd name="f9" fmla="val 4001"/>
                <a:gd name="f10" fmla="val 158"/>
                <a:gd name="f11" fmla="val 347"/>
                <a:gd name="f12" fmla="val 3120"/>
                <a:gd name="f13" fmla="val 3309"/>
                <a:gd name="f14" fmla="val 3466"/>
                <a:gd name="f15" fmla="val 2678"/>
                <a:gd name="f16" fmla="*/ f0 1 3467"/>
                <a:gd name="f17" fmla="*/ f1 1 415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3467"/>
                <a:gd name="f24" fmla="*/ f21 1 415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3467" h="4159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lnTo>
                    <a:pt x="f7" y="f8"/>
                  </a:lnTo>
                  <a:cubicBezTo>
                    <a:pt x="f7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4" y="f8"/>
                  </a:cubicBezTo>
                  <a:lnTo>
                    <a:pt x="f14" y="f5"/>
                  </a:lnTo>
                  <a:cubicBezTo>
                    <a:pt x="f14" y="f6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0" name="Google Shape;10435;p74">
            <a:extLst>
              <a:ext uri="{FF2B5EF4-FFF2-40B4-BE49-F238E27FC236}">
                <a16:creationId xmlns:a16="http://schemas.microsoft.com/office/drawing/2014/main" id="{C6E959D2-571E-01A8-52D2-5540B96187F2}"/>
              </a:ext>
            </a:extLst>
          </p:cNvPr>
          <p:cNvGrpSpPr/>
          <p:nvPr/>
        </p:nvGrpSpPr>
        <p:grpSpPr>
          <a:xfrm>
            <a:off x="7115229" y="3964728"/>
            <a:ext cx="532236" cy="525935"/>
            <a:chOff x="7115229" y="3964728"/>
            <a:chExt cx="532236" cy="525935"/>
          </a:xfrm>
        </p:grpSpPr>
        <p:sp>
          <p:nvSpPr>
            <p:cNvPr id="121" name="Google Shape;10436;p74">
              <a:extLst>
                <a:ext uri="{FF2B5EF4-FFF2-40B4-BE49-F238E27FC236}">
                  <a16:creationId xmlns:a16="http://schemas.microsoft.com/office/drawing/2014/main" id="{F47C4ED1-261E-7170-0EE1-B533E83D9764}"/>
                </a:ext>
              </a:extLst>
            </p:cNvPr>
            <p:cNvSpPr/>
            <p:nvPr/>
          </p:nvSpPr>
          <p:spPr>
            <a:xfrm>
              <a:off x="7365107" y="3964728"/>
              <a:ext cx="31089" cy="827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733"/>
                <a:gd name="f5" fmla="val 347"/>
                <a:gd name="f6" fmla="val 158"/>
                <a:gd name="f7" fmla="val 1355"/>
                <a:gd name="f8" fmla="val 1576"/>
                <a:gd name="f9" fmla="val 536"/>
                <a:gd name="f10" fmla="val 693"/>
                <a:gd name="f11" fmla="*/ f0 1 694"/>
                <a:gd name="f12" fmla="*/ f1 1 173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94"/>
                <a:gd name="f19" fmla="*/ f16 1 173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94" h="1733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4"/>
                    <a:pt x="f5" y="f4"/>
                  </a:cubicBezTo>
                  <a:cubicBezTo>
                    <a:pt x="f9" y="f4"/>
                    <a:pt x="f10" y="f8"/>
                    <a:pt x="f10" y="f7"/>
                  </a:cubicBezTo>
                  <a:lnTo>
                    <a:pt x="f10" y="f5"/>
                  </a:lnTo>
                  <a:cubicBezTo>
                    <a:pt x="f10" y="f6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10437;p74">
              <a:extLst>
                <a:ext uri="{FF2B5EF4-FFF2-40B4-BE49-F238E27FC236}">
                  <a16:creationId xmlns:a16="http://schemas.microsoft.com/office/drawing/2014/main" id="{D52CF68E-B401-FFA7-0A35-53B490911EA5}"/>
                </a:ext>
              </a:extLst>
            </p:cNvPr>
            <p:cNvSpPr/>
            <p:nvPr/>
          </p:nvSpPr>
          <p:spPr>
            <a:xfrm>
              <a:off x="7240859" y="4029760"/>
              <a:ext cx="63578" cy="662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88"/>
                <a:gd name="f5" fmla="val 363"/>
                <a:gd name="f6" fmla="val 1"/>
                <a:gd name="f7" fmla="val 276"/>
                <a:gd name="f8" fmla="val 190"/>
                <a:gd name="f9" fmla="val 40"/>
                <a:gd name="f10" fmla="val 127"/>
                <a:gd name="f11" fmla="val 119"/>
                <a:gd name="f12" fmla="val 245"/>
                <a:gd name="f13" fmla="val 466"/>
                <a:gd name="f14" fmla="val 592"/>
                <a:gd name="f15" fmla="val 820"/>
                <a:gd name="f16" fmla="val 1316"/>
                <a:gd name="f17" fmla="val 883"/>
                <a:gd name="f18" fmla="val 1364"/>
                <a:gd name="f19" fmla="val 969"/>
                <a:gd name="f20" fmla="val 1387"/>
                <a:gd name="f21" fmla="val 1056"/>
                <a:gd name="f22" fmla="val 1143"/>
                <a:gd name="f23" fmla="val 1229"/>
                <a:gd name="f24" fmla="val 1292"/>
                <a:gd name="f25" fmla="val 1418"/>
                <a:gd name="f26" fmla="val 1190"/>
                <a:gd name="f27" fmla="val 938"/>
                <a:gd name="f28" fmla="val 844"/>
                <a:gd name="f29" fmla="val 599"/>
                <a:gd name="f30" fmla="val 536"/>
                <a:gd name="f31" fmla="val 450"/>
                <a:gd name="f32" fmla="*/ f0 1 1419"/>
                <a:gd name="f33" fmla="*/ f1 1 1388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419"/>
                <a:gd name="f40" fmla="*/ f37 1 1388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419" h="138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11"/>
                  </a:lnTo>
                  <a:cubicBezTo>
                    <a:pt x="f30" y="f9"/>
                    <a:pt x="f31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3" name="Google Shape;10438;p74">
              <a:extLst>
                <a:ext uri="{FF2B5EF4-FFF2-40B4-BE49-F238E27FC236}">
                  <a16:creationId xmlns:a16="http://schemas.microsoft.com/office/drawing/2014/main" id="{86DBC2D7-9E73-F5F6-FC5A-F118464E9053}"/>
                </a:ext>
              </a:extLst>
            </p:cNvPr>
            <p:cNvSpPr/>
            <p:nvPr/>
          </p:nvSpPr>
          <p:spPr>
            <a:xfrm>
              <a:off x="7456822" y="4030336"/>
              <a:ext cx="63578" cy="657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76"/>
                <a:gd name="f5" fmla="val 1054"/>
                <a:gd name="f6" fmla="val 976"/>
                <a:gd name="f7" fmla="val 894"/>
                <a:gd name="f8" fmla="val 33"/>
                <a:gd name="f9" fmla="val 820"/>
                <a:gd name="f10" fmla="val 107"/>
                <a:gd name="f11" fmla="val 95"/>
                <a:gd name="f12" fmla="val 832"/>
                <a:gd name="f13" fmla="val 1"/>
                <a:gd name="f14" fmla="val 926"/>
                <a:gd name="f15" fmla="val 1178"/>
                <a:gd name="f16" fmla="val 1304"/>
                <a:gd name="f17" fmla="val 158"/>
                <a:gd name="f18" fmla="val 1352"/>
                <a:gd name="f19" fmla="val 253"/>
                <a:gd name="f20" fmla="val 1375"/>
                <a:gd name="f21" fmla="val 344"/>
                <a:gd name="f22" fmla="val 434"/>
                <a:gd name="f23" fmla="val 521"/>
                <a:gd name="f24" fmla="val 568"/>
                <a:gd name="f25" fmla="val 1293"/>
                <a:gd name="f26" fmla="val 580"/>
                <a:gd name="f27" fmla="val 454"/>
                <a:gd name="f28" fmla="val 233"/>
                <a:gd name="f29" fmla="val 1226"/>
                <a:gd name="f30" fmla="val 41"/>
                <a:gd name="f31" fmla="val 1142"/>
                <a:gd name="f32" fmla="*/ f0 1 1419"/>
                <a:gd name="f33" fmla="*/ f1 1 1376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419"/>
                <a:gd name="f40" fmla="*/ f37 1 1376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419" h="137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0"/>
                  </a:cubicBezTo>
                  <a:cubicBezTo>
                    <a:pt x="f29" y="f30"/>
                    <a:pt x="f31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4" name="Google Shape;10439;p74">
              <a:extLst>
                <a:ext uri="{FF2B5EF4-FFF2-40B4-BE49-F238E27FC236}">
                  <a16:creationId xmlns:a16="http://schemas.microsoft.com/office/drawing/2014/main" id="{80A5CE0A-40CA-5C5F-9617-7A5FB4D404B9}"/>
                </a:ext>
              </a:extLst>
            </p:cNvPr>
            <p:cNvSpPr/>
            <p:nvPr/>
          </p:nvSpPr>
          <p:spPr>
            <a:xfrm>
              <a:off x="7583887" y="4194892"/>
              <a:ext cx="63578" cy="2317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4853"/>
                <a:gd name="f5" fmla="val 1"/>
                <a:gd name="f6" fmla="val 4852"/>
                <a:gd name="f7" fmla="val 1040"/>
                <a:gd name="f8" fmla="val 1261"/>
                <a:gd name="f9" fmla="val 1418"/>
                <a:gd name="f10" fmla="val 4695"/>
                <a:gd name="f11" fmla="val 4506"/>
                <a:gd name="f12" fmla="val 316"/>
                <a:gd name="f13" fmla="val 1355"/>
                <a:gd name="f14" fmla="val 158"/>
                <a:gd name="f15" fmla="val 1198"/>
                <a:gd name="f16" fmla="*/ f0 1 1419"/>
                <a:gd name="f17" fmla="*/ f1 1 4853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419"/>
                <a:gd name="f24" fmla="*/ f21 1 4853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419" h="4853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9" y="f11"/>
                  </a:cubicBezTo>
                  <a:lnTo>
                    <a:pt x="f9" y="f12"/>
                  </a:lnTo>
                  <a:cubicBezTo>
                    <a:pt x="f13" y="f14"/>
                    <a:pt x="f15" y="f5"/>
                    <a:pt x="f7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10440;p74">
              <a:extLst>
                <a:ext uri="{FF2B5EF4-FFF2-40B4-BE49-F238E27FC236}">
                  <a16:creationId xmlns:a16="http://schemas.microsoft.com/office/drawing/2014/main" id="{346DA680-CE00-E4BB-2430-082D7D6E8242}"/>
                </a:ext>
              </a:extLst>
            </p:cNvPr>
            <p:cNvSpPr/>
            <p:nvPr/>
          </p:nvSpPr>
          <p:spPr>
            <a:xfrm>
              <a:off x="7115229" y="4196227"/>
              <a:ext cx="63578" cy="231882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419"/>
                <a:gd name="f5" fmla="val 4856"/>
                <a:gd name="f6" fmla="val 323"/>
                <a:gd name="f7" fmla="val 132"/>
                <a:gd name="f8" fmla="val 1"/>
                <a:gd name="f9" fmla="val 149"/>
                <a:gd name="f10" fmla="val 351"/>
                <a:gd name="f11" fmla="val 4509"/>
                <a:gd name="f12" fmla="val 4698"/>
                <a:gd name="f13" fmla="val 158"/>
                <a:gd name="f14" fmla="val 379"/>
                <a:gd name="f15" fmla="val 1418"/>
                <a:gd name="f16" fmla="val 4"/>
                <a:gd name="f17" fmla="val 341"/>
                <a:gd name="f18" fmla="*/ f1 1 1419"/>
                <a:gd name="f19" fmla="*/ f2 1 4856"/>
                <a:gd name="f20" fmla="val f3"/>
                <a:gd name="f21" fmla="val f4"/>
                <a:gd name="f22" fmla="val f5"/>
                <a:gd name="f23" fmla="+- f22 0 f20"/>
                <a:gd name="f24" fmla="+- f21 0 f20"/>
                <a:gd name="f25" fmla="*/ f24 1 1419"/>
                <a:gd name="f26" fmla="*/ f23 1 4856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1419" h="4856">
                  <a:moveTo>
                    <a:pt x="f6" y="f3"/>
                  </a:moveTo>
                  <a:cubicBezTo>
                    <a:pt x="f7" y="f3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5"/>
                    <a:pt x="f14" y="f5"/>
                  </a:cubicBezTo>
                  <a:lnTo>
                    <a:pt x="f15" y="f5"/>
                  </a:lnTo>
                  <a:lnTo>
                    <a:pt x="f15" y="f16"/>
                  </a:lnTo>
                  <a:lnTo>
                    <a:pt x="f14" y="f16"/>
                  </a:lnTo>
                  <a:cubicBezTo>
                    <a:pt x="f0" y="f8"/>
                    <a:pt x="f17" y="f3"/>
                    <a:pt x="f6" y="f3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6" name="Google Shape;10441;p74">
              <a:extLst>
                <a:ext uri="{FF2B5EF4-FFF2-40B4-BE49-F238E27FC236}">
                  <a16:creationId xmlns:a16="http://schemas.microsoft.com/office/drawing/2014/main" id="{0FEE892D-C272-53E2-611E-8AC4237F4A66}"/>
                </a:ext>
              </a:extLst>
            </p:cNvPr>
            <p:cNvSpPr/>
            <p:nvPr/>
          </p:nvSpPr>
          <p:spPr>
            <a:xfrm>
              <a:off x="7293108" y="4212942"/>
              <a:ext cx="256955" cy="198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35"/>
                <a:gd name="f4" fmla="val 4160"/>
                <a:gd name="f5" fmla="val 1639"/>
                <a:gd name="f6" fmla="val 1"/>
                <a:gd name="f7" fmla="val 1450"/>
                <a:gd name="f8" fmla="val 1198"/>
                <a:gd name="f9" fmla="val 158"/>
                <a:gd name="f10" fmla="val 1072"/>
                <a:gd name="f11" fmla="val 379"/>
                <a:gd name="f12" fmla="val 2490"/>
                <a:gd name="f13" fmla="val 2584"/>
                <a:gd name="f14" fmla="val 378"/>
                <a:gd name="f15" fmla="val 2616"/>
                <a:gd name="f16" fmla="val 567"/>
                <a:gd name="f17" fmla="val 1544"/>
                <a:gd name="f18" fmla="val 2364"/>
                <a:gd name="f19" fmla="val 1796"/>
                <a:gd name="f20" fmla="val 1891"/>
                <a:gd name="f21" fmla="val 2017"/>
                <a:gd name="f22" fmla="val 1418"/>
                <a:gd name="f23" fmla="val 2710"/>
                <a:gd name="f24" fmla="val 2899"/>
                <a:gd name="f25" fmla="val 3056"/>
                <a:gd name="f26" fmla="val 1481"/>
                <a:gd name="f27" fmla="val 3182"/>
                <a:gd name="f28" fmla="val 1607"/>
                <a:gd name="f29" fmla="val 5734"/>
                <a:gd name="f30" fmla="val 4159"/>
                <a:gd name="f31" fmla="*/ f0 1 5735"/>
                <a:gd name="f32" fmla="*/ f1 1 4160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5735"/>
                <a:gd name="f39" fmla="*/ f36 1 4160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5735" h="416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cubicBezTo>
                    <a:pt x="f9" y="f13"/>
                    <a:pt x="f14" y="f15"/>
                    <a:pt x="f16" y="f15"/>
                  </a:cubicBezTo>
                  <a:cubicBezTo>
                    <a:pt x="f10" y="f15"/>
                    <a:pt x="f17" y="f18"/>
                    <a:pt x="f19" y="f20"/>
                  </a:cubicBez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7" name="Google Shape;10442;p74">
              <a:extLst>
                <a:ext uri="{FF2B5EF4-FFF2-40B4-BE49-F238E27FC236}">
                  <a16:creationId xmlns:a16="http://schemas.microsoft.com/office/drawing/2014/main" id="{60F985BD-C228-D245-698D-C00D9A17FADA}"/>
                </a:ext>
              </a:extLst>
            </p:cNvPr>
            <p:cNvSpPr/>
            <p:nvPr/>
          </p:nvSpPr>
          <p:spPr>
            <a:xfrm>
              <a:off x="7206989" y="4130189"/>
              <a:ext cx="314837" cy="360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27"/>
                <a:gd name="f4" fmla="val 7549"/>
                <a:gd name="f5" fmla="val 2206"/>
                <a:gd name="f6" fmla="val 1"/>
                <a:gd name="f7" fmla="val 1828"/>
                <a:gd name="f8" fmla="val 1481"/>
                <a:gd name="f9" fmla="val 221"/>
                <a:gd name="f10" fmla="val 1261"/>
                <a:gd name="f11" fmla="val 568"/>
                <a:gd name="f12" fmla="val 946"/>
                <a:gd name="f13" fmla="val 1198"/>
                <a:gd name="f14" fmla="val 914"/>
                <a:gd name="f15" fmla="val 1324"/>
                <a:gd name="f16" fmla="val 757"/>
                <a:gd name="f17" fmla="val 1419"/>
                <a:gd name="f18" fmla="val 631"/>
                <a:gd name="f19" fmla="val 6239"/>
                <a:gd name="f20" fmla="val 1576"/>
                <a:gd name="f21" fmla="val 2584"/>
                <a:gd name="f22" fmla="val 7247"/>
                <a:gd name="f23" fmla="val 2768"/>
                <a:gd name="f24" fmla="val 7431"/>
                <a:gd name="f25" fmla="val 3054"/>
                <a:gd name="f26" fmla="val 7548"/>
                <a:gd name="f27" fmla="val 3330"/>
                <a:gd name="f28" fmla="val 3431"/>
                <a:gd name="f29" fmla="val 3531"/>
                <a:gd name="f30" fmla="val 7533"/>
                <a:gd name="f31" fmla="val 3624"/>
                <a:gd name="f32" fmla="val 7499"/>
                <a:gd name="f33" fmla="val 6585"/>
                <a:gd name="f34" fmla="val 6554"/>
                <a:gd name="f35" fmla="val 6743"/>
                <a:gd name="f36" fmla="val 6522"/>
                <a:gd name="f37" fmla="val 6900"/>
                <a:gd name="f38" fmla="val 6396"/>
                <a:gd name="f39" fmla="val 7026"/>
                <a:gd name="f40" fmla="val 6302"/>
                <a:gd name="f41" fmla="val 4537"/>
                <a:gd name="f42" fmla="val 3813"/>
                <a:gd name="f43" fmla="val 4380"/>
                <a:gd name="f44" fmla="val 4348"/>
                <a:gd name="f45" fmla="val 3844"/>
                <a:gd name="f46" fmla="val 4033"/>
                <a:gd name="f47" fmla="val 4506"/>
                <a:gd name="f48" fmla="val 3340"/>
                <a:gd name="f49" fmla="val 4947"/>
                <a:gd name="f50" fmla="val 2647"/>
                <a:gd name="f51" fmla="val 5042"/>
                <a:gd name="f52" fmla="val 2601"/>
                <a:gd name="f53" fmla="val 5044"/>
                <a:gd name="f54" fmla="val 2556"/>
                <a:gd name="f55" fmla="val 5046"/>
                <a:gd name="f56" fmla="val 2511"/>
                <a:gd name="f57" fmla="val 2046"/>
                <a:gd name="f58" fmla="val 1698"/>
                <a:gd name="f59" fmla="val 4899"/>
                <a:gd name="f60" fmla="val 4727"/>
                <a:gd name="f61" fmla="val 1103"/>
                <a:gd name="f62" fmla="val 4632"/>
                <a:gd name="f63" fmla="val 1040"/>
                <a:gd name="f64" fmla="val 4412"/>
                <a:gd name="f65" fmla="val 1166"/>
                <a:gd name="f66" fmla="val 4254"/>
                <a:gd name="f67" fmla="val 2363"/>
                <a:gd name="f68" fmla="val 1797"/>
                <a:gd name="f69" fmla="val 2615"/>
                <a:gd name="f70" fmla="val 3088"/>
                <a:gd name="f71" fmla="val 1041"/>
                <a:gd name="f72" fmla="val 3592"/>
                <a:gd name="f73" fmla="val 5104"/>
                <a:gd name="f74" fmla="val 5167"/>
                <a:gd name="f75" fmla="val 852"/>
                <a:gd name="f76" fmla="val 5262"/>
                <a:gd name="f77" fmla="val 347"/>
                <a:gd name="f78" fmla="val 158"/>
                <a:gd name="f79" fmla="val 4884"/>
                <a:gd name="f80" fmla="*/ f0 1 7027"/>
                <a:gd name="f81" fmla="*/ f1 1 7549"/>
                <a:gd name="f82" fmla="val f2"/>
                <a:gd name="f83" fmla="val f3"/>
                <a:gd name="f84" fmla="val f4"/>
                <a:gd name="f85" fmla="+- f84 0 f82"/>
                <a:gd name="f86" fmla="+- f83 0 f82"/>
                <a:gd name="f87" fmla="*/ f86 1 7027"/>
                <a:gd name="f88" fmla="*/ f85 1 7549"/>
                <a:gd name="f89" fmla="*/ f82 1 f87"/>
                <a:gd name="f90" fmla="*/ f83 1 f87"/>
                <a:gd name="f91" fmla="*/ f82 1 f88"/>
                <a:gd name="f92" fmla="*/ f84 1 f88"/>
                <a:gd name="f93" fmla="*/ f89 f80 1"/>
                <a:gd name="f94" fmla="*/ f90 f80 1"/>
                <a:gd name="f95" fmla="*/ f92 f81 1"/>
                <a:gd name="f96" fmla="*/ f91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3" t="f96" r="f94" b="f95"/>
              <a:pathLst>
                <a:path w="7027" h="754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lnTo>
                    <a:pt x="f6" y="f17"/>
                  </a:lnTo>
                  <a:lnTo>
                    <a:pt x="f6" y="f19"/>
                  </a:lnTo>
                  <a:lnTo>
                    <a:pt x="f20" y="f19"/>
                  </a:lnTo>
                  <a:lnTo>
                    <a:pt x="f21" y="f22"/>
                  </a:ln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lnTo>
                    <a:pt x="f41" y="f42"/>
                  </a:lnTo>
                  <a:lnTo>
                    <a:pt x="f43" y="f42"/>
                  </a:lnTo>
                  <a:lnTo>
                    <a:pt x="f44" y="f45"/>
                  </a:ln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15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15"/>
                    <a:pt x="f70" y="f71"/>
                    <a:pt x="f72" y="f71"/>
                  </a:cubicBezTo>
                  <a:lnTo>
                    <a:pt x="f73" y="f71"/>
                  </a:lnTo>
                  <a:cubicBezTo>
                    <a:pt x="f74" y="f75"/>
                    <a:pt x="f76" y="f18"/>
                    <a:pt x="f76" y="f77"/>
                  </a:cubicBezTo>
                  <a:cubicBezTo>
                    <a:pt x="f76" y="f78"/>
                    <a:pt x="f73" y="f6"/>
                    <a:pt x="f79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8" name="Google Shape;10443;p74">
            <a:extLst>
              <a:ext uri="{FF2B5EF4-FFF2-40B4-BE49-F238E27FC236}">
                <a16:creationId xmlns:a16="http://schemas.microsoft.com/office/drawing/2014/main" id="{0B88F25A-5316-7BD7-D38C-481ABC472A6D}"/>
              </a:ext>
            </a:extLst>
          </p:cNvPr>
          <p:cNvGrpSpPr/>
          <p:nvPr/>
        </p:nvGrpSpPr>
        <p:grpSpPr>
          <a:xfrm>
            <a:off x="8485787" y="3337175"/>
            <a:ext cx="413354" cy="440549"/>
            <a:chOff x="8485787" y="3337175"/>
            <a:chExt cx="413354" cy="440549"/>
          </a:xfrm>
        </p:grpSpPr>
        <p:sp>
          <p:nvSpPr>
            <p:cNvPr id="129" name="Google Shape;10444;p74">
              <a:extLst>
                <a:ext uri="{FF2B5EF4-FFF2-40B4-BE49-F238E27FC236}">
                  <a16:creationId xmlns:a16="http://schemas.microsoft.com/office/drawing/2014/main" id="{C3AD7443-6969-FF34-D6CD-9362441A8BB9}"/>
                </a:ext>
              </a:extLst>
            </p:cNvPr>
            <p:cNvSpPr/>
            <p:nvPr/>
          </p:nvSpPr>
          <p:spPr>
            <a:xfrm>
              <a:off x="8522079" y="3337175"/>
              <a:ext cx="120965" cy="1289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733"/>
                <a:gd name="f5" fmla="val 1"/>
                <a:gd name="f6" fmla="val 788"/>
                <a:gd name="f7" fmla="val 2679"/>
                <a:gd name="f8" fmla="val 3466"/>
                <a:gd name="f9" fmla="val 2678"/>
                <a:gd name="f10" fmla="*/ f0 1 3467"/>
                <a:gd name="f11" fmla="*/ f1 1 3467"/>
                <a:gd name="f12" fmla="val f2"/>
                <a:gd name="f13" fmla="val f3"/>
                <a:gd name="f14" fmla="+- f13 0 f12"/>
                <a:gd name="f15" fmla="*/ f14 1 3467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467" h="346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cubicBezTo>
                    <a:pt x="f9" y="f8"/>
                    <a:pt x="f8" y="f7"/>
                    <a:pt x="f8" y="f4"/>
                  </a:cubicBezTo>
                  <a:cubicBezTo>
                    <a:pt x="f8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0" name="Google Shape;10445;p74">
              <a:extLst>
                <a:ext uri="{FF2B5EF4-FFF2-40B4-BE49-F238E27FC236}">
                  <a16:creationId xmlns:a16="http://schemas.microsoft.com/office/drawing/2014/main" id="{FA68DCA4-B9D0-EFEF-6CFE-B79DE3592679}"/>
                </a:ext>
              </a:extLst>
            </p:cNvPr>
            <p:cNvSpPr/>
            <p:nvPr/>
          </p:nvSpPr>
          <p:spPr>
            <a:xfrm>
              <a:off x="8681459" y="3389909"/>
              <a:ext cx="145142" cy="1010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2718"/>
                <a:gd name="f5" fmla="val 347"/>
                <a:gd name="f6" fmla="val 158"/>
                <a:gd name="f7" fmla="val 1"/>
                <a:gd name="f8" fmla="val 536"/>
                <a:gd name="f9" fmla="val 95"/>
                <a:gd name="f10" fmla="val 662"/>
                <a:gd name="f11" fmla="val 316"/>
                <a:gd name="f12" fmla="val 2395"/>
                <a:gd name="f13" fmla="val 2584"/>
                <a:gd name="f14" fmla="val 2742"/>
                <a:gd name="f15" fmla="val 820"/>
                <a:gd name="f16" fmla="val 1009"/>
                <a:gd name="f17" fmla="val 1576"/>
                <a:gd name="f18" fmla="val 2616"/>
                <a:gd name="f19" fmla="val 1450"/>
                <a:gd name="f20" fmla="val 2568"/>
                <a:gd name="f21" fmla="val 1387"/>
                <a:gd name="f22" fmla="val 2482"/>
                <a:gd name="f23" fmla="val 1355"/>
                <a:gd name="f24" fmla="val 2391"/>
                <a:gd name="f25" fmla="val 2301"/>
                <a:gd name="f26" fmla="val 2206"/>
                <a:gd name="f27" fmla="val 2143"/>
                <a:gd name="f28" fmla="val 2049"/>
                <a:gd name="f29" fmla="val 1796"/>
                <a:gd name="f30" fmla="val 1922"/>
                <a:gd name="f31" fmla="val 2868"/>
                <a:gd name="f32" fmla="val 2647"/>
                <a:gd name="f33" fmla="val 2931"/>
                <a:gd name="f34" fmla="val 2694"/>
                <a:gd name="f35" fmla="val 3017"/>
                <a:gd name="f36" fmla="val 3104"/>
                <a:gd name="f37" fmla="val 3191"/>
                <a:gd name="f38" fmla="val 3277"/>
                <a:gd name="f39" fmla="val 3340"/>
                <a:gd name="f40" fmla="val 4033"/>
                <a:gd name="f41" fmla="val 4159"/>
                <a:gd name="f42" fmla="val 3986"/>
                <a:gd name="f43" fmla="val 3899"/>
                <a:gd name="f44" fmla="val 3809"/>
                <a:gd name="f45" fmla="val 3718"/>
                <a:gd name="f46" fmla="val 3624"/>
                <a:gd name="f47" fmla="val 3561"/>
                <a:gd name="f48" fmla="val 3466"/>
                <a:gd name="f49" fmla="val 441"/>
                <a:gd name="f50" fmla="val 2994"/>
                <a:gd name="f51" fmla="val 2427"/>
                <a:gd name="f52" fmla="*/ f0 1 4160"/>
                <a:gd name="f53" fmla="*/ f1 1 2718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4160"/>
                <a:gd name="f60" fmla="*/ f57 1 2718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4160" h="2718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cubicBezTo>
                    <a:pt x="f7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15"/>
                    <a:pt x="f14" y="f16"/>
                  </a:cubicBezTo>
                  <a:lnTo>
                    <a:pt x="f14" y="f17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1"/>
                    <a:pt x="f27" y="f19"/>
                  </a:cubicBezTo>
                  <a:cubicBezTo>
                    <a:pt x="f28" y="f17"/>
                    <a:pt x="f28" y="f29"/>
                    <a:pt x="f27" y="f30"/>
                  </a:cubicBezTo>
                  <a:lnTo>
                    <a:pt x="f31" y="f32"/>
                  </a:lnTo>
                  <a:cubicBezTo>
                    <a:pt x="f33" y="f34"/>
                    <a:pt x="f35" y="f4"/>
                    <a:pt x="f36" y="f4"/>
                  </a:cubicBezTo>
                  <a:cubicBezTo>
                    <a:pt x="f37" y="f4"/>
                    <a:pt x="f38" y="f34"/>
                    <a:pt x="f39" y="f32"/>
                  </a:cubicBezTo>
                  <a:lnTo>
                    <a:pt x="f40" y="f30"/>
                  </a:lnTo>
                  <a:cubicBezTo>
                    <a:pt x="f41" y="f29"/>
                    <a:pt x="f41" y="f17"/>
                    <a:pt x="f40" y="f19"/>
                  </a:cubicBezTo>
                  <a:cubicBezTo>
                    <a:pt x="f42" y="f21"/>
                    <a:pt x="f43" y="f23"/>
                    <a:pt x="f44" y="f23"/>
                  </a:cubicBezTo>
                  <a:cubicBezTo>
                    <a:pt x="f45" y="f23"/>
                    <a:pt x="f46" y="f21"/>
                    <a:pt x="f47" y="f19"/>
                  </a:cubicBezTo>
                  <a:lnTo>
                    <a:pt x="f48" y="f17"/>
                  </a:lnTo>
                  <a:lnTo>
                    <a:pt x="f48" y="f16"/>
                  </a:lnTo>
                  <a:cubicBezTo>
                    <a:pt x="f48" y="f49"/>
                    <a:pt x="f50" y="f2"/>
                    <a:pt x="f51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1" name="Google Shape;10446;p74">
              <a:extLst>
                <a:ext uri="{FF2B5EF4-FFF2-40B4-BE49-F238E27FC236}">
                  <a16:creationId xmlns:a16="http://schemas.microsoft.com/office/drawing/2014/main" id="{A41A7909-E39C-2863-7D6F-282B0D32524A}"/>
                </a:ext>
              </a:extLst>
            </p:cNvPr>
            <p:cNvSpPr/>
            <p:nvPr/>
          </p:nvSpPr>
          <p:spPr>
            <a:xfrm>
              <a:off x="8530867" y="3620045"/>
              <a:ext cx="148425" cy="1027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2763"/>
                <a:gd name="f5" fmla="val 1095"/>
                <a:gd name="f6" fmla="val 1002"/>
                <a:gd name="f7" fmla="val 904"/>
                <a:gd name="f8" fmla="val 28"/>
                <a:gd name="f9" fmla="val 820"/>
                <a:gd name="f10" fmla="val 112"/>
                <a:gd name="f11" fmla="val 127"/>
                <a:gd name="f12" fmla="val 805"/>
                <a:gd name="f13" fmla="val 1"/>
                <a:gd name="f14" fmla="val 931"/>
                <a:gd name="f15" fmla="val 1184"/>
                <a:gd name="f16" fmla="val 1278"/>
                <a:gd name="f17" fmla="val 190"/>
                <a:gd name="f18" fmla="val 1341"/>
                <a:gd name="f19" fmla="val 276"/>
                <a:gd name="f20" fmla="val 1373"/>
                <a:gd name="f21" fmla="val 363"/>
                <a:gd name="f22" fmla="val 449"/>
                <a:gd name="f23" fmla="val 536"/>
                <a:gd name="f24" fmla="val 599"/>
                <a:gd name="f25" fmla="val 725"/>
                <a:gd name="f26" fmla="val 1719"/>
                <a:gd name="f27" fmla="val 2318"/>
                <a:gd name="f28" fmla="val 1198"/>
                <a:gd name="f29" fmla="val 2759"/>
                <a:gd name="f30" fmla="val 1733"/>
                <a:gd name="f31" fmla="val 3813"/>
                <a:gd name="f32" fmla="val 3837"/>
                <a:gd name="f33" fmla="val 2761"/>
                <a:gd name="f34" fmla="val 3861"/>
                <a:gd name="f35" fmla="val 3883"/>
                <a:gd name="f36" fmla="val 4122"/>
                <a:gd name="f37" fmla="val 2616"/>
                <a:gd name="f38" fmla="val 2444"/>
                <a:gd name="f39" fmla="val 2223"/>
                <a:gd name="f40" fmla="val 4096"/>
                <a:gd name="f41" fmla="val 2066"/>
                <a:gd name="f42" fmla="val 3907"/>
                <a:gd name="f43" fmla="val 1828"/>
                <a:gd name="f44" fmla="val 1639"/>
                <a:gd name="f45" fmla="val 1481"/>
                <a:gd name="f46" fmla="val 1908"/>
                <a:gd name="f47" fmla="val 1576"/>
                <a:gd name="f48" fmla="val 1824"/>
                <a:gd name="f49" fmla="val 1914"/>
                <a:gd name="f50" fmla="val 2001"/>
                <a:gd name="f51" fmla="val 2048"/>
                <a:gd name="f52" fmla="val 2174"/>
                <a:gd name="f53" fmla="val 1355"/>
                <a:gd name="f54" fmla="val 1292"/>
                <a:gd name="f55" fmla="val 81"/>
                <a:gd name="f56" fmla="val 1261"/>
                <a:gd name="f57" fmla="val 1229"/>
                <a:gd name="f58" fmla="val 18"/>
                <a:gd name="f59" fmla="val 1187"/>
                <a:gd name="f60" fmla="val 7"/>
                <a:gd name="f61" fmla="val 1142"/>
                <a:gd name="f62" fmla="*/ f0 1 4254"/>
                <a:gd name="f63" fmla="*/ f1 1 2763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4254"/>
                <a:gd name="f70" fmla="*/ f67 1 2763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4254" h="276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28" y="f29"/>
                    <a:pt x="f30" y="f29"/>
                  </a:cubicBezTo>
                  <a:lnTo>
                    <a:pt x="f31" y="f29"/>
                  </a:ln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" y="f37"/>
                    <a:pt x="f3" y="f38"/>
                  </a:cubicBezTo>
                  <a:cubicBezTo>
                    <a:pt x="f3" y="f39"/>
                    <a:pt x="f40" y="f41"/>
                    <a:pt x="f42" y="f41"/>
                  </a:cubicBezTo>
                  <a:lnTo>
                    <a:pt x="f43" y="f41"/>
                  </a:lnTo>
                  <a:cubicBezTo>
                    <a:pt x="f44" y="f41"/>
                    <a:pt x="f45" y="f46"/>
                    <a:pt x="f45" y="f26"/>
                  </a:cubicBezTo>
                  <a:lnTo>
                    <a:pt x="f45" y="f15"/>
                  </a:lnTo>
                  <a:lnTo>
                    <a:pt x="f47" y="f16"/>
                  </a:lnTo>
                  <a:cubicBezTo>
                    <a:pt x="f44" y="f18"/>
                    <a:pt x="f30" y="f20"/>
                    <a:pt x="f48" y="f20"/>
                  </a:cubicBezTo>
                  <a:cubicBezTo>
                    <a:pt x="f49" y="f20"/>
                    <a:pt x="f50" y="f18"/>
                    <a:pt x="f51" y="f16"/>
                  </a:cubicBezTo>
                  <a:cubicBezTo>
                    <a:pt x="f52" y="f15"/>
                    <a:pt x="f52" y="f14"/>
                    <a:pt x="f51" y="f12"/>
                  </a:cubicBezTo>
                  <a:lnTo>
                    <a:pt x="f53" y="f10"/>
                  </a:lnTo>
                  <a:cubicBezTo>
                    <a:pt x="f54" y="f55"/>
                    <a:pt x="f56" y="f55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2" name="Google Shape;10447;p74">
              <a:extLst>
                <a:ext uri="{FF2B5EF4-FFF2-40B4-BE49-F238E27FC236}">
                  <a16:creationId xmlns:a16="http://schemas.microsoft.com/office/drawing/2014/main" id="{B8B3DC26-0DCD-CC7E-2D4C-9A57201A6A9D}"/>
                </a:ext>
              </a:extLst>
            </p:cNvPr>
            <p:cNvSpPr/>
            <p:nvPr/>
          </p:nvSpPr>
          <p:spPr>
            <a:xfrm>
              <a:off x="8739725" y="3517605"/>
              <a:ext cx="124248" cy="1277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60"/>
                <a:gd name="f4" fmla="val 3435"/>
                <a:gd name="f5" fmla="val 1796"/>
                <a:gd name="f6" fmla="val 788"/>
                <a:gd name="f7" fmla="val 1733"/>
                <a:gd name="f8" fmla="val 2647"/>
                <a:gd name="f9" fmla="val 3434"/>
                <a:gd name="f10" fmla="val 2741"/>
                <a:gd name="f11" fmla="val 3561"/>
                <a:gd name="f12" fmla="val 2773"/>
                <a:gd name="f13" fmla="*/ f0 1 3560"/>
                <a:gd name="f14" fmla="*/ f1 1 343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560"/>
                <a:gd name="f21" fmla="*/ f18 1 343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560" h="3435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cubicBezTo>
                    <a:pt x="f2" y="f8"/>
                    <a:pt x="f6" y="f9"/>
                    <a:pt x="f5" y="f9"/>
                  </a:cubicBezTo>
                  <a:cubicBezTo>
                    <a:pt x="f10" y="f9"/>
                    <a:pt x="f11" y="f8"/>
                    <a:pt x="f11" y="f7"/>
                  </a:cubicBezTo>
                  <a:cubicBezTo>
                    <a:pt x="f11" y="f6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10448;p74">
              <a:extLst>
                <a:ext uri="{FF2B5EF4-FFF2-40B4-BE49-F238E27FC236}">
                  <a16:creationId xmlns:a16="http://schemas.microsoft.com/office/drawing/2014/main" id="{3C0AF54A-EB45-7FD9-20F7-92F84A041C64}"/>
                </a:ext>
              </a:extLst>
            </p:cNvPr>
            <p:cNvSpPr/>
            <p:nvPr/>
          </p:nvSpPr>
          <p:spPr>
            <a:xfrm>
              <a:off x="8485787" y="3463719"/>
              <a:ext cx="193505" cy="1312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46"/>
                <a:gd name="f4" fmla="val 3529"/>
                <a:gd name="f5" fmla="val 1072"/>
                <a:gd name="f6" fmla="val 442"/>
                <a:gd name="f7" fmla="val 536"/>
                <a:gd name="f8" fmla="val 32"/>
                <a:gd name="f9" fmla="val 1292"/>
                <a:gd name="f10" fmla="val 2143"/>
                <a:gd name="f11" fmla="val 3182"/>
                <a:gd name="f12" fmla="val 1"/>
                <a:gd name="f13" fmla="val 3371"/>
                <a:gd name="f14" fmla="val 158"/>
                <a:gd name="f15" fmla="val 347"/>
                <a:gd name="f16" fmla="val 5199"/>
                <a:gd name="f17" fmla="val 5388"/>
                <a:gd name="f18" fmla="val 5168"/>
                <a:gd name="f19" fmla="val 4538"/>
                <a:gd name="f20" fmla="val 4096"/>
                <a:gd name="f21" fmla="val 473"/>
                <a:gd name="f22" fmla="val 3466"/>
                <a:gd name="f23" fmla="val 756"/>
                <a:gd name="f24" fmla="val 2805"/>
                <a:gd name="f25" fmla="val 1513"/>
                <a:gd name="f26" fmla="val 504"/>
                <a:gd name="f27" fmla="*/ f0 1 5546"/>
                <a:gd name="f28" fmla="*/ f1 1 3529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5546"/>
                <a:gd name="f35" fmla="*/ f32 1 3529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5546" h="3529">
                  <a:moveTo>
                    <a:pt x="f5" y="f2"/>
                  </a:moveTo>
                  <a:cubicBezTo>
                    <a:pt x="f6" y="f7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4"/>
                    <a:pt x="f15" y="f4"/>
                  </a:cubicBezTo>
                  <a:lnTo>
                    <a:pt x="f16" y="f4"/>
                  </a:lnTo>
                  <a:cubicBezTo>
                    <a:pt x="f17" y="f4"/>
                    <a:pt x="f3" y="f13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8" y="f7"/>
                    <a:pt x="f19" y="f2"/>
                  </a:cubicBezTo>
                  <a:cubicBezTo>
                    <a:pt x="f20" y="f21"/>
                    <a:pt x="f22" y="f23"/>
                    <a:pt x="f24" y="f23"/>
                  </a:cubicBezTo>
                  <a:cubicBezTo>
                    <a:pt x="f10" y="f23"/>
                    <a:pt x="f25" y="f26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4" name="Google Shape;10449;p74">
              <a:extLst>
                <a:ext uri="{FF2B5EF4-FFF2-40B4-BE49-F238E27FC236}">
                  <a16:creationId xmlns:a16="http://schemas.microsoft.com/office/drawing/2014/main" id="{46A04F7A-068C-08AB-0DAA-5C6DA349D8F7}"/>
                </a:ext>
              </a:extLst>
            </p:cNvPr>
            <p:cNvSpPr/>
            <p:nvPr/>
          </p:nvSpPr>
          <p:spPr>
            <a:xfrm>
              <a:off x="8703442" y="3644112"/>
              <a:ext cx="195699" cy="1336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09"/>
                <a:gd name="f4" fmla="val 3593"/>
                <a:gd name="f5" fmla="val 1009"/>
                <a:gd name="f6" fmla="val 1"/>
                <a:gd name="f7" fmla="val 379"/>
                <a:gd name="f8" fmla="val 537"/>
                <a:gd name="f9" fmla="val 1261"/>
                <a:gd name="f10" fmla="val 2143"/>
                <a:gd name="f11" fmla="val 3246"/>
                <a:gd name="f12" fmla="val 3435"/>
                <a:gd name="f13" fmla="val 158"/>
                <a:gd name="f14" fmla="val 3592"/>
                <a:gd name="f15" fmla="val 347"/>
                <a:gd name="f16" fmla="val 5262"/>
                <a:gd name="f17" fmla="val 5451"/>
                <a:gd name="f18" fmla="val 5577"/>
                <a:gd name="f19" fmla="val 5199"/>
                <a:gd name="f20" fmla="val 4569"/>
                <a:gd name="f21" fmla="val 4128"/>
                <a:gd name="f22" fmla="val 474"/>
                <a:gd name="f23" fmla="val 3498"/>
                <a:gd name="f24" fmla="val 757"/>
                <a:gd name="f25" fmla="val 2773"/>
                <a:gd name="f26" fmla="val 2080"/>
                <a:gd name="f27" fmla="val 1450"/>
                <a:gd name="f28" fmla="*/ f0 1 5609"/>
                <a:gd name="f29" fmla="*/ f1 1 3593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5609"/>
                <a:gd name="f36" fmla="*/ f33 1 3593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5609" h="3593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18" y="f9"/>
                    <a:pt x="f19" y="f8"/>
                    <a:pt x="f20" y="f6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2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5" name="Google Shape;10468;p74">
            <a:extLst>
              <a:ext uri="{FF2B5EF4-FFF2-40B4-BE49-F238E27FC236}">
                <a16:creationId xmlns:a16="http://schemas.microsoft.com/office/drawing/2014/main" id="{0E4BB406-FE05-B289-AB9F-DC603655D4F8}"/>
              </a:ext>
            </a:extLst>
          </p:cNvPr>
          <p:cNvGrpSpPr/>
          <p:nvPr/>
        </p:nvGrpSpPr>
        <p:grpSpPr>
          <a:xfrm>
            <a:off x="4518516" y="3505370"/>
            <a:ext cx="362148" cy="384935"/>
            <a:chOff x="4518516" y="3505370"/>
            <a:chExt cx="362148" cy="384935"/>
          </a:xfrm>
        </p:grpSpPr>
        <p:sp>
          <p:nvSpPr>
            <p:cNvPr id="136" name="Google Shape;10469;p74">
              <a:extLst>
                <a:ext uri="{FF2B5EF4-FFF2-40B4-BE49-F238E27FC236}">
                  <a16:creationId xmlns:a16="http://schemas.microsoft.com/office/drawing/2014/main" id="{E50373F2-0A8E-CD13-8F43-F284F27F4741}"/>
                </a:ext>
              </a:extLst>
            </p:cNvPr>
            <p:cNvSpPr/>
            <p:nvPr/>
          </p:nvSpPr>
          <p:spPr>
            <a:xfrm>
              <a:off x="4731736" y="3731584"/>
              <a:ext cx="148928" cy="1587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2395"/>
                <a:gd name="f5" fmla="val 1324"/>
                <a:gd name="f6" fmla="val 2616"/>
                <a:gd name="f7" fmla="val 2773"/>
                <a:gd name="f8" fmla="val 1482"/>
                <a:gd name="f9" fmla="val 1702"/>
                <a:gd name="f10" fmla="val 2049"/>
                <a:gd name="f11" fmla="val 3120"/>
                <a:gd name="f12" fmla="val 3309"/>
                <a:gd name="f13" fmla="val 3466"/>
                <a:gd name="f14" fmla="val 2206"/>
                <a:gd name="f15" fmla="val 2584"/>
                <a:gd name="f16" fmla="val 2742"/>
                <a:gd name="f17" fmla="val 2458"/>
                <a:gd name="f18" fmla="val 1"/>
                <a:gd name="f19" fmla="val 1104"/>
                <a:gd name="f20" fmla="val 1103"/>
                <a:gd name="f21" fmla="val 2427"/>
                <a:gd name="f22" fmla="val 3781"/>
                <a:gd name="f23" fmla="val 4884"/>
                <a:gd name="f24" fmla="val 3782"/>
                <a:gd name="f25" fmla="val 4853"/>
                <a:gd name="f26" fmla="val 1072"/>
                <a:gd name="f27" fmla="*/ f0 1 4885"/>
                <a:gd name="f28" fmla="*/ f1 1 4885"/>
                <a:gd name="f29" fmla="val f2"/>
                <a:gd name="f30" fmla="val f3"/>
                <a:gd name="f31" fmla="+- f30 0 f29"/>
                <a:gd name="f32" fmla="*/ f31 1 4885"/>
                <a:gd name="f33" fmla="*/ f29 1 f32"/>
                <a:gd name="f34" fmla="*/ f30 1 f32"/>
                <a:gd name="f35" fmla="*/ f33 f27 1"/>
                <a:gd name="f36" fmla="*/ f34 f27 1"/>
                <a:gd name="f37" fmla="*/ f34 f28 1"/>
                <a:gd name="f38" fmla="*/ f33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885" h="4885">
                  <a:moveTo>
                    <a:pt x="f4" y="f5"/>
                  </a:moveTo>
                  <a:cubicBezTo>
                    <a:pt x="f6" y="f5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3" y="f4"/>
                  </a:cubicBezTo>
                  <a:cubicBezTo>
                    <a:pt x="f13" y="f15"/>
                    <a:pt x="f12" y="f16"/>
                    <a:pt x="f11" y="f16"/>
                  </a:cubicBezTo>
                  <a:lnTo>
                    <a:pt x="f4" y="f16"/>
                  </a:lnTo>
                  <a:cubicBezTo>
                    <a:pt x="f14" y="f16"/>
                    <a:pt x="f10" y="f15"/>
                    <a:pt x="f10" y="f4"/>
                  </a:cubicBezTo>
                  <a:lnTo>
                    <a:pt x="f10" y="f9"/>
                  </a:lnTo>
                  <a:cubicBezTo>
                    <a:pt x="f10" y="f8"/>
                    <a:pt x="f14" y="f5"/>
                    <a:pt x="f4" y="f5"/>
                  </a:cubicBezTo>
                  <a:close/>
                  <a:moveTo>
                    <a:pt x="f17" y="f18"/>
                  </a:moveTo>
                  <a:cubicBezTo>
                    <a:pt x="f19" y="f18"/>
                    <a:pt x="f18" y="f20"/>
                    <a:pt x="f18" y="f21"/>
                  </a:cubicBezTo>
                  <a:cubicBezTo>
                    <a:pt x="f18" y="f22"/>
                    <a:pt x="f19" y="f23"/>
                    <a:pt x="f17" y="f23"/>
                  </a:cubicBezTo>
                  <a:cubicBezTo>
                    <a:pt x="f24" y="f23"/>
                    <a:pt x="f23" y="f22"/>
                    <a:pt x="f23" y="f21"/>
                  </a:cubicBezTo>
                  <a:cubicBezTo>
                    <a:pt x="f25" y="f26"/>
                    <a:pt x="f24" y="f18"/>
                    <a:pt x="f17" y="f18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7" name="Google Shape;10470;p74">
              <a:extLst>
                <a:ext uri="{FF2B5EF4-FFF2-40B4-BE49-F238E27FC236}">
                  <a16:creationId xmlns:a16="http://schemas.microsoft.com/office/drawing/2014/main" id="{6D369DB2-366D-6776-9312-7643A0997891}"/>
                </a:ext>
              </a:extLst>
            </p:cNvPr>
            <p:cNvSpPr/>
            <p:nvPr/>
          </p:nvSpPr>
          <p:spPr>
            <a:xfrm>
              <a:off x="4519495" y="3618994"/>
              <a:ext cx="317946" cy="2252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29"/>
                <a:gd name="f4" fmla="val 6932"/>
                <a:gd name="f5" fmla="val 2426"/>
                <a:gd name="f6" fmla="val 662"/>
                <a:gd name="f7" fmla="val 2647"/>
                <a:gd name="f8" fmla="val 2804"/>
                <a:gd name="f9" fmla="val 819"/>
                <a:gd name="f10" fmla="val 1008"/>
                <a:gd name="f11" fmla="val 1197"/>
                <a:gd name="f12" fmla="val 1355"/>
                <a:gd name="f13" fmla="val 1733"/>
                <a:gd name="f14" fmla="val 1544"/>
                <a:gd name="f15" fmla="val 1387"/>
                <a:gd name="f16" fmla="val 4537"/>
                <a:gd name="f17" fmla="val 4726"/>
                <a:gd name="f18" fmla="val 4884"/>
                <a:gd name="f19" fmla="val 4695"/>
                <a:gd name="f20" fmla="val 3812"/>
                <a:gd name="f21" fmla="val 3623"/>
                <a:gd name="f22" fmla="val 3466"/>
                <a:gd name="f23" fmla="val 6648"/>
                <a:gd name="f24" fmla="val 6837"/>
                <a:gd name="f25" fmla="val 6994"/>
                <a:gd name="f26" fmla="val 5955"/>
                <a:gd name="f27" fmla="val 5734"/>
                <a:gd name="f28" fmla="val 5577"/>
                <a:gd name="f29" fmla="val 8727"/>
                <a:gd name="f30" fmla="val 8948"/>
                <a:gd name="f31" fmla="val 9105"/>
                <a:gd name="f32" fmla="val 8034"/>
                <a:gd name="f33" fmla="val 7845"/>
                <a:gd name="f34" fmla="val 7688"/>
                <a:gd name="f35" fmla="val 2080"/>
                <a:gd name="f36" fmla="val 2237"/>
                <a:gd name="f37" fmla="val 2773"/>
                <a:gd name="f38" fmla="val 2206"/>
                <a:gd name="f39" fmla="val 4001"/>
                <a:gd name="f40" fmla="val 4159"/>
                <a:gd name="f41" fmla="val 4852"/>
                <a:gd name="f42" fmla="val 5010"/>
                <a:gd name="f43" fmla="val 5199"/>
                <a:gd name="f44" fmla="val 5388"/>
                <a:gd name="f45" fmla="val 5545"/>
                <a:gd name="f46" fmla="val 5892"/>
                <a:gd name="f47" fmla="val 6459"/>
                <a:gd name="f48" fmla="val 473"/>
                <a:gd name="f49" fmla="val 6931"/>
                <a:gd name="f50" fmla="val 1071"/>
                <a:gd name="f51" fmla="val 6490"/>
                <a:gd name="f52" fmla="val 6364"/>
                <a:gd name="f53" fmla="val 6616"/>
                <a:gd name="f54" fmla="val 6301"/>
                <a:gd name="f55" fmla="val 6270"/>
                <a:gd name="f56" fmla="val 5797"/>
                <a:gd name="f57" fmla="val 6333"/>
                <a:gd name="f58" fmla="val 5671"/>
                <a:gd name="f59" fmla="val 8066"/>
                <a:gd name="f60" fmla="val 2741"/>
                <a:gd name="f61" fmla="val 9420"/>
                <a:gd name="f62" fmla="val 9767"/>
                <a:gd name="f63" fmla="val 10113"/>
                <a:gd name="f64" fmla="val 2836"/>
                <a:gd name="f65" fmla="val 10428"/>
                <a:gd name="f66" fmla="val 2962"/>
                <a:gd name="f67" fmla="*/ f0 1 10429"/>
                <a:gd name="f68" fmla="*/ f1 1 6932"/>
                <a:gd name="f69" fmla="val f2"/>
                <a:gd name="f70" fmla="val f3"/>
                <a:gd name="f71" fmla="val f4"/>
                <a:gd name="f72" fmla="+- f71 0 f69"/>
                <a:gd name="f73" fmla="+- f70 0 f69"/>
                <a:gd name="f74" fmla="*/ f73 1 10429"/>
                <a:gd name="f75" fmla="*/ f72 1 6932"/>
                <a:gd name="f76" fmla="*/ f69 1 f74"/>
                <a:gd name="f77" fmla="*/ f70 1 f74"/>
                <a:gd name="f78" fmla="*/ f69 1 f75"/>
                <a:gd name="f79" fmla="*/ f71 1 f75"/>
                <a:gd name="f80" fmla="*/ f76 f67 1"/>
                <a:gd name="f81" fmla="*/ f77 f67 1"/>
                <a:gd name="f82" fmla="*/ f79 f68 1"/>
                <a:gd name="f83" fmla="*/ f7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10429" h="693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9" y="f12"/>
                    <a:pt x="f16" y="f12"/>
                  </a:cubicBezTo>
                  <a:lnTo>
                    <a:pt x="f20" y="f12"/>
                  </a:lnTo>
                  <a:cubicBezTo>
                    <a:pt x="f21" y="f12"/>
                    <a:pt x="f22" y="f11"/>
                    <a:pt x="f22" y="f10"/>
                  </a:cubicBezTo>
                  <a:cubicBezTo>
                    <a:pt x="f22" y="f9"/>
                    <a:pt x="f21" y="f6"/>
                    <a:pt x="f20" y="f6"/>
                  </a:cubicBezTo>
                  <a:close/>
                  <a:moveTo>
                    <a:pt x="f23" y="f6"/>
                  </a:moveTo>
                  <a:cubicBezTo>
                    <a:pt x="f24" y="f6"/>
                    <a:pt x="f25" y="f9"/>
                    <a:pt x="f25" y="f10"/>
                  </a:cubicBezTo>
                  <a:cubicBezTo>
                    <a:pt x="f25" y="f11"/>
                    <a:pt x="f24" y="f12"/>
                    <a:pt x="f23" y="f12"/>
                  </a:cubicBezTo>
                  <a:lnTo>
                    <a:pt x="f26" y="f12"/>
                  </a:lnTo>
                  <a:cubicBezTo>
                    <a:pt x="f27" y="f12"/>
                    <a:pt x="f28" y="f11"/>
                    <a:pt x="f28" y="f10"/>
                  </a:cubicBezTo>
                  <a:cubicBezTo>
                    <a:pt x="f28" y="f9"/>
                    <a:pt x="f27" y="f6"/>
                    <a:pt x="f26" y="f6"/>
                  </a:cubicBezTo>
                  <a:close/>
                  <a:moveTo>
                    <a:pt x="f29" y="f6"/>
                  </a:moveTo>
                  <a:cubicBezTo>
                    <a:pt x="f30" y="f6"/>
                    <a:pt x="f31" y="f9"/>
                    <a:pt x="f31" y="f10"/>
                  </a:cubicBezTo>
                  <a:cubicBezTo>
                    <a:pt x="f31" y="f11"/>
                    <a:pt x="f30" y="f12"/>
                    <a:pt x="f29" y="f12"/>
                  </a:cubicBezTo>
                  <a:lnTo>
                    <a:pt x="f32" y="f12"/>
                  </a:lnTo>
                  <a:cubicBezTo>
                    <a:pt x="f33" y="f12"/>
                    <a:pt x="f34" y="f11"/>
                    <a:pt x="f34" y="f10"/>
                  </a:cubicBezTo>
                  <a:cubicBezTo>
                    <a:pt x="f34" y="f9"/>
                    <a:pt x="f33" y="f6"/>
                    <a:pt x="f32" y="f6"/>
                  </a:cubicBezTo>
                  <a:close/>
                  <a:moveTo>
                    <a:pt x="f5" y="f35"/>
                  </a:moveTo>
                  <a:cubicBezTo>
                    <a:pt x="f7" y="f35"/>
                    <a:pt x="f8" y="f36"/>
                    <a:pt x="f8" y="f5"/>
                  </a:cubicBezTo>
                  <a:cubicBezTo>
                    <a:pt x="f8" y="f7"/>
                    <a:pt x="f7" y="f37"/>
                    <a:pt x="f5" y="f37"/>
                  </a:cubicBezTo>
                  <a:lnTo>
                    <a:pt x="f13" y="f37"/>
                  </a:lnTo>
                  <a:cubicBezTo>
                    <a:pt x="f14" y="f37"/>
                    <a:pt x="f15" y="f7"/>
                    <a:pt x="f15" y="f5"/>
                  </a:cubicBezTo>
                  <a:cubicBezTo>
                    <a:pt x="f15" y="f38"/>
                    <a:pt x="f14" y="f35"/>
                    <a:pt x="f13" y="f35"/>
                  </a:cubicBezTo>
                  <a:close/>
                  <a:moveTo>
                    <a:pt x="f16" y="f35"/>
                  </a:moveTo>
                  <a:cubicBezTo>
                    <a:pt x="f17" y="f35"/>
                    <a:pt x="f18" y="f36"/>
                    <a:pt x="f18" y="f5"/>
                  </a:cubicBezTo>
                  <a:cubicBezTo>
                    <a:pt x="f18" y="f7"/>
                    <a:pt x="f19" y="f37"/>
                    <a:pt x="f16" y="f37"/>
                  </a:cubicBezTo>
                  <a:lnTo>
                    <a:pt x="f20" y="f37"/>
                  </a:lnTo>
                  <a:cubicBezTo>
                    <a:pt x="f21" y="f37"/>
                    <a:pt x="f22" y="f7"/>
                    <a:pt x="f22" y="f5"/>
                  </a:cubicBezTo>
                  <a:cubicBezTo>
                    <a:pt x="f22" y="f38"/>
                    <a:pt x="f21" y="f35"/>
                    <a:pt x="f20" y="f35"/>
                  </a:cubicBezTo>
                  <a:close/>
                  <a:moveTo>
                    <a:pt x="f23" y="f35"/>
                  </a:moveTo>
                  <a:cubicBezTo>
                    <a:pt x="f24" y="f35"/>
                    <a:pt x="f25" y="f36"/>
                    <a:pt x="f25" y="f5"/>
                  </a:cubicBezTo>
                  <a:cubicBezTo>
                    <a:pt x="f25" y="f7"/>
                    <a:pt x="f24" y="f37"/>
                    <a:pt x="f23" y="f37"/>
                  </a:cubicBezTo>
                  <a:lnTo>
                    <a:pt x="f26" y="f37"/>
                  </a:lnTo>
                  <a:cubicBezTo>
                    <a:pt x="f27" y="f37"/>
                    <a:pt x="f28" y="f7"/>
                    <a:pt x="f28" y="f5"/>
                  </a:cubicBezTo>
                  <a:cubicBezTo>
                    <a:pt x="f28" y="f38"/>
                    <a:pt x="f27" y="f35"/>
                    <a:pt x="f26" y="f35"/>
                  </a:cubicBezTo>
                  <a:close/>
                  <a:moveTo>
                    <a:pt x="f29" y="f35"/>
                  </a:moveTo>
                  <a:cubicBezTo>
                    <a:pt x="f30" y="f35"/>
                    <a:pt x="f31" y="f36"/>
                    <a:pt x="f31" y="f5"/>
                  </a:cubicBezTo>
                  <a:cubicBezTo>
                    <a:pt x="f31" y="f7"/>
                    <a:pt x="f30" y="f37"/>
                    <a:pt x="f29" y="f37"/>
                  </a:cubicBezTo>
                  <a:lnTo>
                    <a:pt x="f32" y="f37"/>
                  </a:lnTo>
                  <a:cubicBezTo>
                    <a:pt x="f33" y="f37"/>
                    <a:pt x="f34" y="f7"/>
                    <a:pt x="f34" y="f5"/>
                  </a:cubicBezTo>
                  <a:cubicBezTo>
                    <a:pt x="f34" y="f38"/>
                    <a:pt x="f33" y="f35"/>
                    <a:pt x="f32" y="f35"/>
                  </a:cubicBezTo>
                  <a:close/>
                  <a:moveTo>
                    <a:pt x="f5" y="f22"/>
                  </a:moveTo>
                  <a:cubicBezTo>
                    <a:pt x="f7" y="f22"/>
                    <a:pt x="f8" y="f21"/>
                    <a:pt x="f8" y="f20"/>
                  </a:cubicBezTo>
                  <a:cubicBezTo>
                    <a:pt x="f8" y="f39"/>
                    <a:pt x="f7" y="f40"/>
                    <a:pt x="f5" y="f40"/>
                  </a:cubicBezTo>
                  <a:lnTo>
                    <a:pt x="f13" y="f40"/>
                  </a:lnTo>
                  <a:cubicBezTo>
                    <a:pt x="f14" y="f40"/>
                    <a:pt x="f15" y="f39"/>
                    <a:pt x="f15" y="f20"/>
                  </a:cubicBezTo>
                  <a:cubicBezTo>
                    <a:pt x="f15" y="f21"/>
                    <a:pt x="f14" y="f22"/>
                    <a:pt x="f13" y="f22"/>
                  </a:cubicBezTo>
                  <a:close/>
                  <a:moveTo>
                    <a:pt x="f16" y="f22"/>
                  </a:moveTo>
                  <a:cubicBezTo>
                    <a:pt x="f17" y="f22"/>
                    <a:pt x="f18" y="f21"/>
                    <a:pt x="f18" y="f20"/>
                  </a:cubicBezTo>
                  <a:cubicBezTo>
                    <a:pt x="f18" y="f39"/>
                    <a:pt x="f19" y="f40"/>
                    <a:pt x="f16" y="f40"/>
                  </a:cubicBezTo>
                  <a:lnTo>
                    <a:pt x="f20" y="f40"/>
                  </a:lnTo>
                  <a:cubicBezTo>
                    <a:pt x="f21" y="f40"/>
                    <a:pt x="f22" y="f39"/>
                    <a:pt x="f22" y="f20"/>
                  </a:cubicBezTo>
                  <a:cubicBezTo>
                    <a:pt x="f22" y="f21"/>
                    <a:pt x="f21" y="f22"/>
                    <a:pt x="f20" y="f22"/>
                  </a:cubicBezTo>
                  <a:close/>
                  <a:moveTo>
                    <a:pt x="f23" y="f22"/>
                  </a:moveTo>
                  <a:cubicBezTo>
                    <a:pt x="f24" y="f22"/>
                    <a:pt x="f25" y="f21"/>
                    <a:pt x="f25" y="f20"/>
                  </a:cubicBezTo>
                  <a:cubicBezTo>
                    <a:pt x="f25" y="f39"/>
                    <a:pt x="f24" y="f40"/>
                    <a:pt x="f23" y="f40"/>
                  </a:cubicBezTo>
                  <a:lnTo>
                    <a:pt x="f26" y="f40"/>
                  </a:lnTo>
                  <a:cubicBezTo>
                    <a:pt x="f27" y="f40"/>
                    <a:pt x="f28" y="f39"/>
                    <a:pt x="f28" y="f20"/>
                  </a:cubicBezTo>
                  <a:cubicBezTo>
                    <a:pt x="f28" y="f21"/>
                    <a:pt x="f27" y="f22"/>
                    <a:pt x="f26" y="f22"/>
                  </a:cubicBezTo>
                  <a:close/>
                  <a:moveTo>
                    <a:pt x="f5" y="f41"/>
                  </a:moveTo>
                  <a:cubicBezTo>
                    <a:pt x="f7" y="f41"/>
                    <a:pt x="f8" y="f42"/>
                    <a:pt x="f8" y="f43"/>
                  </a:cubicBezTo>
                  <a:cubicBezTo>
                    <a:pt x="f8" y="f44"/>
                    <a:pt x="f7" y="f45"/>
                    <a:pt x="f5" y="f45"/>
                  </a:cubicBezTo>
                  <a:lnTo>
                    <a:pt x="f13" y="f45"/>
                  </a:lnTo>
                  <a:cubicBezTo>
                    <a:pt x="f14" y="f45"/>
                    <a:pt x="f15" y="f44"/>
                    <a:pt x="f15" y="f43"/>
                  </a:cubicBezTo>
                  <a:cubicBezTo>
                    <a:pt x="f15" y="f42"/>
                    <a:pt x="f14" y="f41"/>
                    <a:pt x="f13" y="f41"/>
                  </a:cubicBezTo>
                  <a:close/>
                  <a:moveTo>
                    <a:pt x="f16" y="f41"/>
                  </a:moveTo>
                  <a:cubicBezTo>
                    <a:pt x="f17" y="f41"/>
                    <a:pt x="f18" y="f42"/>
                    <a:pt x="f18" y="f43"/>
                  </a:cubicBezTo>
                  <a:cubicBezTo>
                    <a:pt x="f18" y="f44"/>
                    <a:pt x="f19" y="f45"/>
                    <a:pt x="f16" y="f45"/>
                  </a:cubicBezTo>
                  <a:lnTo>
                    <a:pt x="f20" y="f45"/>
                  </a:lnTo>
                  <a:cubicBezTo>
                    <a:pt x="f21" y="f45"/>
                    <a:pt x="f22" y="f44"/>
                    <a:pt x="f22" y="f43"/>
                  </a:cubicBezTo>
                  <a:cubicBezTo>
                    <a:pt x="f22" y="f42"/>
                    <a:pt x="f21" y="f41"/>
                    <a:pt x="f20" y="f41"/>
                  </a:cubicBezTo>
                  <a:close/>
                  <a:moveTo>
                    <a:pt x="f2" y="f2"/>
                  </a:moveTo>
                  <a:lnTo>
                    <a:pt x="f2" y="f46"/>
                  </a:lnTo>
                  <a:cubicBezTo>
                    <a:pt x="f2" y="f47"/>
                    <a:pt x="f48" y="f49"/>
                    <a:pt x="f50" y="f49"/>
                  </a:cubicBezTo>
                  <a:lnTo>
                    <a:pt x="f51" y="f49"/>
                  </a:lnTo>
                  <a:cubicBezTo>
                    <a:pt x="f52" y="f53"/>
                    <a:pt x="f54" y="f55"/>
                    <a:pt x="f54" y="f46"/>
                  </a:cubicBezTo>
                  <a:cubicBezTo>
                    <a:pt x="f54" y="f56"/>
                    <a:pt x="f57" y="f58"/>
                    <a:pt x="f57" y="f45"/>
                  </a:cubicBezTo>
                  <a:lnTo>
                    <a:pt x="f26" y="f45"/>
                  </a:lnTo>
                  <a:cubicBezTo>
                    <a:pt x="f27" y="f45"/>
                    <a:pt x="f28" y="f44"/>
                    <a:pt x="f28" y="f43"/>
                  </a:cubicBezTo>
                  <a:cubicBezTo>
                    <a:pt x="f28" y="f42"/>
                    <a:pt x="f27" y="f41"/>
                    <a:pt x="f26" y="f41"/>
                  </a:cubicBezTo>
                  <a:lnTo>
                    <a:pt x="f51" y="f41"/>
                  </a:lnTo>
                  <a:cubicBezTo>
                    <a:pt x="f49" y="f21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5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8" name="Google Shape;10471;p74">
              <a:extLst>
                <a:ext uri="{FF2B5EF4-FFF2-40B4-BE49-F238E27FC236}">
                  <a16:creationId xmlns:a16="http://schemas.microsoft.com/office/drawing/2014/main" id="{644CC396-DFEF-D369-B742-79372C91AE66}"/>
                </a:ext>
              </a:extLst>
            </p:cNvPr>
            <p:cNvSpPr/>
            <p:nvPr/>
          </p:nvSpPr>
          <p:spPr>
            <a:xfrm>
              <a:off x="4518516" y="3505370"/>
              <a:ext cx="318924" cy="921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61"/>
                <a:gd name="f4" fmla="val 2836"/>
                <a:gd name="f5" fmla="val 1734"/>
                <a:gd name="f6" fmla="val 1513"/>
                <a:gd name="f7" fmla="val 1356"/>
                <a:gd name="f8" fmla="val 158"/>
                <a:gd name="f9" fmla="val 347"/>
                <a:gd name="f10" fmla="val 693"/>
                <a:gd name="f11" fmla="val 1009"/>
                <a:gd name="f12" fmla="val 410"/>
                <a:gd name="f13" fmla="val 1"/>
                <a:gd name="f14" fmla="val 1166"/>
                <a:gd name="f15" fmla="val 1733"/>
                <a:gd name="f16" fmla="val 10429"/>
                <a:gd name="f17" fmla="val 10460"/>
                <a:gd name="f18" fmla="val 1134"/>
                <a:gd name="f19" fmla="val 9988"/>
                <a:gd name="f20" fmla="val 9421"/>
                <a:gd name="f21" fmla="val 9074"/>
                <a:gd name="f22" fmla="val 8917"/>
                <a:gd name="f23" fmla="val 8728"/>
                <a:gd name="f24" fmla="val 8539"/>
                <a:gd name="f25" fmla="val 8381"/>
                <a:gd name="f26" fmla="val 6995"/>
                <a:gd name="f27" fmla="val 6837"/>
                <a:gd name="f28" fmla="val 6648"/>
                <a:gd name="f29" fmla="val 6459"/>
                <a:gd name="f30" fmla="val 6302"/>
                <a:gd name="f31" fmla="val 4159"/>
                <a:gd name="f32" fmla="val 4002"/>
                <a:gd name="f33" fmla="val 3813"/>
                <a:gd name="f34" fmla="val 3624"/>
                <a:gd name="f35" fmla="val 3466"/>
                <a:gd name="f36" fmla="val 2080"/>
                <a:gd name="f37" fmla="val 1923"/>
                <a:gd name="f38" fmla="*/ f0 1 10461"/>
                <a:gd name="f39" fmla="*/ f1 1 2836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10461"/>
                <a:gd name="f46" fmla="*/ f43 1 2836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10461" h="283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lnTo>
                    <a:pt x="f13" y="f4"/>
                  </a:lnTo>
                  <a:lnTo>
                    <a:pt x="f16" y="f4"/>
                  </a:lnTo>
                  <a:lnTo>
                    <a:pt x="f16" y="f15"/>
                  </a:lnTo>
                  <a:lnTo>
                    <a:pt x="f17" y="f15"/>
                  </a:lnTo>
                  <a:cubicBezTo>
                    <a:pt x="f17" y="f18"/>
                    <a:pt x="f19" y="f10"/>
                    <a:pt x="f20" y="f10"/>
                  </a:cubicBezTo>
                  <a:lnTo>
                    <a:pt x="f21" y="f10"/>
                  </a:lnTo>
                  <a:lnTo>
                    <a:pt x="f21" y="f9"/>
                  </a:lnTo>
                  <a:cubicBezTo>
                    <a:pt x="f21" y="f8"/>
                    <a:pt x="f22" y="f2"/>
                    <a:pt x="f23" y="f2"/>
                  </a:cubicBezTo>
                  <a:cubicBezTo>
                    <a:pt x="f24" y="f2"/>
                    <a:pt x="f25" y="f8"/>
                    <a:pt x="f25" y="f9"/>
                  </a:cubicBezTo>
                  <a:lnTo>
                    <a:pt x="f25" y="f10"/>
                  </a:lnTo>
                  <a:lnTo>
                    <a:pt x="f26" y="f10"/>
                  </a:lnTo>
                  <a:lnTo>
                    <a:pt x="f26" y="f9"/>
                  </a:lnTo>
                  <a:cubicBezTo>
                    <a:pt x="f26" y="f8"/>
                    <a:pt x="f27" y="f2"/>
                    <a:pt x="f28" y="f2"/>
                  </a:cubicBezTo>
                  <a:cubicBezTo>
                    <a:pt x="f29" y="f2"/>
                    <a:pt x="f30" y="f8"/>
                    <a:pt x="f30" y="f9"/>
                  </a:cubicBezTo>
                  <a:lnTo>
                    <a:pt x="f30" y="f10"/>
                  </a:lnTo>
                  <a:lnTo>
                    <a:pt x="f31" y="f10"/>
                  </a:lnTo>
                  <a:lnTo>
                    <a:pt x="f31" y="f9"/>
                  </a:lnTo>
                  <a:cubicBezTo>
                    <a:pt x="f31" y="f8"/>
                    <a:pt x="f32" y="f2"/>
                    <a:pt x="f33" y="f2"/>
                  </a:cubicBezTo>
                  <a:cubicBezTo>
                    <a:pt x="f34" y="f2"/>
                    <a:pt x="f35" y="f8"/>
                    <a:pt x="f35" y="f9"/>
                  </a:cubicBezTo>
                  <a:lnTo>
                    <a:pt x="f35" y="f10"/>
                  </a:lnTo>
                  <a:lnTo>
                    <a:pt x="f36" y="f10"/>
                  </a:lnTo>
                  <a:lnTo>
                    <a:pt x="f36" y="f9"/>
                  </a:lnTo>
                  <a:cubicBezTo>
                    <a:pt x="f36" y="f8"/>
                    <a:pt x="f37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9" name="Google Shape;10483;p74">
            <a:extLst>
              <a:ext uri="{FF2B5EF4-FFF2-40B4-BE49-F238E27FC236}">
                <a16:creationId xmlns:a16="http://schemas.microsoft.com/office/drawing/2014/main" id="{93AF8F9B-63E6-B30C-9365-33ED7FD58549}"/>
              </a:ext>
            </a:extLst>
          </p:cNvPr>
          <p:cNvGrpSpPr/>
          <p:nvPr/>
        </p:nvGrpSpPr>
        <p:grpSpPr>
          <a:xfrm>
            <a:off x="7861508" y="3405280"/>
            <a:ext cx="340046" cy="360374"/>
            <a:chOff x="7861508" y="3405280"/>
            <a:chExt cx="340046" cy="360374"/>
          </a:xfrm>
        </p:grpSpPr>
        <p:sp>
          <p:nvSpPr>
            <p:cNvPr id="140" name="Google Shape;10484;p74">
              <a:extLst>
                <a:ext uri="{FF2B5EF4-FFF2-40B4-BE49-F238E27FC236}">
                  <a16:creationId xmlns:a16="http://schemas.microsoft.com/office/drawing/2014/main" id="{85A33387-D103-1B46-7C5E-A0EC8EE85CC5}"/>
                </a:ext>
              </a:extLst>
            </p:cNvPr>
            <p:cNvSpPr/>
            <p:nvPr/>
          </p:nvSpPr>
          <p:spPr>
            <a:xfrm>
              <a:off x="8052654" y="3607966"/>
              <a:ext cx="148900" cy="1576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4853"/>
                <a:gd name="f5" fmla="val 2426"/>
                <a:gd name="f6" fmla="val 662"/>
                <a:gd name="f7" fmla="val 2646"/>
                <a:gd name="f8" fmla="val 2804"/>
                <a:gd name="f9" fmla="val 819"/>
                <a:gd name="f10" fmla="val 1008"/>
                <a:gd name="f11" fmla="val 1197"/>
                <a:gd name="f12" fmla="val 1355"/>
                <a:gd name="f13" fmla="val 2237"/>
                <a:gd name="f14" fmla="val 2079"/>
                <a:gd name="f15" fmla="val 1670"/>
                <a:gd name="f16" fmla="val 1828"/>
                <a:gd name="f17" fmla="val 2048"/>
                <a:gd name="f18" fmla="val 3781"/>
                <a:gd name="f19" fmla="val 3970"/>
                <a:gd name="f20" fmla="val 4127"/>
                <a:gd name="f21" fmla="val 1103"/>
                <a:gd name="f22" fmla="val 3749"/>
                <a:gd name="f23" fmla="val 4852"/>
                <a:gd name="f24" fmla="val 4883"/>
                <a:gd name="f25" fmla="val 1040"/>
                <a:gd name="f26" fmla="*/ f0 1 4884"/>
                <a:gd name="f27" fmla="*/ f1 1 4853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4884"/>
                <a:gd name="f34" fmla="*/ f31 1 4853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4884" h="485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17"/>
                  </a:cubicBezTo>
                  <a:lnTo>
                    <a:pt x="f8" y="f18"/>
                  </a:lnTo>
                  <a:cubicBezTo>
                    <a:pt x="f8" y="f19"/>
                    <a:pt x="f7" y="f20"/>
                    <a:pt x="f5" y="f20"/>
                  </a:cubicBezTo>
                  <a:cubicBezTo>
                    <a:pt x="f13" y="f20"/>
                    <a:pt x="f14" y="f19"/>
                    <a:pt x="f14" y="f18"/>
                  </a:cubicBezTo>
                  <a:lnTo>
                    <a:pt x="f14" y="f17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5" y="f2"/>
                  </a:moveTo>
                  <a:cubicBezTo>
                    <a:pt x="f21" y="f2"/>
                    <a:pt x="f2" y="f21"/>
                    <a:pt x="f2" y="f5"/>
                  </a:cubicBezTo>
                  <a:cubicBezTo>
                    <a:pt x="f2" y="f22"/>
                    <a:pt x="f21" y="f23"/>
                    <a:pt x="f5" y="f23"/>
                  </a:cubicBezTo>
                  <a:cubicBezTo>
                    <a:pt x="f18" y="f23"/>
                    <a:pt x="f24" y="f22"/>
                    <a:pt x="f24" y="f5"/>
                  </a:cubicBezTo>
                  <a:cubicBezTo>
                    <a:pt x="f24" y="f25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1" name="Google Shape;10485;p74">
              <a:extLst>
                <a:ext uri="{FF2B5EF4-FFF2-40B4-BE49-F238E27FC236}">
                  <a16:creationId xmlns:a16="http://schemas.microsoft.com/office/drawing/2014/main" id="{999A6AA8-2EE2-4C93-9E8A-8DB433D75ED8}"/>
                </a:ext>
              </a:extLst>
            </p:cNvPr>
            <p:cNvSpPr/>
            <p:nvPr/>
          </p:nvSpPr>
          <p:spPr>
            <a:xfrm>
              <a:off x="7861508" y="3483068"/>
              <a:ext cx="43260" cy="281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8665"/>
                <a:gd name="f5" fmla="val 32"/>
                <a:gd name="f6" fmla="val 1"/>
                <a:gd name="f7" fmla="val 7310"/>
                <a:gd name="f8" fmla="val 8034"/>
                <a:gd name="f9" fmla="val 631"/>
                <a:gd name="f10" fmla="val 1418"/>
                <a:gd name="f11" fmla="val 347"/>
                <a:gd name="f12" fmla="val 1072"/>
                <a:gd name="f13" fmla="val 662"/>
                <a:gd name="f14" fmla="val 316"/>
                <a:gd name="f15" fmla="val 253"/>
                <a:gd name="f16" fmla="*/ f0 1 1419"/>
                <a:gd name="f17" fmla="*/ f1 1 866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419"/>
                <a:gd name="f24" fmla="*/ f21 1 866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419" h="8665">
                  <a:moveTo>
                    <a:pt x="f5" y="f6"/>
                  </a:moveTo>
                  <a:lnTo>
                    <a:pt x="f5" y="f7"/>
                  </a:lnTo>
                  <a:cubicBezTo>
                    <a:pt x="f6" y="f8"/>
                    <a:pt x="f9" y="f4"/>
                    <a:pt x="f10" y="f4"/>
                  </a:cubicBezTo>
                  <a:lnTo>
                    <a:pt x="f10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10486;p74">
              <a:extLst>
                <a:ext uri="{FF2B5EF4-FFF2-40B4-BE49-F238E27FC236}">
                  <a16:creationId xmlns:a16="http://schemas.microsoft.com/office/drawing/2014/main" id="{FE83DB8D-8F0D-8560-5BBE-83ACDBA5EE3A}"/>
                </a:ext>
              </a:extLst>
            </p:cNvPr>
            <p:cNvSpPr/>
            <p:nvPr/>
          </p:nvSpPr>
          <p:spPr>
            <a:xfrm>
              <a:off x="7924885" y="3494343"/>
              <a:ext cx="213283" cy="2702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96"/>
                <a:gd name="f4" fmla="val 8318"/>
                <a:gd name="f5" fmla="val 5262"/>
                <a:gd name="f6" fmla="val 693"/>
                <a:gd name="f7" fmla="val 5451"/>
                <a:gd name="f8" fmla="val 5609"/>
                <a:gd name="f9" fmla="val 851"/>
                <a:gd name="f10" fmla="val 1040"/>
                <a:gd name="f11" fmla="val 1229"/>
                <a:gd name="f12" fmla="val 1386"/>
                <a:gd name="f13" fmla="val 1072"/>
                <a:gd name="f14" fmla="val 883"/>
                <a:gd name="f15" fmla="val 726"/>
                <a:gd name="f16" fmla="val 2080"/>
                <a:gd name="f17" fmla="val 2237"/>
                <a:gd name="f18" fmla="val 2426"/>
                <a:gd name="f19" fmla="val 2615"/>
                <a:gd name="f20" fmla="val 2773"/>
                <a:gd name="f21" fmla="val 1"/>
                <a:gd name="f22" fmla="val 4695"/>
                <a:gd name="f23" fmla="val 4002"/>
                <a:gd name="f24" fmla="val 7750"/>
                <a:gd name="f25" fmla="val 3498"/>
                <a:gd name="f26" fmla="val 6868"/>
                <a:gd name="f27" fmla="val 5892"/>
                <a:gd name="f28" fmla="val 5766"/>
                <a:gd name="f29" fmla="val 3561"/>
                <a:gd name="f30" fmla="val 5640"/>
                <a:gd name="f31" fmla="val 5545"/>
                <a:gd name="f32" fmla="val 5388"/>
                <a:gd name="f33" fmla="val 5167"/>
                <a:gd name="f34" fmla="val 3812"/>
                <a:gd name="f35" fmla="val 3592"/>
                <a:gd name="f36" fmla="val 3434"/>
                <a:gd name="f37" fmla="val 5199"/>
                <a:gd name="f38" fmla="val 3056"/>
                <a:gd name="f39" fmla="val 5861"/>
                <a:gd name="f40" fmla="val 6617"/>
                <a:gd name="f41" fmla="val 6743"/>
                <a:gd name="f42" fmla="val 6869"/>
                <a:gd name="f43" fmla="val 2804"/>
                <a:gd name="f44" fmla="val 6995"/>
                <a:gd name="f45" fmla="*/ f0 1 6996"/>
                <a:gd name="f46" fmla="*/ f1 1 8318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996"/>
                <a:gd name="f53" fmla="*/ f50 1 8318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996" h="831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21" y="f2"/>
                  </a:moveTo>
                  <a:lnTo>
                    <a:pt x="f21" y="f4"/>
                  </a:lnTo>
                  <a:lnTo>
                    <a:pt x="f22" y="f4"/>
                  </a:lnTo>
                  <a:cubicBezTo>
                    <a:pt x="f23" y="f24"/>
                    <a:pt x="f25" y="f26"/>
                    <a:pt x="f25" y="f27"/>
                  </a:cubicBezTo>
                  <a:cubicBezTo>
                    <a:pt x="f25" y="f28"/>
                    <a:pt x="f29" y="f30"/>
                    <a:pt x="f29" y="f31"/>
                  </a:cubicBezTo>
                  <a:lnTo>
                    <a:pt x="f13" y="f31"/>
                  </a:lnTo>
                  <a:cubicBezTo>
                    <a:pt x="f14" y="f31"/>
                    <a:pt x="f15" y="f32"/>
                    <a:pt x="f15" y="f33"/>
                  </a:cubicBezTo>
                  <a:lnTo>
                    <a:pt x="f15" y="f34"/>
                  </a:lnTo>
                  <a:cubicBezTo>
                    <a:pt x="f15" y="f35"/>
                    <a:pt x="f14" y="f36"/>
                    <a:pt x="f13" y="f36"/>
                  </a:cubicBezTo>
                  <a:lnTo>
                    <a:pt x="f22" y="f36"/>
                  </a:lnTo>
                  <a:cubicBezTo>
                    <a:pt x="f37" y="f38"/>
                    <a:pt x="f39" y="f20"/>
                    <a:pt x="f40" y="f20"/>
                  </a:cubicBezTo>
                  <a:cubicBezTo>
                    <a:pt x="f41" y="f20"/>
                    <a:pt x="f42" y="f43"/>
                    <a:pt x="f44" y="f43"/>
                  </a:cubicBezTo>
                  <a:lnTo>
                    <a:pt x="f44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3" name="Google Shape;10487;p74">
              <a:extLst>
                <a:ext uri="{FF2B5EF4-FFF2-40B4-BE49-F238E27FC236}">
                  <a16:creationId xmlns:a16="http://schemas.microsoft.com/office/drawing/2014/main" id="{24A62FD8-5A2B-A48C-3DE2-57B088741FCD}"/>
                </a:ext>
              </a:extLst>
            </p:cNvPr>
            <p:cNvSpPr/>
            <p:nvPr/>
          </p:nvSpPr>
          <p:spPr>
            <a:xfrm>
              <a:off x="7968118" y="3629436"/>
              <a:ext cx="80732" cy="225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48"/>
                <a:gd name="f4" fmla="val 694"/>
                <a:gd name="f5" fmla="val 1"/>
                <a:gd name="f6" fmla="val 2301"/>
                <a:gd name="f7" fmla="val 2364"/>
                <a:gd name="f8" fmla="val 473"/>
                <a:gd name="f9" fmla="val 2490"/>
                <a:gd name="f10" fmla="val 221"/>
                <a:gd name="f11" fmla="val 2647"/>
                <a:gd name="f12" fmla="*/ f0 1 2648"/>
                <a:gd name="f13" fmla="*/ f1 1 694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648"/>
                <a:gd name="f20" fmla="*/ f17 1 694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648" h="694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4" name="Google Shape;10488;p74">
              <a:extLst>
                <a:ext uri="{FF2B5EF4-FFF2-40B4-BE49-F238E27FC236}">
                  <a16:creationId xmlns:a16="http://schemas.microsoft.com/office/drawing/2014/main" id="{B215BD20-0DD9-CF93-FDA7-78A612AAC1D5}"/>
                </a:ext>
              </a:extLst>
            </p:cNvPr>
            <p:cNvSpPr/>
            <p:nvPr/>
          </p:nvSpPr>
          <p:spPr>
            <a:xfrm>
              <a:off x="7861508" y="3405280"/>
              <a:ext cx="275691" cy="665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43"/>
                <a:gd name="f4" fmla="val 2049"/>
                <a:gd name="f5" fmla="val 1072"/>
                <a:gd name="f6" fmla="val 473"/>
                <a:gd name="f7" fmla="val 32"/>
                <a:gd name="f8" fmla="val 1040"/>
                <a:gd name="f9" fmla="val 1"/>
                <a:gd name="f10" fmla="val 1576"/>
                <a:gd name="f11" fmla="val 2048"/>
                <a:gd name="f12" fmla="val 8475"/>
                <a:gd name="f13" fmla="val 8034"/>
                <a:gd name="f14" fmla="val 441"/>
                <a:gd name="f15" fmla="val 8507"/>
                <a:gd name="f16" fmla="*/ f0 1 9043"/>
                <a:gd name="f17" fmla="*/ f1 1 204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9043"/>
                <a:gd name="f24" fmla="*/ f21 1 204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9043" h="204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9" y="f10"/>
                    <a:pt x="f6" y="f11"/>
                    <a:pt x="f5" y="f11"/>
                  </a:cubicBezTo>
                  <a:lnTo>
                    <a:pt x="f3" y="f11"/>
                  </a:lnTo>
                  <a:cubicBezTo>
                    <a:pt x="f12" y="f11"/>
                    <a:pt x="f13" y="f10"/>
                    <a:pt x="f13" y="f8"/>
                  </a:cubicBezTo>
                  <a:cubicBezTo>
                    <a:pt x="f13" y="f14"/>
                    <a:pt x="f15" y="f2"/>
                    <a:pt x="f3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5" name="Google Shape;10497;p74">
            <a:extLst>
              <a:ext uri="{FF2B5EF4-FFF2-40B4-BE49-F238E27FC236}">
                <a16:creationId xmlns:a16="http://schemas.microsoft.com/office/drawing/2014/main" id="{6BAB72A4-0B57-CA32-2E84-E651B4C71C08}"/>
              </a:ext>
            </a:extLst>
          </p:cNvPr>
          <p:cNvGrpSpPr/>
          <p:nvPr/>
        </p:nvGrpSpPr>
        <p:grpSpPr>
          <a:xfrm>
            <a:off x="7780583" y="1954575"/>
            <a:ext cx="472799" cy="502554"/>
            <a:chOff x="7780583" y="1954575"/>
            <a:chExt cx="472799" cy="502554"/>
          </a:xfrm>
        </p:grpSpPr>
        <p:sp>
          <p:nvSpPr>
            <p:cNvPr id="146" name="Google Shape;10498;p74">
              <a:extLst>
                <a:ext uri="{FF2B5EF4-FFF2-40B4-BE49-F238E27FC236}">
                  <a16:creationId xmlns:a16="http://schemas.microsoft.com/office/drawing/2014/main" id="{113D3D5A-7B2E-89F6-0F5D-80719B80210E}"/>
                </a:ext>
              </a:extLst>
            </p:cNvPr>
            <p:cNvSpPr/>
            <p:nvPr/>
          </p:nvSpPr>
          <p:spPr>
            <a:xfrm>
              <a:off x="7946117" y="1954575"/>
              <a:ext cx="137955" cy="1470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733"/>
                <a:gd name="f5" fmla="val 788"/>
                <a:gd name="f6" fmla="val 2678"/>
                <a:gd name="f7" fmla="*/ f0 1 3466"/>
                <a:gd name="f8" fmla="*/ f1 1 3466"/>
                <a:gd name="f9" fmla="val f2"/>
                <a:gd name="f10" fmla="val f3"/>
                <a:gd name="f11" fmla="+- f10 0 f9"/>
                <a:gd name="f12" fmla="*/ f11 1 3466"/>
                <a:gd name="f13" fmla="*/ f9 1 f12"/>
                <a:gd name="f14" fmla="*/ f10 1 f12"/>
                <a:gd name="f15" fmla="*/ f13 f7 1"/>
                <a:gd name="f16" fmla="*/ f14 f7 1"/>
                <a:gd name="f17" fmla="*/ f14 f8 1"/>
                <a:gd name="f18" fmla="*/ f13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3466" h="3466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3"/>
                    <a:pt x="f4" y="f3"/>
                  </a:cubicBezTo>
                  <a:cubicBezTo>
                    <a:pt x="f6" y="f3"/>
                    <a:pt x="f3" y="f6"/>
                    <a:pt x="f3" y="f4"/>
                  </a:cubicBezTo>
                  <a:cubicBezTo>
                    <a:pt x="f3" y="f5"/>
                    <a:pt x="f6" y="f2"/>
                    <a:pt x="f4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7" name="Google Shape;10499;p74">
              <a:extLst>
                <a:ext uri="{FF2B5EF4-FFF2-40B4-BE49-F238E27FC236}">
                  <a16:creationId xmlns:a16="http://schemas.microsoft.com/office/drawing/2014/main" id="{B674A77C-6F6A-9044-4A52-08E9552A1BF1}"/>
                </a:ext>
              </a:extLst>
            </p:cNvPr>
            <p:cNvSpPr/>
            <p:nvPr/>
          </p:nvSpPr>
          <p:spPr>
            <a:xfrm>
              <a:off x="7780583" y="2248591"/>
              <a:ext cx="472799" cy="2085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79"/>
                <a:gd name="f4" fmla="val 4916"/>
                <a:gd name="f5" fmla="val 694"/>
                <a:gd name="f6" fmla="val 316"/>
                <a:gd name="f7" fmla="val 1"/>
                <a:gd name="f8" fmla="val 315"/>
                <a:gd name="f9" fmla="val 693"/>
                <a:gd name="f10" fmla="val 1103"/>
                <a:gd name="f11" fmla="val 1418"/>
                <a:gd name="f12" fmla="val 4569"/>
                <a:gd name="f13" fmla="val 4758"/>
                <a:gd name="f14" fmla="val 851"/>
                <a:gd name="f15" fmla="val 4915"/>
                <a:gd name="f16" fmla="val 1040"/>
                <a:gd name="f17" fmla="val 10807"/>
                <a:gd name="f18" fmla="val 11028"/>
                <a:gd name="f19" fmla="val 11185"/>
                <a:gd name="f20" fmla="val 11563"/>
                <a:gd name="f21" fmla="val 11878"/>
                <a:gd name="f22" fmla="val 11815"/>
                <a:gd name="f23" fmla="val 11500"/>
                <a:gd name="f24" fmla="val 11122"/>
                <a:gd name="f25" fmla="*/ f0 1 11879"/>
                <a:gd name="f26" fmla="*/ f1 1 4916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1879"/>
                <a:gd name="f33" fmla="*/ f30 1 4916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1879" h="491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5" y="f12"/>
                  </a:lnTo>
                  <a:cubicBezTo>
                    <a:pt x="f5" y="f13"/>
                    <a:pt x="f14" y="f15"/>
                    <a:pt x="f16" y="f15"/>
                  </a:cubicBezTo>
                  <a:lnTo>
                    <a:pt x="f17" y="f15"/>
                  </a:lnTo>
                  <a:cubicBezTo>
                    <a:pt x="f18" y="f15"/>
                    <a:pt x="f19" y="f13"/>
                    <a:pt x="f19" y="f12"/>
                  </a:cubicBezTo>
                  <a:lnTo>
                    <a:pt x="f19" y="f11"/>
                  </a:lnTo>
                  <a:cubicBezTo>
                    <a:pt x="f20" y="f11"/>
                    <a:pt x="f21" y="f10"/>
                    <a:pt x="f21" y="f9"/>
                  </a:cubicBezTo>
                  <a:cubicBezTo>
                    <a:pt x="f22" y="f8"/>
                    <a:pt x="f23" y="f2"/>
                    <a:pt x="f24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8" name="Google Shape;10500;p74">
              <a:extLst>
                <a:ext uri="{FF2B5EF4-FFF2-40B4-BE49-F238E27FC236}">
                  <a16:creationId xmlns:a16="http://schemas.microsoft.com/office/drawing/2014/main" id="{6A7418F9-50ED-EEDA-B6D4-0F894D333551}"/>
                </a:ext>
              </a:extLst>
            </p:cNvPr>
            <p:cNvSpPr/>
            <p:nvPr/>
          </p:nvSpPr>
          <p:spPr>
            <a:xfrm>
              <a:off x="8102864" y="2014734"/>
              <a:ext cx="119164" cy="2058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4852"/>
                <a:gd name="f5" fmla="val 190"/>
                <a:gd name="f6" fmla="val 126"/>
                <a:gd name="f7" fmla="val 253"/>
                <a:gd name="f8" fmla="val 221"/>
                <a:gd name="f9" fmla="val 347"/>
                <a:gd name="f10" fmla="val 693"/>
                <a:gd name="f11" fmla="val 158"/>
                <a:gd name="f12" fmla="val 1071"/>
                <a:gd name="f13" fmla="val 1"/>
                <a:gd name="f14" fmla="val 1386"/>
                <a:gd name="f15" fmla="val 977"/>
                <a:gd name="f16" fmla="val 2079"/>
                <a:gd name="f17" fmla="val 1607"/>
                <a:gd name="f18" fmla="val 3182"/>
                <a:gd name="f19" fmla="val 4474"/>
                <a:gd name="f20" fmla="val 2489"/>
                <a:gd name="f21" fmla="val 756"/>
                <a:gd name="f22" fmla="val 2363"/>
                <a:gd name="f23" fmla="val 315"/>
                <a:gd name="f24" fmla="val 1922"/>
                <a:gd name="f25" fmla="val 1450"/>
                <a:gd name="f26" fmla="*/ f0 1 2994"/>
                <a:gd name="f27" fmla="*/ f1 1 4852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2994"/>
                <a:gd name="f34" fmla="*/ f31 1 4852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2994" h="4852">
                  <a:moveTo>
                    <a:pt x="f5" y="f2"/>
                  </a:moveTo>
                  <a:cubicBezTo>
                    <a:pt x="f5" y="f6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19"/>
                  </a:cubicBezTo>
                  <a:lnTo>
                    <a:pt x="f17" y="f4"/>
                  </a:lnTo>
                  <a:lnTo>
                    <a:pt x="f3" y="f4"/>
                  </a:lnTo>
                  <a:lnTo>
                    <a:pt x="f20" y="f21"/>
                  </a:lnTo>
                  <a:cubicBezTo>
                    <a:pt x="f22" y="f23"/>
                    <a:pt x="f24" y="f2"/>
                    <a:pt x="f2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10501;p74">
              <a:extLst>
                <a:ext uri="{FF2B5EF4-FFF2-40B4-BE49-F238E27FC236}">
                  <a16:creationId xmlns:a16="http://schemas.microsoft.com/office/drawing/2014/main" id="{604F23EC-A61A-5CF2-0B84-8872FF65BE81}"/>
                </a:ext>
              </a:extLst>
            </p:cNvPr>
            <p:cNvSpPr/>
            <p:nvPr/>
          </p:nvSpPr>
          <p:spPr>
            <a:xfrm>
              <a:off x="7808171" y="2014734"/>
              <a:ext cx="119164" cy="2058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4852"/>
                <a:gd name="f5" fmla="val 1545"/>
                <a:gd name="f6" fmla="val 1072"/>
                <a:gd name="f7" fmla="val 663"/>
                <a:gd name="f8" fmla="val 315"/>
                <a:gd name="f9" fmla="val 505"/>
                <a:gd name="f10" fmla="val 788"/>
                <a:gd name="f11" fmla="val 1"/>
                <a:gd name="f12" fmla="val 1356"/>
                <a:gd name="f13" fmla="val 4474"/>
                <a:gd name="f14" fmla="val 1387"/>
                <a:gd name="f15" fmla="val 3182"/>
                <a:gd name="f16" fmla="val 2017"/>
                <a:gd name="f17" fmla="val 2048"/>
                <a:gd name="f18" fmla="val 1386"/>
                <a:gd name="f19" fmla="val 2836"/>
                <a:gd name="f20" fmla="val 1071"/>
                <a:gd name="f21" fmla="val 2773"/>
                <a:gd name="f22" fmla="val 693"/>
                <a:gd name="f23" fmla="val 347"/>
                <a:gd name="f24" fmla="val 221"/>
                <a:gd name="f25" fmla="val 95"/>
                <a:gd name="f26" fmla="val 2805"/>
                <a:gd name="f27" fmla="*/ f0 1 2994"/>
                <a:gd name="f28" fmla="*/ f1 1 4852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994"/>
                <a:gd name="f35" fmla="*/ f32 1 4852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994" h="485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4"/>
                  </a:lnTo>
                  <a:lnTo>
                    <a:pt x="f12" y="f13"/>
                  </a:lnTo>
                  <a:lnTo>
                    <a:pt x="f14" y="f13"/>
                  </a:lnTo>
                  <a:cubicBezTo>
                    <a:pt x="f14" y="f15"/>
                    <a:pt x="f16" y="f17"/>
                    <a:pt x="f3" y="f18"/>
                  </a:cubicBezTo>
                  <a:cubicBezTo>
                    <a:pt x="f19" y="f20"/>
                    <a:pt x="f21" y="f22"/>
                    <a:pt x="f21" y="f23"/>
                  </a:cubicBezTo>
                  <a:cubicBezTo>
                    <a:pt x="f21" y="f24"/>
                    <a:pt x="f21" y="f25"/>
                    <a:pt x="f26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10502;p74">
              <a:extLst>
                <a:ext uri="{FF2B5EF4-FFF2-40B4-BE49-F238E27FC236}">
                  <a16:creationId xmlns:a16="http://schemas.microsoft.com/office/drawing/2014/main" id="{2ED8357C-CA5B-600B-2546-E2C4B2AD7DD1}"/>
                </a:ext>
              </a:extLst>
            </p:cNvPr>
            <p:cNvSpPr/>
            <p:nvPr/>
          </p:nvSpPr>
          <p:spPr>
            <a:xfrm>
              <a:off x="8026365" y="2096216"/>
              <a:ext cx="112919" cy="120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7"/>
                <a:gd name="f4" fmla="val 1482"/>
                <a:gd name="f5" fmla="val 1"/>
                <a:gd name="f6" fmla="val 1450"/>
                <a:gd name="f7" fmla="val 32"/>
                <a:gd name="f8" fmla="val 1418"/>
                <a:gd name="f9" fmla="val 64"/>
                <a:gd name="f10" fmla="val 1324"/>
                <a:gd name="f11" fmla="val 127"/>
                <a:gd name="f12" fmla="val 190"/>
                <a:gd name="f13" fmla="val 1292"/>
                <a:gd name="f14" fmla="val 253"/>
                <a:gd name="f15" fmla="val 1261"/>
                <a:gd name="f16" fmla="val 284"/>
                <a:gd name="f17" fmla="val 1923"/>
                <a:gd name="f18" fmla="val 2836"/>
                <a:gd name="f19" fmla="val 2742"/>
                <a:gd name="f20" fmla="val 2553"/>
                <a:gd name="f21" fmla="val 1513"/>
                <a:gd name="f22" fmla="val 2332"/>
                <a:gd name="f23" fmla="val 599"/>
                <a:gd name="f24" fmla="*/ f0 1 2837"/>
                <a:gd name="f25" fmla="*/ f1 1 2837"/>
                <a:gd name="f26" fmla="val f2"/>
                <a:gd name="f27" fmla="val f3"/>
                <a:gd name="f28" fmla="+- f27 0 f26"/>
                <a:gd name="f29" fmla="*/ f28 1 2837"/>
                <a:gd name="f30" fmla="*/ f26 1 f29"/>
                <a:gd name="f31" fmla="*/ f27 1 f29"/>
                <a:gd name="f32" fmla="*/ f30 f24 1"/>
                <a:gd name="f33" fmla="*/ f31 f24 1"/>
                <a:gd name="f34" fmla="*/ f31 f25 1"/>
                <a:gd name="f35" fmla="*/ f30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837" h="2837">
                  <a:moveTo>
                    <a:pt x="f4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0" y="f12"/>
                    <a:pt x="f13" y="f14"/>
                    <a:pt x="f15" y="f16"/>
                  </a:cubicBezTo>
                  <a:lnTo>
                    <a:pt x="f5" y="f17"/>
                  </a:lnTo>
                  <a:lnTo>
                    <a:pt x="f5" y="f18"/>
                  </a:lnTo>
                  <a:lnTo>
                    <a:pt x="f19" y="f18"/>
                  </a:lnTo>
                  <a:lnTo>
                    <a:pt x="f19" y="f20"/>
                  </a:lnTo>
                  <a:lnTo>
                    <a:pt x="f18" y="f20"/>
                  </a:lnTo>
                  <a:cubicBezTo>
                    <a:pt x="f18" y="f21"/>
                    <a:pt x="f22" y="f23"/>
                    <a:pt x="f4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1" name="Google Shape;10503;p74">
              <a:extLst>
                <a:ext uri="{FF2B5EF4-FFF2-40B4-BE49-F238E27FC236}">
                  <a16:creationId xmlns:a16="http://schemas.microsoft.com/office/drawing/2014/main" id="{60557DA2-70B4-C432-DE23-0BFE547FC674}"/>
                </a:ext>
              </a:extLst>
            </p:cNvPr>
            <p:cNvSpPr/>
            <p:nvPr/>
          </p:nvSpPr>
          <p:spPr>
            <a:xfrm>
              <a:off x="7888446" y="2097578"/>
              <a:ext cx="112873" cy="124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6"/>
                <a:gd name="f4" fmla="val 2931"/>
                <a:gd name="f5" fmla="val 1323"/>
                <a:gd name="f6" fmla="val 536"/>
                <a:gd name="f7" fmla="val 567"/>
                <a:gd name="f8" fmla="val 1513"/>
                <a:gd name="f9" fmla="val 2584"/>
                <a:gd name="f10" fmla="val 2930"/>
                <a:gd name="f11" fmla="val 2741"/>
                <a:gd name="f12" fmla="val 1922"/>
                <a:gd name="f13" fmla="val 1575"/>
                <a:gd name="f14" fmla="val 284"/>
                <a:gd name="f15" fmla="val 1512"/>
                <a:gd name="f16" fmla="val 252"/>
                <a:gd name="f17" fmla="val 158"/>
                <a:gd name="f18" fmla="val 1481"/>
                <a:gd name="f19" fmla="val 126"/>
                <a:gd name="f20" fmla="val 1449"/>
                <a:gd name="f21" fmla="val 95"/>
                <a:gd name="f22" fmla="val 1355"/>
                <a:gd name="f23" fmla="val 63"/>
                <a:gd name="f24" fmla="*/ f0 1 2836"/>
                <a:gd name="f25" fmla="*/ f1 1 2931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2836"/>
                <a:gd name="f32" fmla="*/ f29 1 2931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2836" h="2931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lnTo>
                    <a:pt x="f11" y="f10"/>
                  </a:lnTo>
                  <a:lnTo>
                    <a:pt x="f11" y="f12"/>
                  </a:lnTo>
                  <a:lnTo>
                    <a:pt x="f3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8" y="f19"/>
                  </a:cubicBezTo>
                  <a:cubicBezTo>
                    <a:pt x="f20" y="f21"/>
                    <a:pt x="f22" y="f23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2" name="Google Shape;10234;p74">
            <a:extLst>
              <a:ext uri="{FF2B5EF4-FFF2-40B4-BE49-F238E27FC236}">
                <a16:creationId xmlns:a16="http://schemas.microsoft.com/office/drawing/2014/main" id="{9E09F142-7419-AD37-E8C4-144F40AC0F07}"/>
              </a:ext>
            </a:extLst>
          </p:cNvPr>
          <p:cNvGrpSpPr/>
          <p:nvPr/>
        </p:nvGrpSpPr>
        <p:grpSpPr>
          <a:xfrm>
            <a:off x="3786941" y="1990740"/>
            <a:ext cx="470294" cy="502554"/>
            <a:chOff x="3786941" y="1990740"/>
            <a:chExt cx="470294" cy="502554"/>
          </a:xfrm>
        </p:grpSpPr>
        <p:sp>
          <p:nvSpPr>
            <p:cNvPr id="153" name="Google Shape;10235;p74">
              <a:extLst>
                <a:ext uri="{FF2B5EF4-FFF2-40B4-BE49-F238E27FC236}">
                  <a16:creationId xmlns:a16="http://schemas.microsoft.com/office/drawing/2014/main" id="{BA1E704F-0797-FE74-BEB9-E9FCF8080EDA}"/>
                </a:ext>
              </a:extLst>
            </p:cNvPr>
            <p:cNvSpPr/>
            <p:nvPr/>
          </p:nvSpPr>
          <p:spPr>
            <a:xfrm>
              <a:off x="3993870" y="2255358"/>
              <a:ext cx="56436" cy="60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419"/>
                <a:gd name="f5" fmla="val 725"/>
                <a:gd name="f6" fmla="val 1"/>
                <a:gd name="f7" fmla="val 315"/>
                <a:gd name="f8" fmla="val 316"/>
                <a:gd name="f9" fmla="val 694"/>
                <a:gd name="f10" fmla="val 63"/>
                <a:gd name="f11" fmla="val 1103"/>
                <a:gd name="f12" fmla="*/ f0 1 1418"/>
                <a:gd name="f13" fmla="*/ f1 1 14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418"/>
                <a:gd name="f20" fmla="*/ f17 1 14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418" h="141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10" y="f11"/>
                    <a:pt x="f7" y="f3"/>
                    <a:pt x="f5" y="f3"/>
                  </a:cubicBezTo>
                  <a:cubicBezTo>
                    <a:pt x="f11" y="f3"/>
                    <a:pt x="f3" y="f11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10236;p74">
              <a:extLst>
                <a:ext uri="{FF2B5EF4-FFF2-40B4-BE49-F238E27FC236}">
                  <a16:creationId xmlns:a16="http://schemas.microsoft.com/office/drawing/2014/main" id="{E45966C7-B32E-E040-D468-4600A4B11044}"/>
                </a:ext>
              </a:extLst>
            </p:cNvPr>
            <p:cNvSpPr/>
            <p:nvPr/>
          </p:nvSpPr>
          <p:spPr>
            <a:xfrm>
              <a:off x="3967526" y="2344905"/>
              <a:ext cx="111639" cy="58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1387"/>
                <a:gd name="f5" fmla="val 631"/>
                <a:gd name="f6" fmla="val 1"/>
                <a:gd name="f7" fmla="val 630"/>
                <a:gd name="f8" fmla="val 2174"/>
                <a:gd name="f9" fmla="*/ f0 1 2805"/>
                <a:gd name="f10" fmla="*/ f1 1 1387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2805"/>
                <a:gd name="f17" fmla="*/ f14 1 1387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805" h="1387">
                  <a:moveTo>
                    <a:pt x="f4" y="f2"/>
                  </a:moveTo>
                  <a:cubicBezTo>
                    <a:pt x="f5" y="f2"/>
                    <a:pt x="f6" y="f7"/>
                    <a:pt x="f6" y="f4"/>
                  </a:cubicBezTo>
                  <a:lnTo>
                    <a:pt x="f3" y="f4"/>
                  </a:lnTo>
                  <a:cubicBezTo>
                    <a:pt x="f3" y="f7"/>
                    <a:pt x="f8" y="f2"/>
                    <a:pt x="f4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10237;p74">
              <a:extLst>
                <a:ext uri="{FF2B5EF4-FFF2-40B4-BE49-F238E27FC236}">
                  <a16:creationId xmlns:a16="http://schemas.microsoft.com/office/drawing/2014/main" id="{FC14B3BC-FF3C-E4F0-C50D-3F90D3AA0E30}"/>
                </a:ext>
              </a:extLst>
            </p:cNvPr>
            <p:cNvSpPr/>
            <p:nvPr/>
          </p:nvSpPr>
          <p:spPr>
            <a:xfrm>
              <a:off x="3898544" y="2197879"/>
              <a:ext cx="249594" cy="2954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1"/>
                <a:gd name="f4" fmla="val 6964"/>
                <a:gd name="f5" fmla="val 3088"/>
                <a:gd name="f6" fmla="val 725"/>
                <a:gd name="f7" fmla="val 3813"/>
                <a:gd name="f8" fmla="val 4506"/>
                <a:gd name="f9" fmla="val 1356"/>
                <a:gd name="f10" fmla="val 2080"/>
                <a:gd name="f11" fmla="val 2458"/>
                <a:gd name="f12" fmla="val 4348"/>
                <a:gd name="f13" fmla="val 2805"/>
                <a:gd name="f14" fmla="val 4096"/>
                <a:gd name="f15" fmla="val 3025"/>
                <a:gd name="f16" fmla="val 4727"/>
                <a:gd name="f17" fmla="val 3372"/>
                <a:gd name="f18" fmla="val 5168"/>
                <a:gd name="f19" fmla="val 4065"/>
                <a:gd name="f20" fmla="val 4853"/>
                <a:gd name="f21" fmla="val 5199"/>
                <a:gd name="f22" fmla="val 5388"/>
                <a:gd name="f23" fmla="val 5010"/>
                <a:gd name="f24" fmla="val 5546"/>
                <a:gd name="f25" fmla="val 4821"/>
                <a:gd name="f26" fmla="val 1293"/>
                <a:gd name="f27" fmla="val 1103"/>
                <a:gd name="f28" fmla="val 946"/>
                <a:gd name="f29" fmla="val 1040"/>
                <a:gd name="f30" fmla="val 1450"/>
                <a:gd name="f31" fmla="val 3403"/>
                <a:gd name="f32" fmla="val 1860"/>
                <a:gd name="f33" fmla="val 1702"/>
                <a:gd name="f34" fmla="val 2332"/>
                <a:gd name="f35" fmla="val 1"/>
                <a:gd name="f36" fmla="val 6617"/>
                <a:gd name="f37" fmla="val 6806"/>
                <a:gd name="f38" fmla="val 158"/>
                <a:gd name="f39" fmla="val 6963"/>
                <a:gd name="f40" fmla="val 347"/>
                <a:gd name="f41" fmla="val 5924"/>
                <a:gd name="f42" fmla="val 6113"/>
                <a:gd name="f43" fmla="val 6270"/>
                <a:gd name="f44" fmla="*/ f0 1 6271"/>
                <a:gd name="f45" fmla="*/ f1 1 6964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6271"/>
                <a:gd name="f52" fmla="*/ f49 1 6964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6271" h="696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4"/>
                    <a:pt x="f28" y="f22"/>
                    <a:pt x="f28" y="f21"/>
                  </a:cubicBezTo>
                  <a:lnTo>
                    <a:pt x="f28" y="f20"/>
                  </a:lnTo>
                  <a:lnTo>
                    <a:pt x="f29" y="f20"/>
                  </a:lnTo>
                  <a:cubicBezTo>
                    <a:pt x="f29" y="f19"/>
                    <a:pt x="f30" y="f31"/>
                    <a:pt x="f10" y="f15"/>
                  </a:cubicBezTo>
                  <a:cubicBezTo>
                    <a:pt x="f32" y="f13"/>
                    <a:pt x="f33" y="f11"/>
                    <a:pt x="f33" y="f10"/>
                  </a:cubicBezTo>
                  <a:cubicBezTo>
                    <a:pt x="f33" y="f9"/>
                    <a:pt x="f34" y="f6"/>
                    <a:pt x="f5" y="f6"/>
                  </a:cubicBezTo>
                  <a:close/>
                  <a:moveTo>
                    <a:pt x="f35" y="f35"/>
                  </a:moveTo>
                  <a:lnTo>
                    <a:pt x="f35" y="f36"/>
                  </a:lnTo>
                  <a:cubicBezTo>
                    <a:pt x="f35" y="f37"/>
                    <a:pt x="f38" y="f39"/>
                    <a:pt x="f40" y="f39"/>
                  </a:cubicBezTo>
                  <a:lnTo>
                    <a:pt x="f41" y="f39"/>
                  </a:lnTo>
                  <a:cubicBezTo>
                    <a:pt x="f42" y="f39"/>
                    <a:pt x="f43" y="f37"/>
                    <a:pt x="f43" y="f36"/>
                  </a:cubicBezTo>
                  <a:lnTo>
                    <a:pt x="f43" y="f3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10238;p74">
              <a:extLst>
                <a:ext uri="{FF2B5EF4-FFF2-40B4-BE49-F238E27FC236}">
                  <a16:creationId xmlns:a16="http://schemas.microsoft.com/office/drawing/2014/main" id="{C697A26F-D6B2-95D3-5462-7B8A717A85C2}"/>
                </a:ext>
              </a:extLst>
            </p:cNvPr>
            <p:cNvSpPr/>
            <p:nvPr/>
          </p:nvSpPr>
          <p:spPr>
            <a:xfrm>
              <a:off x="3870966" y="1990740"/>
              <a:ext cx="304760" cy="60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347"/>
                <a:gd name="f6" fmla="val 1"/>
                <a:gd name="f7" fmla="val 158"/>
                <a:gd name="f8" fmla="val 1418"/>
                <a:gd name="f9" fmla="val 7625"/>
                <a:gd name="f10" fmla="val 7656"/>
                <a:gd name="f11" fmla="val 7499"/>
                <a:gd name="f12" fmla="val 7310"/>
                <a:gd name="f13" fmla="*/ f0 1 7657"/>
                <a:gd name="f14" fmla="*/ f1 1 141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7657"/>
                <a:gd name="f21" fmla="*/ f18 1 141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657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8"/>
                  </a:lnTo>
                  <a:lnTo>
                    <a:pt x="f9" y="f8"/>
                  </a:lnTo>
                  <a:lnTo>
                    <a:pt x="f9" y="f5"/>
                  </a:lnTo>
                  <a:lnTo>
                    <a:pt x="f10" y="f5"/>
                  </a:lnTo>
                  <a:cubicBezTo>
                    <a:pt x="f10" y="f7"/>
                    <a:pt x="f11" y="f6"/>
                    <a:pt x="f12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7" name="Google Shape;10239;p74">
              <a:extLst>
                <a:ext uri="{FF2B5EF4-FFF2-40B4-BE49-F238E27FC236}">
                  <a16:creationId xmlns:a16="http://schemas.microsoft.com/office/drawing/2014/main" id="{C102A41F-3DC6-3603-205C-8EEB20F2486F}"/>
                </a:ext>
              </a:extLst>
            </p:cNvPr>
            <p:cNvSpPr/>
            <p:nvPr/>
          </p:nvSpPr>
          <p:spPr>
            <a:xfrm>
              <a:off x="3786941" y="2081604"/>
              <a:ext cx="470294" cy="2339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16"/>
                <a:gd name="f4" fmla="val 5515"/>
                <a:gd name="f5" fmla="val 10082"/>
                <a:gd name="f6" fmla="val 662"/>
                <a:gd name="f7" fmla="val 10303"/>
                <a:gd name="f8" fmla="val 10461"/>
                <a:gd name="f9" fmla="val 820"/>
                <a:gd name="f10" fmla="val 1009"/>
                <a:gd name="f11" fmla="val 1198"/>
                <a:gd name="f12" fmla="val 1356"/>
                <a:gd name="f13" fmla="val 9893"/>
                <a:gd name="f14" fmla="val 9736"/>
                <a:gd name="f15" fmla="val 9767"/>
                <a:gd name="f16" fmla="val 1041"/>
                <a:gd name="f17" fmla="val 1"/>
                <a:gd name="f18" fmla="val 442"/>
                <a:gd name="f19" fmla="val 4475"/>
                <a:gd name="f20" fmla="val 5073"/>
                <a:gd name="f21" fmla="val 473"/>
                <a:gd name="f22" fmla="val 5514"/>
                <a:gd name="f23" fmla="val 2112"/>
                <a:gd name="f24" fmla="val 2395"/>
                <a:gd name="f25" fmla="val 2206"/>
                <a:gd name="f26" fmla="val 2269"/>
                <a:gd name="f27" fmla="val 2049"/>
                <a:gd name="f28" fmla="val 2458"/>
                <a:gd name="f29" fmla="val 9421"/>
                <a:gd name="f30" fmla="val 9610"/>
                <a:gd name="f31" fmla="val 10807"/>
                <a:gd name="f32" fmla="val 11406"/>
                <a:gd name="f33" fmla="val 11815"/>
                <a:gd name="f34" fmla="val 5042"/>
                <a:gd name="f35" fmla="val 410"/>
                <a:gd name="f36" fmla="val 11343"/>
                <a:gd name="f37" fmla="*/ f0 1 11816"/>
                <a:gd name="f38" fmla="*/ f1 1 5515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11816"/>
                <a:gd name="f45" fmla="*/ f42 1 5515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11816" h="55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5" y="f9"/>
                    <a:pt x="f13" y="f6"/>
                    <a:pt x="f5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7" y="f18"/>
                    <a:pt x="f17" y="f10"/>
                  </a:cubicBezTo>
                  <a:lnTo>
                    <a:pt x="f17" y="f19"/>
                  </a:lnTo>
                  <a:cubicBezTo>
                    <a:pt x="f17" y="f20"/>
                    <a:pt x="f21" y="f22"/>
                    <a:pt x="f16" y="f22"/>
                  </a:cubicBezTo>
                  <a:lnTo>
                    <a:pt x="f23" y="f22"/>
                  </a:lnTo>
                  <a:lnTo>
                    <a:pt x="f23" y="f24"/>
                  </a:lnTo>
                  <a:cubicBezTo>
                    <a:pt x="f23" y="f25"/>
                    <a:pt x="f26" y="f27"/>
                    <a:pt x="f28" y="f27"/>
                  </a:cubicBezTo>
                  <a:lnTo>
                    <a:pt x="f29" y="f27"/>
                  </a:lnTo>
                  <a:cubicBezTo>
                    <a:pt x="f30" y="f27"/>
                    <a:pt x="f15" y="f25"/>
                    <a:pt x="f15" y="f24"/>
                  </a:cubicBezTo>
                  <a:lnTo>
                    <a:pt x="f15" y="f22"/>
                  </a:lnTo>
                  <a:lnTo>
                    <a:pt x="f31" y="f22"/>
                  </a:lnTo>
                  <a:cubicBezTo>
                    <a:pt x="f32" y="f22"/>
                    <a:pt x="f33" y="f34"/>
                    <a:pt x="f33" y="f19"/>
                  </a:cubicBezTo>
                  <a:lnTo>
                    <a:pt x="f33" y="f10"/>
                  </a:lnTo>
                  <a:cubicBezTo>
                    <a:pt x="f33" y="f35"/>
                    <a:pt x="f36" y="f17"/>
                    <a:pt x="f31" y="f17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8" name="Google Shape;10251;p74">
            <a:extLst>
              <a:ext uri="{FF2B5EF4-FFF2-40B4-BE49-F238E27FC236}">
                <a16:creationId xmlns:a16="http://schemas.microsoft.com/office/drawing/2014/main" id="{C88F8A34-8ABB-EA5F-0EFB-804449062840}"/>
              </a:ext>
            </a:extLst>
          </p:cNvPr>
          <p:cNvGrpSpPr/>
          <p:nvPr/>
        </p:nvGrpSpPr>
        <p:grpSpPr>
          <a:xfrm>
            <a:off x="7125379" y="1994909"/>
            <a:ext cx="304760" cy="502545"/>
            <a:chOff x="7125379" y="1994909"/>
            <a:chExt cx="304760" cy="502545"/>
          </a:xfrm>
        </p:grpSpPr>
        <p:sp>
          <p:nvSpPr>
            <p:cNvPr id="159" name="Google Shape;10252;p74">
              <a:extLst>
                <a:ext uri="{FF2B5EF4-FFF2-40B4-BE49-F238E27FC236}">
                  <a16:creationId xmlns:a16="http://schemas.microsoft.com/office/drawing/2014/main" id="{29B1068A-B0BB-8E6E-C7B4-65609C4F9EE1}"/>
                </a:ext>
              </a:extLst>
            </p:cNvPr>
            <p:cNvSpPr/>
            <p:nvPr/>
          </p:nvSpPr>
          <p:spPr>
            <a:xfrm>
              <a:off x="7292193" y="2266184"/>
              <a:ext cx="109097" cy="1430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3372"/>
                <a:gd name="f5" fmla="val 1670"/>
                <a:gd name="f6" fmla="val 1"/>
                <a:gd name="f7" fmla="val 1166"/>
                <a:gd name="f8" fmla="val 316"/>
                <a:gd name="f9" fmla="val 599"/>
                <a:gd name="f10" fmla="val 505"/>
                <a:gd name="f11" fmla="val 568"/>
                <a:gd name="f12" fmla="val 1482"/>
                <a:gd name="f13" fmla="val 1890"/>
                <a:gd name="f14" fmla="val 3340"/>
                <a:gd name="f15" fmla="val 2301"/>
                <a:gd name="f16" fmla="val 1356"/>
                <a:gd name="f17" fmla="val 2300"/>
                <a:gd name="f18" fmla="val 536"/>
                <a:gd name="f19" fmla="*/ f0 1 2741"/>
                <a:gd name="f20" fmla="*/ f1 1 3372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741"/>
                <a:gd name="f27" fmla="*/ f24 1 3372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741" h="3372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3" y="f4"/>
                  </a:lnTo>
                  <a:lnTo>
                    <a:pt x="f3" y="f14"/>
                  </a:lnTo>
                  <a:lnTo>
                    <a:pt x="f3" y="f15"/>
                  </a:lnTo>
                  <a:cubicBezTo>
                    <a:pt x="f3" y="f16"/>
                    <a:pt x="f17" y="f18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10253;p74">
              <a:extLst>
                <a:ext uri="{FF2B5EF4-FFF2-40B4-BE49-F238E27FC236}">
                  <a16:creationId xmlns:a16="http://schemas.microsoft.com/office/drawing/2014/main" id="{CA8354E2-92B0-F7B5-61B6-0F437A3ACCE5}"/>
                </a:ext>
              </a:extLst>
            </p:cNvPr>
            <p:cNvSpPr/>
            <p:nvPr/>
          </p:nvSpPr>
          <p:spPr>
            <a:xfrm>
              <a:off x="7226960" y="2355732"/>
              <a:ext cx="99102" cy="52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90"/>
                <a:gd name="f4" fmla="val 1230"/>
                <a:gd name="f5" fmla="val 1229"/>
                <a:gd name="f6" fmla="val 1"/>
                <a:gd name="f7" fmla="*/ f0 1 2490"/>
                <a:gd name="f8" fmla="*/ f1 1 123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490"/>
                <a:gd name="f15" fmla="*/ f12 1 123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490" h="1230">
                  <a:moveTo>
                    <a:pt x="f5" y="f6"/>
                  </a:moveTo>
                  <a:lnTo>
                    <a:pt x="f6" y="f5"/>
                  </a:lnTo>
                  <a:lnTo>
                    <a:pt x="f3" y="f5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10254;p74">
              <a:extLst>
                <a:ext uri="{FF2B5EF4-FFF2-40B4-BE49-F238E27FC236}">
                  <a16:creationId xmlns:a16="http://schemas.microsoft.com/office/drawing/2014/main" id="{1E5D4BF0-D854-15A1-4A64-ADC53B02A3C3}"/>
                </a:ext>
              </a:extLst>
            </p:cNvPr>
            <p:cNvSpPr/>
            <p:nvPr/>
          </p:nvSpPr>
          <p:spPr>
            <a:xfrm>
              <a:off x="7152967" y="2263514"/>
              <a:ext cx="110404" cy="1443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3404"/>
                <a:gd name="f5" fmla="val 1072"/>
                <a:gd name="f6" fmla="val 1"/>
                <a:gd name="f7" fmla="val 411"/>
                <a:gd name="f8" fmla="val 599"/>
                <a:gd name="f9" fmla="val 1419"/>
                <a:gd name="f10" fmla="val 2332"/>
                <a:gd name="f11" fmla="val 3403"/>
                <a:gd name="f12" fmla="val 883"/>
                <a:gd name="f13" fmla="val 2773"/>
                <a:gd name="f14" fmla="val 1513"/>
                <a:gd name="f15" fmla="val 2143"/>
                <a:gd name="f16" fmla="val 568"/>
                <a:gd name="f17" fmla="val 1576"/>
                <a:gd name="f18" fmla="val 316"/>
                <a:gd name="f19" fmla="*/ f0 1 2774"/>
                <a:gd name="f20" fmla="*/ f1 1 340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774"/>
                <a:gd name="f27" fmla="*/ f24 1 340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774" h="3404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lnTo>
                    <a:pt x="f12" y="f11"/>
                  </a:lnTo>
                  <a:lnTo>
                    <a:pt x="f13" y="f14"/>
                  </a:lnTo>
                  <a:lnTo>
                    <a:pt x="f13" y="f8"/>
                  </a:lnTo>
                  <a:cubicBezTo>
                    <a:pt x="f15" y="f16"/>
                    <a:pt x="f17" y="f18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10255;p74">
              <a:extLst>
                <a:ext uri="{FF2B5EF4-FFF2-40B4-BE49-F238E27FC236}">
                  <a16:creationId xmlns:a16="http://schemas.microsoft.com/office/drawing/2014/main" id="{54639906-2D06-3794-B0AA-AB77E15271B3}"/>
                </a:ext>
              </a:extLst>
            </p:cNvPr>
            <p:cNvSpPr/>
            <p:nvPr/>
          </p:nvSpPr>
          <p:spPr>
            <a:xfrm>
              <a:off x="7125379" y="2437260"/>
              <a:ext cx="304760" cy="60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725"/>
                <a:gd name="f6" fmla="val 1"/>
                <a:gd name="f7" fmla="val 316"/>
                <a:gd name="f8" fmla="val 1103"/>
                <a:gd name="f9" fmla="val 1418"/>
                <a:gd name="f10" fmla="val 6932"/>
                <a:gd name="f11" fmla="val 7341"/>
                <a:gd name="f12" fmla="val 7594"/>
                <a:gd name="f13" fmla="val 7278"/>
                <a:gd name="f14" fmla="*/ f0 1 7657"/>
                <a:gd name="f15" fmla="*/ f1 1 141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657"/>
                <a:gd name="f22" fmla="*/ f19 1 141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657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3" y="f8"/>
                    <a:pt x="f3" y="f5"/>
                  </a:cubicBezTo>
                  <a:cubicBezTo>
                    <a:pt x="f12" y="f7"/>
                    <a:pt x="f13" y="f6"/>
                    <a:pt x="f10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10256;p74">
              <a:extLst>
                <a:ext uri="{FF2B5EF4-FFF2-40B4-BE49-F238E27FC236}">
                  <a16:creationId xmlns:a16="http://schemas.microsoft.com/office/drawing/2014/main" id="{8EBD55D4-7398-35C3-2C05-6D054DB17641}"/>
                </a:ext>
              </a:extLst>
            </p:cNvPr>
            <p:cNvSpPr/>
            <p:nvPr/>
          </p:nvSpPr>
          <p:spPr>
            <a:xfrm>
              <a:off x="7125379" y="1994909"/>
              <a:ext cx="304760" cy="60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725"/>
                <a:gd name="f6" fmla="val 316"/>
                <a:gd name="f7" fmla="val 1"/>
                <a:gd name="f8" fmla="val 315"/>
                <a:gd name="f9" fmla="val 1103"/>
                <a:gd name="f10" fmla="val 1418"/>
                <a:gd name="f11" fmla="val 6932"/>
                <a:gd name="f12" fmla="val 7341"/>
                <a:gd name="f13" fmla="val 7594"/>
                <a:gd name="f14" fmla="val 284"/>
                <a:gd name="f15" fmla="val 7278"/>
                <a:gd name="f16" fmla="*/ f0 1 7657"/>
                <a:gd name="f17" fmla="*/ f1 1 141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7657"/>
                <a:gd name="f24" fmla="*/ f21 1 141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7657" h="1419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9"/>
                    <a:pt x="f3" y="f5"/>
                  </a:cubicBezTo>
                  <a:cubicBezTo>
                    <a:pt x="f13" y="f14"/>
                    <a:pt x="f15" y="f2"/>
                    <a:pt x="f11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4" name="Google Shape;10257;p74">
              <a:extLst>
                <a:ext uri="{FF2B5EF4-FFF2-40B4-BE49-F238E27FC236}">
                  <a16:creationId xmlns:a16="http://schemas.microsoft.com/office/drawing/2014/main" id="{532BB6C8-C79B-435D-E988-6FFA2760C78E}"/>
                </a:ext>
              </a:extLst>
            </p:cNvPr>
            <p:cNvSpPr/>
            <p:nvPr/>
          </p:nvSpPr>
          <p:spPr>
            <a:xfrm>
              <a:off x="7154238" y="2081787"/>
              <a:ext cx="247043" cy="604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1426"/>
                <a:gd name="f5" fmla="val 441"/>
                <a:gd name="f6" fmla="val 568"/>
                <a:gd name="f7" fmla="val 788"/>
                <a:gd name="f8" fmla="val 1355"/>
                <a:gd name="f9" fmla="val 1213"/>
                <a:gd name="f10" fmla="val 2237"/>
                <a:gd name="f11" fmla="val 3112"/>
                <a:gd name="f12" fmla="val 3986"/>
                <a:gd name="f13" fmla="val 4852"/>
                <a:gd name="f14" fmla="val 5608"/>
                <a:gd name="f15" fmla="*/ f0 1 6207"/>
                <a:gd name="f16" fmla="*/ f1 1 142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207"/>
                <a:gd name="f23" fmla="*/ f20 1 142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207" h="1426">
                  <a:moveTo>
                    <a:pt x="f2" y="f2"/>
                  </a:moveTo>
                  <a:lnTo>
                    <a:pt x="f2" y="f5"/>
                  </a:ln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cubicBezTo>
                    <a:pt x="f12" y="f4"/>
                    <a:pt x="f13" y="f9"/>
                    <a:pt x="f14" y="f7"/>
                  </a:cubicBez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5" name="Google Shape;10258;p74">
              <a:extLst>
                <a:ext uri="{FF2B5EF4-FFF2-40B4-BE49-F238E27FC236}">
                  <a16:creationId xmlns:a16="http://schemas.microsoft.com/office/drawing/2014/main" id="{A3659919-16D9-4C16-7A31-0A305C32B8CA}"/>
                </a:ext>
              </a:extLst>
            </p:cNvPr>
            <p:cNvSpPr/>
            <p:nvPr/>
          </p:nvSpPr>
          <p:spPr>
            <a:xfrm>
              <a:off x="7151732" y="2135233"/>
              <a:ext cx="248323" cy="1256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2962"/>
                <a:gd name="f5" fmla="val 126"/>
                <a:gd name="f6" fmla="val 1607"/>
                <a:gd name="f7" fmla="val 1481"/>
                <a:gd name="f8" fmla="val 3119"/>
                <a:gd name="f9" fmla="val 4758"/>
                <a:gd name="f10" fmla="val 6112"/>
                <a:gd name="f11" fmla="val 6238"/>
                <a:gd name="f12" fmla="val 5986"/>
                <a:gd name="f13" fmla="val 5136"/>
                <a:gd name="f14" fmla="val 631"/>
                <a:gd name="f15" fmla="val 4096"/>
                <a:gd name="f16" fmla="val 883"/>
                <a:gd name="f17" fmla="val 2143"/>
                <a:gd name="f18" fmla="val 1166"/>
                <a:gd name="f19" fmla="val 252"/>
                <a:gd name="f20" fmla="*/ f0 1 6239"/>
                <a:gd name="f21" fmla="*/ f1 1 2962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6239"/>
                <a:gd name="f28" fmla="*/ f25 1 2962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6239" h="2962">
                  <a:moveTo>
                    <a:pt x="f2" y="f2"/>
                  </a:moveTo>
                  <a:cubicBezTo>
                    <a:pt x="f5" y="f6"/>
                    <a:pt x="f7" y="f4"/>
                    <a:pt x="f8" y="f4"/>
                  </a:cubicBezTo>
                  <a:cubicBezTo>
                    <a:pt x="f9" y="f4"/>
                    <a:pt x="f10" y="f6"/>
                    <a:pt x="f11" y="f2"/>
                  </a:cubicBezTo>
                  <a:lnTo>
                    <a:pt x="f11" y="f2"/>
                  </a:lnTo>
                  <a:lnTo>
                    <a:pt x="f12" y="f5"/>
                  </a:lnTo>
                  <a:cubicBezTo>
                    <a:pt x="f13" y="f14"/>
                    <a:pt x="f15" y="f16"/>
                    <a:pt x="f8" y="f16"/>
                  </a:cubicBezTo>
                  <a:cubicBezTo>
                    <a:pt x="f17" y="f16"/>
                    <a:pt x="f18" y="f14"/>
                    <a:pt x="f19" y="f5"/>
                  </a:cubicBezTo>
                  <a:lnTo>
                    <a:pt x="f2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66" name="Google Shape;10297;p74">
            <a:extLst>
              <a:ext uri="{FF2B5EF4-FFF2-40B4-BE49-F238E27FC236}">
                <a16:creationId xmlns:a16="http://schemas.microsoft.com/office/drawing/2014/main" id="{F1860327-C323-DFB1-B850-C509974E3979}"/>
              </a:ext>
            </a:extLst>
          </p:cNvPr>
          <p:cNvGrpSpPr/>
          <p:nvPr/>
        </p:nvGrpSpPr>
        <p:grpSpPr>
          <a:xfrm>
            <a:off x="4513652" y="1981568"/>
            <a:ext cx="470257" cy="499874"/>
            <a:chOff x="4513652" y="1981568"/>
            <a:chExt cx="470257" cy="499874"/>
          </a:xfrm>
        </p:grpSpPr>
        <p:sp>
          <p:nvSpPr>
            <p:cNvPr id="167" name="Google Shape;10298;p74">
              <a:extLst>
                <a:ext uri="{FF2B5EF4-FFF2-40B4-BE49-F238E27FC236}">
                  <a16:creationId xmlns:a16="http://schemas.microsoft.com/office/drawing/2014/main" id="{B6DC5C85-225F-4F87-D704-3FF923E523AC}"/>
                </a:ext>
              </a:extLst>
            </p:cNvPr>
            <p:cNvSpPr/>
            <p:nvPr/>
          </p:nvSpPr>
          <p:spPr>
            <a:xfrm>
              <a:off x="4621469" y="2246177"/>
              <a:ext cx="56482" cy="60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5"/>
                <a:gd name="f5" fmla="val 1"/>
                <a:gd name="f6" fmla="val 316"/>
                <a:gd name="f7" fmla="val 694"/>
                <a:gd name="f8" fmla="val 64"/>
                <a:gd name="f9" fmla="val 1103"/>
                <a:gd name="f10" fmla="val 1418"/>
                <a:gd name="f11" fmla="*/ f0 1 1419"/>
                <a:gd name="f12" fmla="*/ f1 1 1419"/>
                <a:gd name="f13" fmla="val f2"/>
                <a:gd name="f14" fmla="val f3"/>
                <a:gd name="f15" fmla="+- f14 0 f13"/>
                <a:gd name="f16" fmla="*/ f15 1 1419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419" h="141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8" y="f9"/>
                    <a:pt x="f6" y="f10"/>
                    <a:pt x="f4" y="f10"/>
                  </a:cubicBezTo>
                  <a:cubicBezTo>
                    <a:pt x="f9" y="f10"/>
                    <a:pt x="f10" y="f9"/>
                    <a:pt x="f10" y="f7"/>
                  </a:cubicBezTo>
                  <a:cubicBezTo>
                    <a:pt x="f10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8" name="Google Shape;10299;p74">
              <a:extLst>
                <a:ext uri="{FF2B5EF4-FFF2-40B4-BE49-F238E27FC236}">
                  <a16:creationId xmlns:a16="http://schemas.microsoft.com/office/drawing/2014/main" id="{F02EAC3D-0341-B293-EBA1-0F66C5E9A6C7}"/>
                </a:ext>
              </a:extLst>
            </p:cNvPr>
            <p:cNvSpPr/>
            <p:nvPr/>
          </p:nvSpPr>
          <p:spPr>
            <a:xfrm>
              <a:off x="4595125" y="2335734"/>
              <a:ext cx="110404" cy="58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1387"/>
                <a:gd name="f5" fmla="val 631"/>
                <a:gd name="f6" fmla="val 1"/>
                <a:gd name="f7" fmla="val 630"/>
                <a:gd name="f8" fmla="val 2773"/>
                <a:gd name="f9" fmla="val 2175"/>
                <a:gd name="f10" fmla="*/ f0 1 2774"/>
                <a:gd name="f11" fmla="*/ f1 1 1387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774"/>
                <a:gd name="f18" fmla="*/ f15 1 1387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774" h="1387">
                  <a:moveTo>
                    <a:pt x="f4" y="f2"/>
                  </a:moveTo>
                  <a:cubicBezTo>
                    <a:pt x="f5" y="f2"/>
                    <a:pt x="f6" y="f7"/>
                    <a:pt x="f6" y="f4"/>
                  </a:cubicBezTo>
                  <a:lnTo>
                    <a:pt x="f8" y="f4"/>
                  </a:lnTo>
                  <a:cubicBezTo>
                    <a:pt x="f8" y="f7"/>
                    <a:pt x="f9" y="f2"/>
                    <a:pt x="f4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9" name="Google Shape;10300;p74">
              <a:extLst>
                <a:ext uri="{FF2B5EF4-FFF2-40B4-BE49-F238E27FC236}">
                  <a16:creationId xmlns:a16="http://schemas.microsoft.com/office/drawing/2014/main" id="{EA542C77-EE93-93E7-7C29-0B01C63DF0CB}"/>
                </a:ext>
              </a:extLst>
            </p:cNvPr>
            <p:cNvSpPr/>
            <p:nvPr/>
          </p:nvSpPr>
          <p:spPr>
            <a:xfrm>
              <a:off x="4513652" y="2159309"/>
              <a:ext cx="470257" cy="3221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15"/>
                <a:gd name="f4" fmla="val 7594"/>
                <a:gd name="f5" fmla="val 10050"/>
                <a:gd name="f6" fmla="val 2080"/>
                <a:gd name="f7" fmla="val 10239"/>
                <a:gd name="f8" fmla="val 10397"/>
                <a:gd name="f9" fmla="val 2238"/>
                <a:gd name="f10" fmla="val 2427"/>
                <a:gd name="f11" fmla="val 2616"/>
                <a:gd name="f12" fmla="val 2773"/>
                <a:gd name="f13" fmla="val 6553"/>
                <a:gd name="f14" fmla="val 6333"/>
                <a:gd name="f15" fmla="val 6175"/>
                <a:gd name="f16" fmla="val 3466"/>
                <a:gd name="f17" fmla="val 3624"/>
                <a:gd name="f18" fmla="val 3813"/>
                <a:gd name="f19" fmla="val 4002"/>
                <a:gd name="f20" fmla="val 4159"/>
                <a:gd name="f21" fmla="val 4821"/>
                <a:gd name="f22" fmla="val 4978"/>
                <a:gd name="f23" fmla="val 5199"/>
                <a:gd name="f24" fmla="val 5388"/>
                <a:gd name="f25" fmla="val 5546"/>
                <a:gd name="f26" fmla="val 3403"/>
                <a:gd name="f27" fmla="val 1418"/>
                <a:gd name="f28" fmla="val 4127"/>
                <a:gd name="f29" fmla="val 4757"/>
                <a:gd name="f30" fmla="val 2049"/>
                <a:gd name="f31" fmla="val 3151"/>
                <a:gd name="f32" fmla="val 4600"/>
                <a:gd name="f33" fmla="val 3498"/>
                <a:gd name="f34" fmla="val 4379"/>
                <a:gd name="f35" fmla="val 3718"/>
                <a:gd name="f36" fmla="val 5009"/>
                <a:gd name="f37" fmla="val 4065"/>
                <a:gd name="f38" fmla="val 5451"/>
                <a:gd name="f39" fmla="val 4758"/>
                <a:gd name="f40" fmla="val 5892"/>
                <a:gd name="f41" fmla="val 5514"/>
                <a:gd name="f42" fmla="val 6081"/>
                <a:gd name="f43" fmla="val 5356"/>
                <a:gd name="f44" fmla="val 6239"/>
                <a:gd name="f45" fmla="val 5167"/>
                <a:gd name="f46" fmla="val 1701"/>
                <a:gd name="f47" fmla="val 1512"/>
                <a:gd name="f48" fmla="val 1355"/>
                <a:gd name="f49" fmla="val 1764"/>
                <a:gd name="f50" fmla="val 4096"/>
                <a:gd name="f51" fmla="val 2395"/>
                <a:gd name="f52" fmla="val 2174"/>
                <a:gd name="f53" fmla="val 2016"/>
                <a:gd name="f54" fmla="val 2647"/>
                <a:gd name="f55" fmla="val 1040"/>
                <a:gd name="f56" fmla="val 1"/>
                <a:gd name="f57" fmla="val 441"/>
                <a:gd name="f58" fmla="val 473"/>
                <a:gd name="f59" fmla="val 1009"/>
                <a:gd name="f60" fmla="val 6554"/>
                <a:gd name="f61" fmla="val 7152"/>
                <a:gd name="f62" fmla="val 7593"/>
                <a:gd name="f63" fmla="val 10806"/>
                <a:gd name="f64" fmla="val 11373"/>
                <a:gd name="f65" fmla="val 7121"/>
                <a:gd name="f66" fmla="val 11783"/>
                <a:gd name="f67" fmla="val 11310"/>
                <a:gd name="f68" fmla="val 10743"/>
                <a:gd name="f69" fmla="val 347"/>
                <a:gd name="f70" fmla="val 946"/>
                <a:gd name="f71" fmla="val 7120"/>
                <a:gd name="f72" fmla="val 6585"/>
                <a:gd name="f73" fmla="val 5198"/>
                <a:gd name="f74" fmla="val 4190"/>
                <a:gd name="f75" fmla="val 883"/>
                <a:gd name="f76" fmla="*/ f0 1 11815"/>
                <a:gd name="f77" fmla="*/ f1 1 7594"/>
                <a:gd name="f78" fmla="val f2"/>
                <a:gd name="f79" fmla="val f3"/>
                <a:gd name="f80" fmla="val f4"/>
                <a:gd name="f81" fmla="+- f80 0 f78"/>
                <a:gd name="f82" fmla="+- f79 0 f78"/>
                <a:gd name="f83" fmla="*/ f82 1 11815"/>
                <a:gd name="f84" fmla="*/ f81 1 7594"/>
                <a:gd name="f85" fmla="*/ f78 1 f83"/>
                <a:gd name="f86" fmla="*/ f79 1 f83"/>
                <a:gd name="f87" fmla="*/ f78 1 f84"/>
                <a:gd name="f88" fmla="*/ f80 1 f84"/>
                <a:gd name="f89" fmla="*/ f85 f76 1"/>
                <a:gd name="f90" fmla="*/ f86 f76 1"/>
                <a:gd name="f91" fmla="*/ f88 f77 1"/>
                <a:gd name="f92" fmla="*/ f87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9" t="f92" r="f90" b="f91"/>
              <a:pathLst>
                <a:path w="11815" h="75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5" y="f21"/>
                  </a:moveTo>
                  <a:cubicBezTo>
                    <a:pt x="f7" y="f21"/>
                    <a:pt x="f8" y="f22"/>
                    <a:pt x="f8" y="f23"/>
                  </a:cubicBezTo>
                  <a:cubicBezTo>
                    <a:pt x="f8" y="f24"/>
                    <a:pt x="f7" y="f25"/>
                    <a:pt x="f5" y="f25"/>
                  </a:cubicBezTo>
                  <a:lnTo>
                    <a:pt x="f13" y="f25"/>
                  </a:lnTo>
                  <a:cubicBezTo>
                    <a:pt x="f14" y="f25"/>
                    <a:pt x="f15" y="f24"/>
                    <a:pt x="f15" y="f23"/>
                  </a:cubicBezTo>
                  <a:cubicBezTo>
                    <a:pt x="f15" y="f22"/>
                    <a:pt x="f14" y="f21"/>
                    <a:pt x="f13" y="f21"/>
                  </a:cubicBez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12"/>
                  </a:cubicBezTo>
                  <a:cubicBezTo>
                    <a:pt x="f29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38" y="f25"/>
                  </a:cubicBezTo>
                  <a:lnTo>
                    <a:pt x="f38" y="f40"/>
                  </a:lnTo>
                  <a:lnTo>
                    <a:pt x="f41" y="f40"/>
                  </a:lnTo>
                  <a:cubicBezTo>
                    <a:pt x="f41" y="f42"/>
                    <a:pt x="f43" y="f44"/>
                    <a:pt x="f45" y="f44"/>
                  </a:cubicBezTo>
                  <a:lnTo>
                    <a:pt x="f46" y="f44"/>
                  </a:lnTo>
                  <a:cubicBezTo>
                    <a:pt x="f47" y="f44"/>
                    <a:pt x="f48" y="f42"/>
                    <a:pt x="f48" y="f40"/>
                  </a:cubicBezTo>
                  <a:lnTo>
                    <a:pt x="f48" y="f25"/>
                  </a:lnTo>
                  <a:cubicBezTo>
                    <a:pt x="f48" y="f39"/>
                    <a:pt x="f49" y="f50"/>
                    <a:pt x="f51" y="f35"/>
                  </a:cubicBezTo>
                  <a:cubicBezTo>
                    <a:pt x="f52" y="f33"/>
                    <a:pt x="f53" y="f31"/>
                    <a:pt x="f53" y="f12"/>
                  </a:cubicBezTo>
                  <a:cubicBezTo>
                    <a:pt x="f53" y="f30"/>
                    <a:pt x="f54" y="f27"/>
                    <a:pt x="f26" y="f27"/>
                  </a:cubicBezTo>
                  <a:close/>
                  <a:moveTo>
                    <a:pt x="f55" y="f56"/>
                  </a:moveTo>
                  <a:cubicBezTo>
                    <a:pt x="f57" y="f56"/>
                    <a:pt x="f2" y="f58"/>
                    <a:pt x="f2" y="f59"/>
                  </a:cubicBezTo>
                  <a:lnTo>
                    <a:pt x="f2" y="f60"/>
                  </a:lnTo>
                  <a:cubicBezTo>
                    <a:pt x="f2" y="f61"/>
                    <a:pt x="f58" y="f62"/>
                    <a:pt x="f55" y="f62"/>
                  </a:cubicBezTo>
                  <a:lnTo>
                    <a:pt x="f63" y="f62"/>
                  </a:lnTo>
                  <a:cubicBezTo>
                    <a:pt x="f64" y="f62"/>
                    <a:pt x="f3" y="f65"/>
                    <a:pt x="f3" y="f60"/>
                  </a:cubicBezTo>
                  <a:lnTo>
                    <a:pt x="f3" y="f59"/>
                  </a:lnTo>
                  <a:cubicBezTo>
                    <a:pt x="f66" y="f58"/>
                    <a:pt x="f67" y="f56"/>
                    <a:pt x="f68" y="f56"/>
                  </a:cubicBezTo>
                  <a:lnTo>
                    <a:pt x="f62" y="f56"/>
                  </a:lnTo>
                  <a:lnTo>
                    <a:pt x="f62" y="f69"/>
                  </a:lnTo>
                  <a:cubicBezTo>
                    <a:pt x="f62" y="f70"/>
                    <a:pt x="f71" y="f48"/>
                    <a:pt x="f72" y="f48"/>
                  </a:cubicBezTo>
                  <a:lnTo>
                    <a:pt x="f73" y="f48"/>
                  </a:lnTo>
                  <a:cubicBezTo>
                    <a:pt x="f32" y="f48"/>
                    <a:pt x="f74" y="f75"/>
                    <a:pt x="f74" y="f69"/>
                  </a:cubicBezTo>
                  <a:lnTo>
                    <a:pt x="f74" y="f5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0" name="Google Shape;10301;p74">
              <a:extLst>
                <a:ext uri="{FF2B5EF4-FFF2-40B4-BE49-F238E27FC236}">
                  <a16:creationId xmlns:a16="http://schemas.microsoft.com/office/drawing/2014/main" id="{8A1276DA-C68A-DA90-F6CD-DA3199B57EA5}"/>
                </a:ext>
              </a:extLst>
            </p:cNvPr>
            <p:cNvSpPr/>
            <p:nvPr/>
          </p:nvSpPr>
          <p:spPr>
            <a:xfrm>
              <a:off x="4650327" y="2069753"/>
              <a:ext cx="194392" cy="1189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805"/>
                <a:gd name="f5" fmla="val 693"/>
                <a:gd name="f6" fmla="val 1"/>
                <a:gd name="f7" fmla="val 315"/>
                <a:gd name="f8" fmla="val 316"/>
                <a:gd name="f9" fmla="val 725"/>
                <a:gd name="f10" fmla="val 1104"/>
                <a:gd name="f11" fmla="val 1419"/>
                <a:gd name="f12" fmla="val 1418"/>
                <a:gd name="f13" fmla="val 2458"/>
                <a:gd name="f14" fmla="val 1386"/>
                <a:gd name="f15" fmla="val 2647"/>
                <a:gd name="f16" fmla="val 1544"/>
                <a:gd name="f17" fmla="val 1733"/>
                <a:gd name="f18" fmla="val 3119"/>
                <a:gd name="f19" fmla="val 3308"/>
                <a:gd name="f20" fmla="val 3466"/>
                <a:gd name="f21" fmla="val 4159"/>
                <a:gd name="f22" fmla="val 4568"/>
                <a:gd name="f23" fmla="val 4883"/>
                <a:gd name="f24" fmla="*/ f0 1 4884"/>
                <a:gd name="f25" fmla="*/ f1 1 2805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884"/>
                <a:gd name="f32" fmla="*/ f29 1 2805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884" h="280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lnTo>
                    <a:pt x="f12" y="f13"/>
                  </a:lnTo>
                  <a:cubicBezTo>
                    <a:pt x="f14" y="f15"/>
                    <a:pt x="f16" y="f4"/>
                    <a:pt x="f17" y="f4"/>
                  </a:cubicBezTo>
                  <a:lnTo>
                    <a:pt x="f18" y="f4"/>
                  </a:lnTo>
                  <a:cubicBezTo>
                    <a:pt x="f19" y="f4"/>
                    <a:pt x="f20" y="f15"/>
                    <a:pt x="f20" y="f13"/>
                  </a:cubicBezTo>
                  <a:lnTo>
                    <a:pt x="f20" y="f11"/>
                  </a:lnTo>
                  <a:lnTo>
                    <a:pt x="f21" y="f11"/>
                  </a:lnTo>
                  <a:cubicBezTo>
                    <a:pt x="f22" y="f11"/>
                    <a:pt x="f23" y="f10"/>
                    <a:pt x="f23" y="f9"/>
                  </a:cubicBezTo>
                  <a:cubicBezTo>
                    <a:pt x="f23" y="f8"/>
                    <a:pt x="f22" y="f6"/>
                    <a:pt x="f21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1" name="Google Shape;10302;p74">
              <a:extLst>
                <a:ext uri="{FF2B5EF4-FFF2-40B4-BE49-F238E27FC236}">
                  <a16:creationId xmlns:a16="http://schemas.microsoft.com/office/drawing/2014/main" id="{32036AD8-0891-7B2D-9766-B9BBB8CA72D3}"/>
                </a:ext>
              </a:extLst>
            </p:cNvPr>
            <p:cNvSpPr/>
            <p:nvPr/>
          </p:nvSpPr>
          <p:spPr>
            <a:xfrm>
              <a:off x="4677905" y="1981568"/>
              <a:ext cx="137955" cy="60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419"/>
                <a:gd name="f5" fmla="val 378"/>
                <a:gd name="f6" fmla="val 1"/>
                <a:gd name="f7" fmla="val 158"/>
                <a:gd name="f8" fmla="val 347"/>
                <a:gd name="f9" fmla="val 1418"/>
                <a:gd name="f10" fmla="val 3308"/>
                <a:gd name="f11" fmla="val 3119"/>
                <a:gd name="f12" fmla="*/ f0 1 3466"/>
                <a:gd name="f13" fmla="*/ f1 1 14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466"/>
                <a:gd name="f20" fmla="*/ f17 1 14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466" h="141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lnTo>
                    <a:pt x="f2" y="f9"/>
                  </a:lnTo>
                  <a:lnTo>
                    <a:pt x="f3" y="f9"/>
                  </a:lnTo>
                  <a:lnTo>
                    <a:pt x="f3" y="f8"/>
                  </a:lnTo>
                  <a:cubicBezTo>
                    <a:pt x="f3" y="f7"/>
                    <a:pt x="f10" y="f6"/>
                    <a:pt x="f11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72" name="Google Shape;10352;p74">
            <a:extLst>
              <a:ext uri="{FF2B5EF4-FFF2-40B4-BE49-F238E27FC236}">
                <a16:creationId xmlns:a16="http://schemas.microsoft.com/office/drawing/2014/main" id="{09FA0A1C-C9A3-F852-DCF1-DA0A27758D55}"/>
              </a:ext>
            </a:extLst>
          </p:cNvPr>
          <p:cNvGrpSpPr/>
          <p:nvPr/>
        </p:nvGrpSpPr>
        <p:grpSpPr>
          <a:xfrm>
            <a:off x="5183285" y="1990045"/>
            <a:ext cx="471528" cy="504328"/>
            <a:chOff x="5183285" y="1990045"/>
            <a:chExt cx="471528" cy="504328"/>
          </a:xfrm>
        </p:grpSpPr>
        <p:sp>
          <p:nvSpPr>
            <p:cNvPr id="173" name="Google Shape;10353;p74">
              <a:extLst>
                <a:ext uri="{FF2B5EF4-FFF2-40B4-BE49-F238E27FC236}">
                  <a16:creationId xmlns:a16="http://schemas.microsoft.com/office/drawing/2014/main" id="{56ED4F5D-A974-2C1B-5AB8-CAB1215B3CE2}"/>
                </a:ext>
              </a:extLst>
            </p:cNvPr>
            <p:cNvSpPr/>
            <p:nvPr/>
          </p:nvSpPr>
          <p:spPr>
            <a:xfrm>
              <a:off x="5319970" y="2108313"/>
              <a:ext cx="194392" cy="1684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3971"/>
                <a:gd name="f5" fmla="val 2426"/>
                <a:gd name="f6" fmla="val 1"/>
                <a:gd name="f7" fmla="val 1103"/>
                <a:gd name="f8" fmla="val 1104"/>
                <a:gd name="f9" fmla="val 2427"/>
                <a:gd name="f10" fmla="val 3025"/>
                <a:gd name="f11" fmla="val 190"/>
                <a:gd name="f12" fmla="val 3530"/>
                <a:gd name="f13" fmla="val 536"/>
                <a:gd name="f14" fmla="val 820"/>
                <a:gd name="f15" fmla="val 3624"/>
                <a:gd name="f16" fmla="val 3309"/>
                <a:gd name="f17" fmla="val 1481"/>
                <a:gd name="f18" fmla="val 3057"/>
                <a:gd name="f19" fmla="val 1261"/>
                <a:gd name="f20" fmla="val 2805"/>
                <a:gd name="f21" fmla="val 2458"/>
                <a:gd name="f22" fmla="val 2112"/>
                <a:gd name="f23" fmla="val 1356"/>
                <a:gd name="f24" fmla="val 1733"/>
                <a:gd name="f25" fmla="val 726"/>
                <a:gd name="f26" fmla="val 2489"/>
                <a:gd name="f27" fmla="val 3214"/>
                <a:gd name="f28" fmla="val 3844"/>
                <a:gd name="f29" fmla="val 3687"/>
                <a:gd name="f30" fmla="val 3466"/>
                <a:gd name="f31" fmla="val 3246"/>
                <a:gd name="f32" fmla="val 4128"/>
                <a:gd name="f33" fmla="val 3561"/>
                <a:gd name="f34" fmla="val 4317"/>
                <a:gd name="f35" fmla="val 4695"/>
                <a:gd name="f36" fmla="val 3781"/>
                <a:gd name="f37" fmla="*/ f0 1 4884"/>
                <a:gd name="f38" fmla="*/ f1 1 3971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884"/>
                <a:gd name="f45" fmla="*/ f42 1 3971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884" h="397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4"/>
                  </a:cubicBezTo>
                  <a:cubicBezTo>
                    <a:pt x="f14" y="f15"/>
                    <a:pt x="f7" y="f16"/>
                    <a:pt x="f17" y="f18"/>
                  </a:cubicBezTo>
                  <a:cubicBezTo>
                    <a:pt x="f19" y="f20"/>
                    <a:pt x="f7" y="f21"/>
                    <a:pt x="f7" y="f22"/>
                  </a:cubicBezTo>
                  <a:cubicBezTo>
                    <a:pt x="f7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22"/>
                  </a:cubicBezTo>
                  <a:cubicBezTo>
                    <a:pt x="f28" y="f21"/>
                    <a:pt x="f29" y="f20"/>
                    <a:pt x="f30" y="f18"/>
                  </a:cubicBezTo>
                  <a:cubicBezTo>
                    <a:pt x="f28" y="f31"/>
                    <a:pt x="f32" y="f33"/>
                    <a:pt x="f34" y="f4"/>
                  </a:cubicBezTo>
                  <a:cubicBezTo>
                    <a:pt x="f35" y="f12"/>
                    <a:pt x="f3" y="f10"/>
                    <a:pt x="f3" y="f9"/>
                  </a:cubicBezTo>
                  <a:cubicBezTo>
                    <a:pt x="f3" y="f8"/>
                    <a:pt x="f36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4" name="Google Shape;10354;p74">
              <a:extLst>
                <a:ext uri="{FF2B5EF4-FFF2-40B4-BE49-F238E27FC236}">
                  <a16:creationId xmlns:a16="http://schemas.microsoft.com/office/drawing/2014/main" id="{FFC29FE9-AE50-2C5A-9F03-25F6D93E9E95}"/>
                </a:ext>
              </a:extLst>
            </p:cNvPr>
            <p:cNvSpPr/>
            <p:nvPr/>
          </p:nvSpPr>
          <p:spPr>
            <a:xfrm>
              <a:off x="5390177" y="2168463"/>
              <a:ext cx="56482" cy="60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5"/>
                <a:gd name="f5" fmla="val 1"/>
                <a:gd name="f6" fmla="val 316"/>
                <a:gd name="f7" fmla="val 694"/>
                <a:gd name="f8" fmla="val 1103"/>
                <a:gd name="f9" fmla="val 1418"/>
                <a:gd name="f10" fmla="*/ f0 1 1419"/>
                <a:gd name="f11" fmla="*/ f1 1 1419"/>
                <a:gd name="f12" fmla="val f2"/>
                <a:gd name="f13" fmla="val f3"/>
                <a:gd name="f14" fmla="+- f13 0 f12"/>
                <a:gd name="f15" fmla="*/ f14 1 141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419" h="141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5" y="f8"/>
                    <a:pt x="f6" y="f9"/>
                    <a:pt x="f4" y="f9"/>
                  </a:cubicBezTo>
                  <a:cubicBezTo>
                    <a:pt x="f8" y="f9"/>
                    <a:pt x="f9" y="f8"/>
                    <a:pt x="f9" y="f7"/>
                  </a:cubicBezTo>
                  <a:cubicBezTo>
                    <a:pt x="f9" y="f6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5" name="Google Shape;10355;p74">
              <a:extLst>
                <a:ext uri="{FF2B5EF4-FFF2-40B4-BE49-F238E27FC236}">
                  <a16:creationId xmlns:a16="http://schemas.microsoft.com/office/drawing/2014/main" id="{3D15B16F-691C-812C-4988-FCB59CDAFD7F}"/>
                </a:ext>
              </a:extLst>
            </p:cNvPr>
            <p:cNvSpPr/>
            <p:nvPr/>
          </p:nvSpPr>
          <p:spPr>
            <a:xfrm>
              <a:off x="5212144" y="1990045"/>
              <a:ext cx="412586" cy="443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66"/>
                <a:gd name="f4" fmla="val 10445"/>
                <a:gd name="f5" fmla="val 5198"/>
                <a:gd name="f6" fmla="val 2159"/>
                <a:gd name="f7" fmla="val 6931"/>
                <a:gd name="f8" fmla="val 8286"/>
                <a:gd name="f9" fmla="val 3514"/>
                <a:gd name="f10" fmla="val 5246"/>
                <a:gd name="f11" fmla="val 6916"/>
                <a:gd name="f12" fmla="val 8365"/>
                <a:gd name="f13" fmla="val 3340"/>
                <a:gd name="f14" fmla="val 2079"/>
                <a:gd name="f15" fmla="val 6822"/>
                <a:gd name="f16" fmla="val 3497"/>
                <a:gd name="f17" fmla="val 5167"/>
                <a:gd name="f18" fmla="val 1"/>
                <a:gd name="f19" fmla="val 5088"/>
                <a:gd name="f20" fmla="val 5009"/>
                <a:gd name="f21" fmla="val 17"/>
                <a:gd name="f22" fmla="val 4946"/>
                <a:gd name="f23" fmla="val 48"/>
                <a:gd name="f24" fmla="val 4001"/>
                <a:gd name="f25" fmla="val 836"/>
                <a:gd name="f26" fmla="val 2773"/>
                <a:gd name="f27" fmla="val 678"/>
                <a:gd name="f28" fmla="val 2756"/>
                <a:gd name="f29" fmla="val 675"/>
                <a:gd name="f30" fmla="val 2739"/>
                <a:gd name="f31" fmla="val 673"/>
                <a:gd name="f32" fmla="val 2723"/>
                <a:gd name="f33" fmla="val 2583"/>
                <a:gd name="f34" fmla="val 2454"/>
                <a:gd name="f35" fmla="val 786"/>
                <a:gd name="f36" fmla="val 2426"/>
                <a:gd name="f37" fmla="val 899"/>
                <a:gd name="f38" fmla="val 1953"/>
                <a:gd name="f39" fmla="val 2033"/>
                <a:gd name="f40" fmla="val 819"/>
                <a:gd name="f41" fmla="val 2505"/>
                <a:gd name="f42" fmla="val 662"/>
                <a:gd name="f43" fmla="val 2568"/>
                <a:gd name="f44" fmla="val 567"/>
                <a:gd name="f45" fmla="val 2694"/>
                <a:gd name="f46" fmla="val 630"/>
                <a:gd name="f47" fmla="val 2852"/>
                <a:gd name="f48" fmla="val 788"/>
                <a:gd name="f49" fmla="val 4081"/>
                <a:gd name="f50" fmla="val 32"/>
                <a:gd name="f51" fmla="val 5026"/>
                <a:gd name="f52" fmla="val 5183"/>
                <a:gd name="f53" fmla="val 5341"/>
                <a:gd name="f54" fmla="val 63"/>
                <a:gd name="f55" fmla="val 5467"/>
                <a:gd name="f56" fmla="val 6381"/>
                <a:gd name="f57" fmla="val 7609"/>
                <a:gd name="f58" fmla="val 7767"/>
                <a:gd name="f59" fmla="val 725"/>
                <a:gd name="f60" fmla="val 7924"/>
                <a:gd name="f61" fmla="val 851"/>
                <a:gd name="f62" fmla="val 7956"/>
                <a:gd name="f63" fmla="val 1985"/>
                <a:gd name="f64" fmla="val 8428"/>
                <a:gd name="f65" fmla="val 2457"/>
                <a:gd name="f66" fmla="val 9594"/>
                <a:gd name="f67" fmla="val 2536"/>
                <a:gd name="f68" fmla="val 9725"/>
                <a:gd name="f69" fmla="val 2637"/>
                <a:gd name="f70" fmla="val 9791"/>
                <a:gd name="f71" fmla="val 2741"/>
                <a:gd name="f72" fmla="val 2762"/>
                <a:gd name="f73" fmla="val 2783"/>
                <a:gd name="f74" fmla="val 9788"/>
                <a:gd name="f75" fmla="val 2804"/>
                <a:gd name="f76" fmla="val 9783"/>
                <a:gd name="f77" fmla="val 4033"/>
                <a:gd name="f78" fmla="val 9626"/>
                <a:gd name="f79" fmla="val 4978"/>
                <a:gd name="f80" fmla="val 10382"/>
                <a:gd name="f81" fmla="val 5072"/>
                <a:gd name="f82" fmla="val 10413"/>
                <a:gd name="f83" fmla="val 5104"/>
                <a:gd name="f84" fmla="val 5261"/>
                <a:gd name="f85" fmla="val 5324"/>
                <a:gd name="f86" fmla="val 5387"/>
                <a:gd name="f87" fmla="val 6333"/>
                <a:gd name="f88" fmla="val 7530"/>
                <a:gd name="f89" fmla="val 7687"/>
                <a:gd name="f90" fmla="val 7876"/>
                <a:gd name="f91" fmla="val 9689"/>
                <a:gd name="f92" fmla="val 7908"/>
                <a:gd name="f93" fmla="val 8380"/>
                <a:gd name="f94" fmla="val 9515"/>
                <a:gd name="f95" fmla="val 9672"/>
                <a:gd name="f96" fmla="val 7893"/>
                <a:gd name="f97" fmla="val 9735"/>
                <a:gd name="f98" fmla="val 9704"/>
                <a:gd name="f99" fmla="val 9546"/>
                <a:gd name="f100" fmla="val 10302"/>
                <a:gd name="f101" fmla="val 10365"/>
                <a:gd name="f102" fmla="val 5120"/>
                <a:gd name="f103" fmla="val 9641"/>
                <a:gd name="f104" fmla="val 2537"/>
                <a:gd name="f105" fmla="val 7826"/>
                <a:gd name="f106" fmla="val 762"/>
                <a:gd name="f107" fmla="val 7719"/>
                <a:gd name="f108" fmla="val 672"/>
                <a:gd name="f109" fmla="val 7589"/>
                <a:gd name="f110" fmla="val 7570"/>
                <a:gd name="f111" fmla="val 7550"/>
                <a:gd name="f112" fmla="val 674"/>
                <a:gd name="f113" fmla="*/ f0 1 10366"/>
                <a:gd name="f114" fmla="*/ f1 1 10445"/>
                <a:gd name="f115" fmla="val f2"/>
                <a:gd name="f116" fmla="val f3"/>
                <a:gd name="f117" fmla="val f4"/>
                <a:gd name="f118" fmla="+- f117 0 f115"/>
                <a:gd name="f119" fmla="+- f116 0 f115"/>
                <a:gd name="f120" fmla="*/ f119 1 10366"/>
                <a:gd name="f121" fmla="*/ f118 1 10445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0366" h="104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9"/>
                    <a:pt x="f16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2" y="f23"/>
                  </a:cubicBezTo>
                  <a:lnTo>
                    <a:pt x="f24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8" y="f39"/>
                  </a:ln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lnTo>
                    <a:pt x="f48" y="f49"/>
                  </a:lnTo>
                  <a:lnTo>
                    <a:pt x="f50" y="f51"/>
                  </a:lnTo>
                  <a:cubicBezTo>
                    <a:pt x="f2" y="f52"/>
                    <a:pt x="f2" y="f53"/>
                    <a:pt x="f54" y="f55"/>
                  </a:cubicBezTo>
                  <a:lnTo>
                    <a:pt x="f40" y="f56"/>
                  </a:lnTo>
                  <a:lnTo>
                    <a:pt x="f42" y="f57"/>
                  </a:lnTo>
                  <a:cubicBezTo>
                    <a:pt x="f46" y="f58"/>
                    <a:pt x="f59" y="f60"/>
                    <a:pt x="f61" y="f62"/>
                  </a:cubicBezTo>
                  <a:lnTo>
                    <a:pt x="f63" y="f64"/>
                  </a:lnTo>
                  <a:lnTo>
                    <a:pt x="f65" y="f66"/>
                  </a:lnTo>
                  <a:cubicBezTo>
                    <a:pt x="f67" y="f68"/>
                    <a:pt x="f69" y="f70"/>
                    <a:pt x="f71" y="f70"/>
                  </a:cubicBezTo>
                  <a:cubicBezTo>
                    <a:pt x="f72" y="f70"/>
                    <a:pt x="f73" y="f74"/>
                    <a:pt x="f75" y="f76"/>
                  </a:cubicBezTo>
                  <a:lnTo>
                    <a:pt x="f77" y="f78"/>
                  </a:lnTo>
                  <a:lnTo>
                    <a:pt x="f79" y="f80"/>
                  </a:lnTo>
                  <a:cubicBezTo>
                    <a:pt x="f81" y="f82"/>
                    <a:pt x="f83" y="f4"/>
                    <a:pt x="f17" y="f4"/>
                  </a:cubicBezTo>
                  <a:cubicBezTo>
                    <a:pt x="f84" y="f4"/>
                    <a:pt x="f85" y="f82"/>
                    <a:pt x="f86" y="f80"/>
                  </a:cubicBezTo>
                  <a:lnTo>
                    <a:pt x="f87" y="f78"/>
                  </a:lnTo>
                  <a:lnTo>
                    <a:pt x="f88" y="f76"/>
                  </a:lnTo>
                  <a:cubicBezTo>
                    <a:pt x="f89" y="f76"/>
                    <a:pt x="f90" y="f91"/>
                    <a:pt x="f92" y="f66"/>
                  </a:cubicBezTo>
                  <a:lnTo>
                    <a:pt x="f93" y="f64"/>
                  </a:lnTo>
                  <a:lnTo>
                    <a:pt x="f94" y="f62"/>
                  </a:lnTo>
                  <a:cubicBezTo>
                    <a:pt x="f95" y="f96"/>
                    <a:pt x="f97" y="f58"/>
                    <a:pt x="f98" y="f57"/>
                  </a:cubicBezTo>
                  <a:lnTo>
                    <a:pt x="f99" y="f56"/>
                  </a:lnTo>
                  <a:lnTo>
                    <a:pt x="f100" y="f55"/>
                  </a:lnTo>
                  <a:cubicBezTo>
                    <a:pt x="f101" y="f53"/>
                    <a:pt x="f101" y="f102"/>
                    <a:pt x="f100" y="f51"/>
                  </a:cubicBezTo>
                  <a:lnTo>
                    <a:pt x="f99" y="f49"/>
                  </a:lnTo>
                  <a:lnTo>
                    <a:pt x="f98" y="f47"/>
                  </a:lnTo>
                  <a:cubicBezTo>
                    <a:pt x="f97" y="f45"/>
                    <a:pt x="f103" y="f104"/>
                    <a:pt x="f94" y="f41"/>
                  </a:cubicBezTo>
                  <a:lnTo>
                    <a:pt x="f93" y="f39"/>
                  </a:lnTo>
                  <a:lnTo>
                    <a:pt x="f92" y="f37"/>
                  </a:lnTo>
                  <a:cubicBezTo>
                    <a:pt x="f105" y="f106"/>
                    <a:pt x="f107" y="f108"/>
                    <a:pt x="f109" y="f108"/>
                  </a:cubicBezTo>
                  <a:cubicBezTo>
                    <a:pt x="f110" y="f108"/>
                    <a:pt x="f111" y="f112"/>
                    <a:pt x="f88" y="f27"/>
                  </a:cubicBezTo>
                  <a:lnTo>
                    <a:pt x="f87" y="f25"/>
                  </a:lnTo>
                  <a:lnTo>
                    <a:pt x="f86" y="f23"/>
                  </a:lnTo>
                  <a:cubicBezTo>
                    <a:pt x="f85" y="f21"/>
                    <a:pt x="f10" y="f18"/>
                    <a:pt x="f17" y="f18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6" name="Google Shape;10356;p74">
              <a:extLst>
                <a:ext uri="{FF2B5EF4-FFF2-40B4-BE49-F238E27FC236}">
                  <a16:creationId xmlns:a16="http://schemas.microsoft.com/office/drawing/2014/main" id="{BF1868AB-A173-BF7B-F392-A759D6801E14}"/>
                </a:ext>
              </a:extLst>
            </p:cNvPr>
            <p:cNvSpPr/>
            <p:nvPr/>
          </p:nvSpPr>
          <p:spPr>
            <a:xfrm>
              <a:off x="5365104" y="2256693"/>
              <a:ext cx="106628" cy="58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9"/>
                <a:gd name="f4" fmla="val 1387"/>
                <a:gd name="f5" fmla="val 1355"/>
                <a:gd name="f6" fmla="val 725"/>
                <a:gd name="f7" fmla="val 190"/>
                <a:gd name="f8" fmla="val 441"/>
                <a:gd name="f9" fmla="val 1"/>
                <a:gd name="f10" fmla="val 977"/>
                <a:gd name="f11" fmla="val 410"/>
                <a:gd name="f12" fmla="val 1229"/>
                <a:gd name="f13" fmla="val 820"/>
                <a:gd name="f14" fmla="val 1386"/>
                <a:gd name="f15" fmla="val 1859"/>
                <a:gd name="f16" fmla="val 2301"/>
                <a:gd name="f17" fmla="val 2521"/>
                <a:gd name="f18" fmla="val 1985"/>
                <a:gd name="f19" fmla="*/ f0 1 2679"/>
                <a:gd name="f20" fmla="*/ f1 1 1387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679"/>
                <a:gd name="f27" fmla="*/ f24 1 1387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679" h="138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5" y="f14"/>
                  </a:cubicBezTo>
                  <a:cubicBezTo>
                    <a:pt x="f15" y="f14"/>
                    <a:pt x="f16" y="f12"/>
                    <a:pt x="f3" y="f10"/>
                  </a:cubicBezTo>
                  <a:cubicBezTo>
                    <a:pt x="f17" y="f11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7" name="Google Shape;10357;p74">
              <a:extLst>
                <a:ext uri="{FF2B5EF4-FFF2-40B4-BE49-F238E27FC236}">
                  <a16:creationId xmlns:a16="http://schemas.microsoft.com/office/drawing/2014/main" id="{90A061BD-0BFC-E554-0EE8-B43CE0548370}"/>
                </a:ext>
              </a:extLst>
            </p:cNvPr>
            <p:cNvSpPr/>
            <p:nvPr/>
          </p:nvSpPr>
          <p:spPr>
            <a:xfrm>
              <a:off x="5503051" y="2343534"/>
              <a:ext cx="151762" cy="1475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2"/>
                <a:gd name="f4" fmla="val 3479"/>
                <a:gd name="f5" fmla="val 2867"/>
                <a:gd name="f6" fmla="val 1"/>
                <a:gd name="f7" fmla="val 2741"/>
                <a:gd name="f8" fmla="val 127"/>
                <a:gd name="f9" fmla="val 2647"/>
                <a:gd name="f10" fmla="val 221"/>
                <a:gd name="f11" fmla="val 2489"/>
                <a:gd name="f12" fmla="val 284"/>
                <a:gd name="f13" fmla="val 1607"/>
                <a:gd name="f14" fmla="val 631"/>
                <a:gd name="f15" fmla="val 1260"/>
                <a:gd name="f16" fmla="val 1482"/>
                <a:gd name="f17" fmla="val 1103"/>
                <a:gd name="f18" fmla="val 1891"/>
                <a:gd name="f19" fmla="val 693"/>
                <a:gd name="f20" fmla="val 2112"/>
                <a:gd name="f21" fmla="val 158"/>
                <a:gd name="f22" fmla="val 2080"/>
                <a:gd name="f23" fmla="val 1166"/>
                <a:gd name="f24" fmla="val 3372"/>
                <a:gd name="f25" fmla="val 1237"/>
                <a:gd name="f26" fmla="val 3443"/>
                <a:gd name="f27" fmla="val 1343"/>
                <a:gd name="f28" fmla="val 3478"/>
                <a:gd name="f29" fmla="val 1445"/>
                <a:gd name="f30" fmla="val 1479"/>
                <a:gd name="f31" fmla="val 1512"/>
                <a:gd name="f32" fmla="val 3474"/>
                <a:gd name="f33" fmla="val 1544"/>
                <a:gd name="f34" fmla="val 3466"/>
                <a:gd name="f35" fmla="val 1638"/>
                <a:gd name="f36" fmla="val 3403"/>
                <a:gd name="f37" fmla="val 1764"/>
                <a:gd name="f38" fmla="val 3340"/>
                <a:gd name="f39" fmla="val 3183"/>
                <a:gd name="f40" fmla="val 1639"/>
                <a:gd name="f41" fmla="val 3497"/>
                <a:gd name="f42" fmla="val 1324"/>
                <a:gd name="f43" fmla="val 3532"/>
                <a:gd name="f44" fmla="val 1338"/>
                <a:gd name="f45" fmla="val 3563"/>
                <a:gd name="f46" fmla="val 1344"/>
                <a:gd name="f47" fmla="val 3592"/>
                <a:gd name="f48" fmla="val 3693"/>
                <a:gd name="f49" fmla="val 3756"/>
                <a:gd name="f50" fmla="val 1265"/>
                <a:gd name="f51" fmla="val 3781"/>
                <a:gd name="f52" fmla="val 1167"/>
                <a:gd name="f53" fmla="val 1072"/>
                <a:gd name="f54" fmla="val 946"/>
                <a:gd name="f55" fmla="val 3686"/>
                <a:gd name="f56" fmla="val 820"/>
                <a:gd name="f57" fmla="*/ f0 1 3812"/>
                <a:gd name="f58" fmla="*/ f1 1 3479"/>
                <a:gd name="f59" fmla="val f2"/>
                <a:gd name="f60" fmla="val f3"/>
                <a:gd name="f61" fmla="val f4"/>
                <a:gd name="f62" fmla="+- f61 0 f59"/>
                <a:gd name="f63" fmla="+- f60 0 f59"/>
                <a:gd name="f64" fmla="*/ f63 1 3812"/>
                <a:gd name="f65" fmla="*/ f62 1 3479"/>
                <a:gd name="f66" fmla="*/ f59 1 f64"/>
                <a:gd name="f67" fmla="*/ f60 1 f64"/>
                <a:gd name="f68" fmla="*/ f59 1 f65"/>
                <a:gd name="f69" fmla="*/ f61 1 f65"/>
                <a:gd name="f70" fmla="*/ f66 f57 1"/>
                <a:gd name="f71" fmla="*/ f67 f57 1"/>
                <a:gd name="f72" fmla="*/ f69 f58 1"/>
                <a:gd name="f73" fmla="*/ f68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3812" h="347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9" y="f20"/>
                    <a:pt x="f12" y="f20"/>
                  </a:cubicBezTo>
                  <a:lnTo>
                    <a:pt x="f21" y="f20"/>
                  </a:lnTo>
                  <a:lnTo>
                    <a:pt x="f2" y="f22"/>
                  </a:lnTo>
                  <a:lnTo>
                    <a:pt x="f23" y="f24"/>
                  </a:ln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9"/>
                  </a:cubicBezTo>
                  <a:lnTo>
                    <a:pt x="f22" y="f40"/>
                  </a:lnTo>
                  <a:lnTo>
                    <a:pt x="f41" y="f42"/>
                  </a:ln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3" y="f53"/>
                    <a:pt x="f51" y="f54"/>
                    <a:pt x="f55" y="f56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8" name="Google Shape;10358;p74">
              <a:extLst>
                <a:ext uri="{FF2B5EF4-FFF2-40B4-BE49-F238E27FC236}">
                  <a16:creationId xmlns:a16="http://schemas.microsoft.com/office/drawing/2014/main" id="{43D68FCC-46E2-13E6-7607-2394AA18F1C9}"/>
                </a:ext>
              </a:extLst>
            </p:cNvPr>
            <p:cNvSpPr/>
            <p:nvPr/>
          </p:nvSpPr>
          <p:spPr>
            <a:xfrm>
              <a:off x="5183285" y="2346204"/>
              <a:ext cx="151762" cy="1481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2"/>
                <a:gd name="f4" fmla="val 3492"/>
                <a:gd name="f5" fmla="val 946"/>
                <a:gd name="f6" fmla="val 1"/>
                <a:gd name="f7" fmla="val 126"/>
                <a:gd name="f8" fmla="val 851"/>
                <a:gd name="f9" fmla="val 1009"/>
                <a:gd name="f10" fmla="val 32"/>
                <a:gd name="f11" fmla="val 1104"/>
                <a:gd name="f12" fmla="val 95"/>
                <a:gd name="f13" fmla="val 1230"/>
                <a:gd name="f14" fmla="val 158"/>
                <a:gd name="f15" fmla="val 1324"/>
                <a:gd name="f16" fmla="val 315"/>
                <a:gd name="f17" fmla="val 1356"/>
                <a:gd name="f18" fmla="val 1733"/>
                <a:gd name="f19" fmla="val 1671"/>
                <a:gd name="f20" fmla="val 2048"/>
                <a:gd name="f21" fmla="val 3214"/>
                <a:gd name="f22" fmla="val 2080"/>
                <a:gd name="f23" fmla="val 3309"/>
                <a:gd name="f24" fmla="val 2174"/>
                <a:gd name="f25" fmla="val 3435"/>
                <a:gd name="f26" fmla="val 2300"/>
                <a:gd name="f27" fmla="val 3466"/>
                <a:gd name="f28" fmla="val 2328"/>
                <a:gd name="f29" fmla="val 3485"/>
                <a:gd name="f30" fmla="val 2361"/>
                <a:gd name="f31" fmla="val 2396"/>
                <a:gd name="f32" fmla="val 2482"/>
                <a:gd name="f33" fmla="val 2580"/>
                <a:gd name="f34" fmla="val 3448"/>
                <a:gd name="f35" fmla="val 2647"/>
                <a:gd name="f36" fmla="val 3403"/>
                <a:gd name="f37" fmla="val 3813"/>
                <a:gd name="f38" fmla="val 2112"/>
                <a:gd name="f39" fmla="val 3624"/>
                <a:gd name="f40" fmla="val 2143"/>
                <a:gd name="f41" fmla="val 3561"/>
                <a:gd name="f42" fmla="val 3119"/>
                <a:gd name="f43" fmla="val 2773"/>
                <a:gd name="f44" fmla="val 1891"/>
                <a:gd name="f45" fmla="val 2552"/>
                <a:gd name="f46" fmla="val 1513"/>
                <a:gd name="f47" fmla="val 2206"/>
                <a:gd name="f48" fmla="val 631"/>
                <a:gd name="f49" fmla="val 1355"/>
                <a:gd name="f50" fmla="val 284"/>
                <a:gd name="f51" fmla="val 1198"/>
                <a:gd name="f52" fmla="val 221"/>
                <a:gd name="f53" fmla="val 1072"/>
                <a:gd name="f54" fmla="val 127"/>
                <a:gd name="f55" fmla="*/ f0 1 3812"/>
                <a:gd name="f56" fmla="*/ f1 1 3492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3812"/>
                <a:gd name="f63" fmla="*/ f60 1 3492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3812" h="3492">
                  <a:moveTo>
                    <a:pt x="f5" y="f6"/>
                  </a:moveTo>
                  <a:lnTo>
                    <a:pt x="f7" y="f8"/>
                  </a:lnTo>
                  <a:cubicBezTo>
                    <a:pt x="f2" y="f8"/>
                    <a:pt x="f2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lnTo>
                    <a:pt x="f18" y="f19"/>
                  </a:lnTo>
                  <a:lnTo>
                    <a:pt x="f20" y="f21"/>
                  </a:ln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4"/>
                    <a:pt x="f31" y="f4"/>
                  </a:cubicBezTo>
                  <a:cubicBezTo>
                    <a:pt x="f32" y="f4"/>
                    <a:pt x="f33" y="f34"/>
                    <a:pt x="f35" y="f36"/>
                  </a:cubicBezTo>
                  <a:lnTo>
                    <a:pt x="f37" y="f38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0"/>
                  </a:lnTo>
                  <a:cubicBezTo>
                    <a:pt x="f42" y="f40"/>
                    <a:pt x="f43" y="f44"/>
                    <a:pt x="f45" y="f46"/>
                  </a:cubicBezTo>
                  <a:lnTo>
                    <a:pt x="f47" y="f48"/>
                  </a:lnTo>
                  <a:lnTo>
                    <a:pt x="f49" y="f50"/>
                  </a:lnTo>
                  <a:cubicBezTo>
                    <a:pt x="f51" y="f52"/>
                    <a:pt x="f53" y="f54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79" name="Google Shape;10390;p74">
            <a:extLst>
              <a:ext uri="{FF2B5EF4-FFF2-40B4-BE49-F238E27FC236}">
                <a16:creationId xmlns:a16="http://schemas.microsoft.com/office/drawing/2014/main" id="{05A36BFF-8EC5-B32F-E6D3-B541C5EEF064}"/>
              </a:ext>
            </a:extLst>
          </p:cNvPr>
          <p:cNvGrpSpPr/>
          <p:nvPr/>
        </p:nvGrpSpPr>
        <p:grpSpPr>
          <a:xfrm>
            <a:off x="3128866" y="2001694"/>
            <a:ext cx="471528" cy="502554"/>
            <a:chOff x="3128866" y="2001694"/>
            <a:chExt cx="471528" cy="502554"/>
          </a:xfrm>
        </p:grpSpPr>
        <p:sp>
          <p:nvSpPr>
            <p:cNvPr id="180" name="Google Shape;10391;p74">
              <a:extLst>
                <a:ext uri="{FF2B5EF4-FFF2-40B4-BE49-F238E27FC236}">
                  <a16:creationId xmlns:a16="http://schemas.microsoft.com/office/drawing/2014/main" id="{91F6E10C-AC3A-EF2E-64EF-7FCD1EC4C7FD}"/>
                </a:ext>
              </a:extLst>
            </p:cNvPr>
            <p:cNvSpPr/>
            <p:nvPr/>
          </p:nvSpPr>
          <p:spPr>
            <a:xfrm>
              <a:off x="3308180" y="2192795"/>
              <a:ext cx="110413" cy="1163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2742"/>
                <a:gd name="f5" fmla="val 1387"/>
                <a:gd name="f6" fmla="val 1"/>
                <a:gd name="f7" fmla="val 631"/>
                <a:gd name="f8" fmla="val 1355"/>
                <a:gd name="f9" fmla="val 2112"/>
                <a:gd name="f10" fmla="val 2143"/>
                <a:gd name="f11" fmla="val 2773"/>
                <a:gd name="f12" fmla="*/ f0 1 2774"/>
                <a:gd name="f13" fmla="*/ f1 1 27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774"/>
                <a:gd name="f20" fmla="*/ f17 1 27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774" h="2742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1" name="Google Shape;10392;p74">
              <a:extLst>
                <a:ext uri="{FF2B5EF4-FFF2-40B4-BE49-F238E27FC236}">
                  <a16:creationId xmlns:a16="http://schemas.microsoft.com/office/drawing/2014/main" id="{9A958FB2-3508-D0FF-2654-8DE9F18B57D5}"/>
                </a:ext>
              </a:extLst>
            </p:cNvPr>
            <p:cNvSpPr/>
            <p:nvPr/>
          </p:nvSpPr>
          <p:spPr>
            <a:xfrm>
              <a:off x="3182797" y="2001694"/>
              <a:ext cx="137955" cy="147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3467"/>
                <a:gd name="f5" fmla="val 1733"/>
                <a:gd name="f6" fmla="val 1"/>
                <a:gd name="f7" fmla="val 788"/>
                <a:gd name="f8" fmla="val 2678"/>
                <a:gd name="f9" fmla="val 2741"/>
                <a:gd name="f10" fmla="*/ f0 1 3466"/>
                <a:gd name="f11" fmla="*/ f1 1 3467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466"/>
                <a:gd name="f18" fmla="*/ f15 1 3467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466" h="3467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3"/>
                    <a:pt x="f5" y="f3"/>
                  </a:cubicBezTo>
                  <a:cubicBezTo>
                    <a:pt x="f9" y="f3"/>
                    <a:pt x="f3" y="f8"/>
                    <a:pt x="f3" y="f5"/>
                  </a:cubicBezTo>
                  <a:cubicBezTo>
                    <a:pt x="f3" y="f7"/>
                    <a:pt x="f8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2" name="Google Shape;10393;p74">
              <a:extLst>
                <a:ext uri="{FF2B5EF4-FFF2-40B4-BE49-F238E27FC236}">
                  <a16:creationId xmlns:a16="http://schemas.microsoft.com/office/drawing/2014/main" id="{29C6D08D-EEB2-12D3-20B4-8078520AB81F}"/>
                </a:ext>
              </a:extLst>
            </p:cNvPr>
            <p:cNvSpPr/>
            <p:nvPr/>
          </p:nvSpPr>
          <p:spPr>
            <a:xfrm>
              <a:off x="3404731" y="2001694"/>
              <a:ext cx="137992" cy="147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733"/>
                <a:gd name="f5" fmla="val 1"/>
                <a:gd name="f6" fmla="val 788"/>
                <a:gd name="f7" fmla="val 2678"/>
                <a:gd name="f8" fmla="val 3466"/>
                <a:gd name="f9" fmla="val 2679"/>
                <a:gd name="f10" fmla="*/ f0 1 3467"/>
                <a:gd name="f11" fmla="*/ f1 1 3467"/>
                <a:gd name="f12" fmla="val f2"/>
                <a:gd name="f13" fmla="val f3"/>
                <a:gd name="f14" fmla="+- f13 0 f12"/>
                <a:gd name="f15" fmla="*/ f14 1 3467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467" h="346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cubicBezTo>
                    <a:pt x="f9" y="f8"/>
                    <a:pt x="f8" y="f7"/>
                    <a:pt x="f8" y="f4"/>
                  </a:cubicBezTo>
                  <a:cubicBezTo>
                    <a:pt x="f8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3" name="Google Shape;10394;p74">
              <a:extLst>
                <a:ext uri="{FF2B5EF4-FFF2-40B4-BE49-F238E27FC236}">
                  <a16:creationId xmlns:a16="http://schemas.microsoft.com/office/drawing/2014/main" id="{44653A03-9DBD-3D48-3897-95BF69C75D62}"/>
                </a:ext>
              </a:extLst>
            </p:cNvPr>
            <p:cNvSpPr/>
            <p:nvPr/>
          </p:nvSpPr>
          <p:spPr>
            <a:xfrm>
              <a:off x="3328233" y="2331811"/>
              <a:ext cx="66504" cy="428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1009"/>
                <a:gd name="f5" fmla="val 1"/>
                <a:gd name="f6" fmla="val 851"/>
                <a:gd name="f7" fmla="val 1008"/>
                <a:gd name="f8" fmla="val 1671"/>
                <a:gd name="f9" fmla="val 1450"/>
                <a:gd name="f10" fmla="val 126"/>
                <a:gd name="f11" fmla="val 1167"/>
                <a:gd name="f12" fmla="val 158"/>
                <a:gd name="f13" fmla="val 568"/>
                <a:gd name="f14" fmla="val 284"/>
                <a:gd name="f15" fmla="val 95"/>
                <a:gd name="f16" fmla="*/ f0 1 1670"/>
                <a:gd name="f17" fmla="*/ f1 1 100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670"/>
                <a:gd name="f24" fmla="*/ f21 1 100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670" h="1009">
                  <a:moveTo>
                    <a:pt x="f5" y="f2"/>
                  </a:moveTo>
                  <a:lnTo>
                    <a:pt x="f6" y="f7"/>
                  </a:lnTo>
                  <a:lnTo>
                    <a:pt x="f8" y="f2"/>
                  </a:lnTo>
                  <a:lnTo>
                    <a:pt x="f8" y="f2"/>
                  </a:lnTo>
                  <a:cubicBezTo>
                    <a:pt x="f9" y="f10"/>
                    <a:pt x="f11" y="f12"/>
                    <a:pt x="f6" y="f12"/>
                  </a:cubicBezTo>
                  <a:cubicBezTo>
                    <a:pt x="f13" y="f12"/>
                    <a:pt x="f14" y="f15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4" name="Google Shape;10395;p74">
              <a:extLst>
                <a:ext uri="{FF2B5EF4-FFF2-40B4-BE49-F238E27FC236}">
                  <a16:creationId xmlns:a16="http://schemas.microsoft.com/office/drawing/2014/main" id="{B24E999B-D0F2-47A5-FCB9-DD3CA03AA80A}"/>
                </a:ext>
              </a:extLst>
            </p:cNvPr>
            <p:cNvSpPr/>
            <p:nvPr/>
          </p:nvSpPr>
          <p:spPr>
            <a:xfrm>
              <a:off x="3239197" y="2322429"/>
              <a:ext cx="111639" cy="1804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254"/>
                <a:gd name="f5" fmla="val 1261"/>
                <a:gd name="f6" fmla="val 1"/>
                <a:gd name="f7" fmla="val 474"/>
                <a:gd name="f8" fmla="val 599"/>
                <a:gd name="f9" fmla="val 1513"/>
                <a:gd name="f10" fmla="val 2490"/>
                <a:gd name="f11" fmla="val 3907"/>
                <a:gd name="f12" fmla="val 4096"/>
                <a:gd name="f13" fmla="val 158"/>
                <a:gd name="f14" fmla="val 379"/>
                <a:gd name="f15" fmla="val 1891"/>
                <a:gd name="f16" fmla="*/ f0 1 2805"/>
                <a:gd name="f17" fmla="*/ f1 1 4254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805"/>
                <a:gd name="f24" fmla="*/ f21 1 4254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805" h="4254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4"/>
                    <a:pt x="f14" y="f4"/>
                  </a:cubicBezTo>
                  <a:lnTo>
                    <a:pt x="f3" y="f4"/>
                  </a:lnTo>
                  <a:lnTo>
                    <a:pt x="f3" y="f15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5" name="Google Shape;10396;p74">
              <a:extLst>
                <a:ext uri="{FF2B5EF4-FFF2-40B4-BE49-F238E27FC236}">
                  <a16:creationId xmlns:a16="http://schemas.microsoft.com/office/drawing/2014/main" id="{A3C3512C-B4EA-31D4-16DE-8501C4FEE903}"/>
                </a:ext>
              </a:extLst>
            </p:cNvPr>
            <p:cNvSpPr/>
            <p:nvPr/>
          </p:nvSpPr>
          <p:spPr>
            <a:xfrm>
              <a:off x="3377153" y="2323792"/>
              <a:ext cx="111639" cy="1804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254"/>
                <a:gd name="f5" fmla="val 1544"/>
                <a:gd name="f6" fmla="val 1"/>
                <a:gd name="f7" fmla="val 1890"/>
                <a:gd name="f8" fmla="val 4253"/>
                <a:gd name="f9" fmla="val 2458"/>
                <a:gd name="f10" fmla="val 2647"/>
                <a:gd name="f11" fmla="val 2804"/>
                <a:gd name="f12" fmla="val 4096"/>
                <a:gd name="f13" fmla="val 3907"/>
                <a:gd name="f14" fmla="val 2489"/>
                <a:gd name="f15" fmla="val 2773"/>
                <a:gd name="f16" fmla="val 1481"/>
                <a:gd name="f17" fmla="val 2300"/>
                <a:gd name="f18" fmla="val 567"/>
                <a:gd name="f19" fmla="*/ f0 1 2805"/>
                <a:gd name="f20" fmla="*/ f1 1 425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805"/>
                <a:gd name="f27" fmla="*/ f24 1 425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805" h="4254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lnTo>
                    <a:pt x="f9" y="f8"/>
                  </a:lnTo>
                  <a:cubicBezTo>
                    <a:pt x="f10" y="f8"/>
                    <a:pt x="f11" y="f12"/>
                    <a:pt x="f11" y="f13"/>
                  </a:cubicBezTo>
                  <a:lnTo>
                    <a:pt x="f11" y="f14"/>
                  </a:lnTo>
                  <a:cubicBezTo>
                    <a:pt x="f15" y="f16"/>
                    <a:pt x="f17" y="f18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6" name="Google Shape;10397;p74">
              <a:extLst>
                <a:ext uri="{FF2B5EF4-FFF2-40B4-BE49-F238E27FC236}">
                  <a16:creationId xmlns:a16="http://schemas.microsoft.com/office/drawing/2014/main" id="{E9580F11-865B-0521-49EA-B6BFA03C3EF8}"/>
                </a:ext>
              </a:extLst>
            </p:cNvPr>
            <p:cNvSpPr/>
            <p:nvPr/>
          </p:nvSpPr>
          <p:spPr>
            <a:xfrm>
              <a:off x="3380929" y="2143381"/>
              <a:ext cx="219465" cy="1844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4348"/>
                <a:gd name="f5" fmla="val 3686"/>
                <a:gd name="f6" fmla="val 1512"/>
                <a:gd name="f7" fmla="val 3907"/>
                <a:gd name="f8" fmla="val 4064"/>
                <a:gd name="f9" fmla="val 1670"/>
                <a:gd name="f10" fmla="val 1859"/>
                <a:gd name="f11" fmla="val 2048"/>
                <a:gd name="f12" fmla="val 2205"/>
                <a:gd name="f13" fmla="val 2993"/>
                <a:gd name="f14" fmla="val 2804"/>
                <a:gd name="f15" fmla="val 2646"/>
                <a:gd name="f16" fmla="val 4127"/>
                <a:gd name="f17" fmla="val 536"/>
                <a:gd name="f18" fmla="val 3056"/>
                <a:gd name="f19" fmla="val 851"/>
                <a:gd name="f20" fmla="val 2331"/>
                <a:gd name="f21" fmla="val 1607"/>
                <a:gd name="f22" fmla="val 977"/>
                <a:gd name="f23" fmla="val 504"/>
                <a:gd name="f24" fmla="val 63"/>
                <a:gd name="f25" fmla="val 347"/>
                <a:gd name="f26" fmla="val 221"/>
                <a:gd name="f27" fmla="val 158"/>
                <a:gd name="f28" fmla="val 378"/>
                <a:gd name="f29" fmla="val 567"/>
                <a:gd name="f30" fmla="val 945"/>
                <a:gd name="f31" fmla="val 756"/>
                <a:gd name="f32" fmla="val 1638"/>
                <a:gd name="f33" fmla="val 1575"/>
                <a:gd name="f34" fmla="val 2615"/>
                <a:gd name="f35" fmla="val 2930"/>
                <a:gd name="f36" fmla="val 3214"/>
                <a:gd name="f37" fmla="val 1449"/>
                <a:gd name="f38" fmla="val 3466"/>
                <a:gd name="f39" fmla="val 3718"/>
                <a:gd name="f40" fmla="val 4001"/>
                <a:gd name="f41" fmla="val 2520"/>
                <a:gd name="f42" fmla="val 5167"/>
                <a:gd name="f43" fmla="val 5356"/>
                <a:gd name="f44" fmla="val 5513"/>
                <a:gd name="f45" fmla="val 4190"/>
                <a:gd name="f46" fmla="val 5482"/>
                <a:gd name="f47" fmla="val 4915"/>
                <a:gd name="f48" fmla="*/ f0 1 5514"/>
                <a:gd name="f49" fmla="*/ f1 1 4348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5514"/>
                <a:gd name="f56" fmla="*/ f53 1 4348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5514" h="43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2"/>
                  </a:moveTo>
                  <a:cubicBezTo>
                    <a:pt x="f5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17" y="f24"/>
                  </a:cubicBezTo>
                  <a:cubicBezTo>
                    <a:pt x="f25" y="f26"/>
                    <a:pt x="f27" y="f28"/>
                    <a:pt x="f2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3" y="f36"/>
                    <a:pt x="f37" y="f38"/>
                  </a:cubicBezTo>
                  <a:cubicBezTo>
                    <a:pt x="f10" y="f39"/>
                    <a:pt x="f12" y="f40"/>
                    <a:pt x="f41" y="f4"/>
                  </a:cubicBezTo>
                  <a:lnTo>
                    <a:pt x="f42" y="f4"/>
                  </a:lnTo>
                  <a:cubicBezTo>
                    <a:pt x="f43" y="f4"/>
                    <a:pt x="f44" y="f45"/>
                    <a:pt x="f44" y="f40"/>
                  </a:cubicBezTo>
                  <a:lnTo>
                    <a:pt x="f44" y="f34"/>
                  </a:lnTo>
                  <a:cubicBezTo>
                    <a:pt x="f46" y="f6"/>
                    <a:pt x="f47" y="f29"/>
                    <a:pt x="f16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7" name="Google Shape;10398;p74">
              <a:extLst>
                <a:ext uri="{FF2B5EF4-FFF2-40B4-BE49-F238E27FC236}">
                  <a16:creationId xmlns:a16="http://schemas.microsoft.com/office/drawing/2014/main" id="{45B5EA01-63F2-EFEF-E8F4-70C2090E22E9}"/>
                </a:ext>
              </a:extLst>
            </p:cNvPr>
            <p:cNvSpPr/>
            <p:nvPr/>
          </p:nvSpPr>
          <p:spPr>
            <a:xfrm>
              <a:off x="3128866" y="2142018"/>
              <a:ext cx="216959" cy="184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51"/>
                <a:gd name="f4" fmla="val 4349"/>
                <a:gd name="f5" fmla="val 2426"/>
                <a:gd name="f6" fmla="val 1544"/>
                <a:gd name="f7" fmla="val 2615"/>
                <a:gd name="f8" fmla="val 2773"/>
                <a:gd name="f9" fmla="val 1702"/>
                <a:gd name="f10" fmla="val 1891"/>
                <a:gd name="f11" fmla="val 2080"/>
                <a:gd name="f12" fmla="val 2237"/>
                <a:gd name="f13" fmla="val 1733"/>
                <a:gd name="f14" fmla="val 1513"/>
                <a:gd name="f15" fmla="val 1355"/>
                <a:gd name="f16" fmla="val 1324"/>
                <a:gd name="f17" fmla="val 1"/>
                <a:gd name="f18" fmla="val 536"/>
                <a:gd name="f19" fmla="val 568"/>
                <a:gd name="f20" fmla="val 2552"/>
                <a:gd name="f21" fmla="val 3939"/>
                <a:gd name="f22" fmla="val 4191"/>
                <a:gd name="f23" fmla="val 95"/>
                <a:gd name="f24" fmla="val 4348"/>
                <a:gd name="f25" fmla="val 316"/>
                <a:gd name="f26" fmla="val 2930"/>
                <a:gd name="f27" fmla="val 3214"/>
                <a:gd name="f28" fmla="val 3970"/>
                <a:gd name="f29" fmla="val 3561"/>
                <a:gd name="f30" fmla="val 3655"/>
                <a:gd name="f31" fmla="val 4002"/>
                <a:gd name="f32" fmla="val 3466"/>
                <a:gd name="f33" fmla="val 3876"/>
                <a:gd name="f34" fmla="val 3183"/>
                <a:gd name="f35" fmla="val 3813"/>
                <a:gd name="f36" fmla="val 1607"/>
                <a:gd name="f37" fmla="val 4506"/>
                <a:gd name="f38" fmla="val 757"/>
                <a:gd name="f39" fmla="val 5293"/>
                <a:gd name="f40" fmla="val 347"/>
                <a:gd name="f41" fmla="val 5104"/>
                <a:gd name="f42" fmla="val 190"/>
                <a:gd name="f43" fmla="val 4915"/>
                <a:gd name="f44" fmla="val 32"/>
                <a:gd name="f45" fmla="val 4474"/>
                <a:gd name="f46" fmla="val 505"/>
                <a:gd name="f47" fmla="val 3844"/>
                <a:gd name="f48" fmla="val 820"/>
                <a:gd name="f49" fmla="val 3151"/>
                <a:gd name="f50" fmla="val 1796"/>
                <a:gd name="f51" fmla="*/ f0 1 5451"/>
                <a:gd name="f52" fmla="*/ f1 1 4349"/>
                <a:gd name="f53" fmla="val f2"/>
                <a:gd name="f54" fmla="val f3"/>
                <a:gd name="f55" fmla="val f4"/>
                <a:gd name="f56" fmla="+- f55 0 f53"/>
                <a:gd name="f57" fmla="+- f54 0 f53"/>
                <a:gd name="f58" fmla="*/ f57 1 5451"/>
                <a:gd name="f59" fmla="*/ f56 1 4349"/>
                <a:gd name="f60" fmla="*/ f53 1 f58"/>
                <a:gd name="f61" fmla="*/ f54 1 f58"/>
                <a:gd name="f62" fmla="*/ f53 1 f59"/>
                <a:gd name="f63" fmla="*/ f55 1 f59"/>
                <a:gd name="f64" fmla="*/ f60 f51 1"/>
                <a:gd name="f65" fmla="*/ f61 f51 1"/>
                <a:gd name="f66" fmla="*/ f63 f52 1"/>
                <a:gd name="f67" fmla="*/ f62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4" t="f67" r="f65" b="f66"/>
              <a:pathLst>
                <a:path w="5451" h="434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9"/>
                    <a:pt x="f17" y="f14"/>
                    <a:pt x="f17" y="f20"/>
                  </a:cubicBezTo>
                  <a:lnTo>
                    <a:pt x="f17" y="f21"/>
                  </a:lnTo>
                  <a:cubicBezTo>
                    <a:pt x="f17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26"/>
                    <a:pt x="f35" y="f7"/>
                  </a:cubicBezTo>
                  <a:cubicBezTo>
                    <a:pt x="f35" y="f36"/>
                    <a:pt x="f37" y="f38"/>
                    <a:pt x="f3" y="f19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" y="f48"/>
                    <a:pt x="f50" y="f46"/>
                    <a:pt x="f16" y="f17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88" name="Google Shape;10412;p74">
            <a:extLst>
              <a:ext uri="{FF2B5EF4-FFF2-40B4-BE49-F238E27FC236}">
                <a16:creationId xmlns:a16="http://schemas.microsoft.com/office/drawing/2014/main" id="{A43E3238-1872-4EB6-7831-C9B3C99F938D}"/>
              </a:ext>
            </a:extLst>
          </p:cNvPr>
          <p:cNvGrpSpPr/>
          <p:nvPr/>
        </p:nvGrpSpPr>
        <p:grpSpPr>
          <a:xfrm>
            <a:off x="5894798" y="1990401"/>
            <a:ext cx="441435" cy="500470"/>
            <a:chOff x="5894798" y="1990401"/>
            <a:chExt cx="441435" cy="500470"/>
          </a:xfrm>
        </p:grpSpPr>
        <p:sp>
          <p:nvSpPr>
            <p:cNvPr id="189" name="Google Shape;10413;p74">
              <a:extLst>
                <a:ext uri="{FF2B5EF4-FFF2-40B4-BE49-F238E27FC236}">
                  <a16:creationId xmlns:a16="http://schemas.microsoft.com/office/drawing/2014/main" id="{9E4C7D81-DAD0-EC74-F55A-56E8FE213A43}"/>
                </a:ext>
              </a:extLst>
            </p:cNvPr>
            <p:cNvSpPr/>
            <p:nvPr/>
          </p:nvSpPr>
          <p:spPr>
            <a:xfrm>
              <a:off x="6114263" y="1990401"/>
              <a:ext cx="27624" cy="748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765"/>
                <a:gd name="f5" fmla="val 347"/>
                <a:gd name="f6" fmla="val 1"/>
                <a:gd name="f7" fmla="val 158"/>
                <a:gd name="f8" fmla="val 1418"/>
                <a:gd name="f9" fmla="val 1607"/>
                <a:gd name="f10" fmla="val 536"/>
                <a:gd name="f11" fmla="val 693"/>
                <a:gd name="f12" fmla="*/ f0 1 694"/>
                <a:gd name="f13" fmla="*/ f1 1 176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94"/>
                <a:gd name="f20" fmla="*/ f17 1 176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94" h="1765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8"/>
                  </a:lnTo>
                  <a:cubicBezTo>
                    <a:pt x="f2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lnTo>
                    <a:pt x="f11" y="f5"/>
                  </a:ln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0" name="Google Shape;10414;p74">
              <a:extLst>
                <a:ext uri="{FF2B5EF4-FFF2-40B4-BE49-F238E27FC236}">
                  <a16:creationId xmlns:a16="http://schemas.microsoft.com/office/drawing/2014/main" id="{6A19DA27-7340-B1C8-1F97-36EC7721FC65}"/>
                </a:ext>
              </a:extLst>
            </p:cNvPr>
            <p:cNvSpPr/>
            <p:nvPr/>
          </p:nvSpPr>
          <p:spPr>
            <a:xfrm>
              <a:off x="6198278" y="2022131"/>
              <a:ext cx="56436" cy="578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364"/>
                <a:gd name="f5" fmla="val 1071"/>
                <a:gd name="f6" fmla="val 1"/>
                <a:gd name="f7" fmla="val 977"/>
                <a:gd name="f8" fmla="val 882"/>
                <a:gd name="f9" fmla="val 24"/>
                <a:gd name="f10" fmla="val 819"/>
                <a:gd name="f11" fmla="val 72"/>
                <a:gd name="f12" fmla="val 126"/>
                <a:gd name="f13" fmla="val 796"/>
                <a:gd name="f14" fmla="val 922"/>
                <a:gd name="f15" fmla="val 1143"/>
                <a:gd name="f16" fmla="val 1269"/>
                <a:gd name="f17" fmla="val 189"/>
                <a:gd name="f18" fmla="val 1332"/>
                <a:gd name="f19" fmla="val 268"/>
                <a:gd name="f20" fmla="val 1363"/>
                <a:gd name="f21" fmla="val 350"/>
                <a:gd name="f22" fmla="val 433"/>
                <a:gd name="f23" fmla="val 520"/>
                <a:gd name="f24" fmla="val 599"/>
                <a:gd name="f25" fmla="val 1323"/>
                <a:gd name="f26" fmla="val 544"/>
                <a:gd name="f27" fmla="val 418"/>
                <a:gd name="f28" fmla="val 198"/>
                <a:gd name="f29" fmla="val 1260"/>
                <a:gd name="f30" fmla="val 1166"/>
                <a:gd name="f31" fmla="*/ f0 1 1418"/>
                <a:gd name="f32" fmla="*/ f1 1 1364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1418"/>
                <a:gd name="f39" fmla="*/ f36 1 1364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1418" h="13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1"/>
                  </a:cubicBezTo>
                  <a:cubicBezTo>
                    <a:pt x="f29" y="f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1" name="Google Shape;10415;p74">
              <a:extLst>
                <a:ext uri="{FF2B5EF4-FFF2-40B4-BE49-F238E27FC236}">
                  <a16:creationId xmlns:a16="http://schemas.microsoft.com/office/drawing/2014/main" id="{F9631BD6-46FF-0A91-BCE3-95F5699A0F78}"/>
                </a:ext>
              </a:extLst>
            </p:cNvPr>
            <p:cNvSpPr/>
            <p:nvPr/>
          </p:nvSpPr>
          <p:spPr>
            <a:xfrm>
              <a:off x="6279751" y="2197540"/>
              <a:ext cx="56482" cy="307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6"/>
                <a:gd name="f5" fmla="val 379"/>
                <a:gd name="f6" fmla="val 1"/>
                <a:gd name="f7" fmla="val 158"/>
                <a:gd name="f8" fmla="val 347"/>
                <a:gd name="f9" fmla="val 568"/>
                <a:gd name="f10" fmla="val 725"/>
                <a:gd name="f11" fmla="val 1072"/>
                <a:gd name="f12" fmla="val 1261"/>
                <a:gd name="f13" fmla="*/ f0 1 1419"/>
                <a:gd name="f14" fmla="*/ f1 1 726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419"/>
                <a:gd name="f21" fmla="*/ f18 1 726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419" h="726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9"/>
                    <a:pt x="f3" y="f8"/>
                  </a:cubicBezTo>
                  <a:cubicBezTo>
                    <a:pt x="f3" y="f7"/>
                    <a:pt x="f12" y="f6"/>
                    <a:pt x="f11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2" name="Google Shape;10416;p74">
              <a:extLst>
                <a:ext uri="{FF2B5EF4-FFF2-40B4-BE49-F238E27FC236}">
                  <a16:creationId xmlns:a16="http://schemas.microsoft.com/office/drawing/2014/main" id="{751D3245-E2E8-77D2-07F1-744FAD20CD62}"/>
                </a:ext>
              </a:extLst>
            </p:cNvPr>
            <p:cNvSpPr/>
            <p:nvPr/>
          </p:nvSpPr>
          <p:spPr>
            <a:xfrm>
              <a:off x="5894798" y="2197540"/>
              <a:ext cx="56482" cy="294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694"/>
                <a:gd name="f5" fmla="val 347"/>
                <a:gd name="f6" fmla="val 1"/>
                <a:gd name="f7" fmla="val 158"/>
                <a:gd name="f8" fmla="val 568"/>
                <a:gd name="f9" fmla="val 1072"/>
                <a:gd name="f10" fmla="val 1261"/>
                <a:gd name="f11" fmla="*/ f0 1 1419"/>
                <a:gd name="f12" fmla="*/ f1 1 69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419"/>
                <a:gd name="f19" fmla="*/ f16 1 69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419" h="69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3" name="Google Shape;10417;p74">
              <a:extLst>
                <a:ext uri="{FF2B5EF4-FFF2-40B4-BE49-F238E27FC236}">
                  <a16:creationId xmlns:a16="http://schemas.microsoft.com/office/drawing/2014/main" id="{1F077B1E-1538-5E88-1566-827AEA9FAE19}"/>
                </a:ext>
              </a:extLst>
            </p:cNvPr>
            <p:cNvSpPr/>
            <p:nvPr/>
          </p:nvSpPr>
          <p:spPr>
            <a:xfrm>
              <a:off x="6003895" y="2022131"/>
              <a:ext cx="56482" cy="578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64"/>
                <a:gd name="f5" fmla="val 363"/>
                <a:gd name="f6" fmla="val 1"/>
                <a:gd name="f7" fmla="val 276"/>
                <a:gd name="f8" fmla="val 190"/>
                <a:gd name="f9" fmla="val 24"/>
                <a:gd name="f10" fmla="val 127"/>
                <a:gd name="f11" fmla="val 72"/>
                <a:gd name="f12" fmla="val 198"/>
                <a:gd name="f13" fmla="val 450"/>
                <a:gd name="f14" fmla="val 544"/>
                <a:gd name="f15" fmla="val 820"/>
                <a:gd name="f16" fmla="val 1269"/>
                <a:gd name="f17" fmla="val 883"/>
                <a:gd name="f18" fmla="val 1332"/>
                <a:gd name="f19" fmla="val 977"/>
                <a:gd name="f20" fmla="val 1363"/>
                <a:gd name="f21" fmla="val 1072"/>
                <a:gd name="f22" fmla="val 1166"/>
                <a:gd name="f23" fmla="val 1261"/>
                <a:gd name="f24" fmla="val 1324"/>
                <a:gd name="f25" fmla="val 1418"/>
                <a:gd name="f26" fmla="val 1143"/>
                <a:gd name="f27" fmla="val 922"/>
                <a:gd name="f28" fmla="val 796"/>
                <a:gd name="f29" fmla="val 599"/>
                <a:gd name="f30" fmla="val 536"/>
                <a:gd name="f31" fmla="*/ f0 1 1419"/>
                <a:gd name="f32" fmla="*/ f1 1 1364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1419"/>
                <a:gd name="f39" fmla="*/ f36 1 1364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1419" h="13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11"/>
                  </a:lnTo>
                  <a:cubicBezTo>
                    <a:pt x="f30" y="f9"/>
                    <a:pt x="f13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4" name="Google Shape;10418;p74">
              <a:extLst>
                <a:ext uri="{FF2B5EF4-FFF2-40B4-BE49-F238E27FC236}">
                  <a16:creationId xmlns:a16="http://schemas.microsoft.com/office/drawing/2014/main" id="{156AFE24-3558-4681-B080-84B6465503FA}"/>
                </a:ext>
              </a:extLst>
            </p:cNvPr>
            <p:cNvSpPr/>
            <p:nvPr/>
          </p:nvSpPr>
          <p:spPr>
            <a:xfrm>
              <a:off x="5919871" y="2079702"/>
              <a:ext cx="58987" cy="440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2"/>
                <a:gd name="f4" fmla="val 1039"/>
                <a:gd name="f5" fmla="val 396"/>
                <a:gd name="f6" fmla="val 267"/>
                <a:gd name="f7" fmla="val 132"/>
                <a:gd name="f8" fmla="val 81"/>
                <a:gd name="f9" fmla="val 64"/>
                <a:gd name="f10" fmla="val 195"/>
                <a:gd name="f11" fmla="val 1"/>
                <a:gd name="f12" fmla="val 353"/>
                <a:gd name="f13" fmla="val 573"/>
                <a:gd name="f14" fmla="val 221"/>
                <a:gd name="f15" fmla="val 668"/>
                <a:gd name="f16" fmla="val 946"/>
                <a:gd name="f17" fmla="val 1015"/>
                <a:gd name="f18" fmla="val 987"/>
                <a:gd name="f19" fmla="val 1031"/>
                <a:gd name="f20" fmla="val 1032"/>
                <a:gd name="f21" fmla="val 1077"/>
                <a:gd name="f22" fmla="val 1209"/>
                <a:gd name="f23" fmla="val 1349"/>
                <a:gd name="f24" fmla="val 974"/>
                <a:gd name="f25" fmla="val 1419"/>
                <a:gd name="f26" fmla="val 857"/>
                <a:gd name="f27" fmla="val 699"/>
                <a:gd name="f28" fmla="val 447"/>
                <a:gd name="f29" fmla="val 1261"/>
                <a:gd name="f30" fmla="val 384"/>
                <a:gd name="f31" fmla="val 536"/>
                <a:gd name="f32" fmla="val 38"/>
                <a:gd name="f33" fmla="val 493"/>
                <a:gd name="f34" fmla="val 12"/>
                <a:gd name="f35" fmla="val 445"/>
                <a:gd name="f36" fmla="*/ f0 1 1482"/>
                <a:gd name="f37" fmla="*/ f1 1 1039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1482"/>
                <a:gd name="f44" fmla="*/ f41 1 1039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1482" h="103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9" y="f13"/>
                    <a:pt x="f14" y="f15"/>
                  </a:cubicBezTo>
                  <a:lnTo>
                    <a:pt x="f16" y="f17"/>
                  </a:ln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3" y="f27"/>
                    <a:pt x="f25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5" name="Google Shape;10419;p74">
              <a:extLst>
                <a:ext uri="{FF2B5EF4-FFF2-40B4-BE49-F238E27FC236}">
                  <a16:creationId xmlns:a16="http://schemas.microsoft.com/office/drawing/2014/main" id="{D6AFF8AF-855A-BD46-2BDB-F5EEE6B9747C}"/>
                </a:ext>
              </a:extLst>
            </p:cNvPr>
            <p:cNvSpPr/>
            <p:nvPr/>
          </p:nvSpPr>
          <p:spPr>
            <a:xfrm>
              <a:off x="6250938" y="2080205"/>
              <a:ext cx="58942" cy="454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1"/>
                <a:gd name="f4" fmla="val 1072"/>
                <a:gd name="f5" fmla="val 1110"/>
                <a:gd name="f6" fmla="val 1049"/>
                <a:gd name="f7" fmla="val 983"/>
                <a:gd name="f8" fmla="val 18"/>
                <a:gd name="f9" fmla="val 914"/>
                <a:gd name="f10" fmla="val 57"/>
                <a:gd name="f11" fmla="val 221"/>
                <a:gd name="f12" fmla="val 404"/>
                <a:gd name="f13" fmla="val 63"/>
                <a:gd name="f14" fmla="val 498"/>
                <a:gd name="f15" fmla="val 687"/>
                <a:gd name="f16" fmla="val 877"/>
                <a:gd name="f17" fmla="val 132"/>
                <a:gd name="f18" fmla="val 991"/>
                <a:gd name="f19" fmla="val 250"/>
                <a:gd name="f20" fmla="val 382"/>
                <a:gd name="f21" fmla="val 432"/>
                <a:gd name="f22" fmla="val 484"/>
                <a:gd name="f23" fmla="val 1060"/>
                <a:gd name="f24" fmla="val 536"/>
                <a:gd name="f25" fmla="val 1034"/>
                <a:gd name="f26" fmla="val 1260"/>
                <a:gd name="f27" fmla="val 1418"/>
                <a:gd name="f28" fmla="val 593"/>
                <a:gd name="f29" fmla="val 215"/>
                <a:gd name="f30" fmla="val 1353"/>
                <a:gd name="f31" fmla="val 85"/>
                <a:gd name="f32" fmla="val 1244"/>
                <a:gd name="f33" fmla="*/ f0 1 1481"/>
                <a:gd name="f34" fmla="*/ f1 1 1072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1481"/>
                <a:gd name="f41" fmla="*/ f38 1 1072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1481" h="107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2" y="f15"/>
                    <a:pt x="f13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lnTo>
                    <a:pt x="f26" y="f15"/>
                  </a:lnTo>
                  <a:cubicBezTo>
                    <a:pt x="f27" y="f28"/>
                    <a:pt x="f3" y="f12"/>
                    <a:pt x="f27" y="f29"/>
                  </a:cubicBezTo>
                  <a:cubicBezTo>
                    <a:pt x="f30" y="f31"/>
                    <a:pt x="f32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6" name="Google Shape;10420;p74">
              <a:extLst>
                <a:ext uri="{FF2B5EF4-FFF2-40B4-BE49-F238E27FC236}">
                  <a16:creationId xmlns:a16="http://schemas.microsoft.com/office/drawing/2014/main" id="{B3C2C855-DD99-B2E8-A994-01B20A58B3CC}"/>
                </a:ext>
              </a:extLst>
            </p:cNvPr>
            <p:cNvSpPr/>
            <p:nvPr/>
          </p:nvSpPr>
          <p:spPr>
            <a:xfrm>
              <a:off x="5970062" y="2077279"/>
              <a:ext cx="282156" cy="41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89"/>
                <a:gd name="f4" fmla="val 9750"/>
                <a:gd name="f5" fmla="val 3529"/>
                <a:gd name="f6" fmla="val 3151"/>
                <a:gd name="f7" fmla="val 2836"/>
                <a:gd name="f8" fmla="val 315"/>
                <a:gd name="f9" fmla="val 725"/>
                <a:gd name="f10" fmla="val 1418"/>
                <a:gd name="f11" fmla="val 1040"/>
                <a:gd name="f12" fmla="val 2520"/>
                <a:gd name="f13" fmla="val 2111"/>
                <a:gd name="f14" fmla="val 1733"/>
                <a:gd name="f15" fmla="val 2143"/>
                <a:gd name="f16" fmla="val 1544"/>
                <a:gd name="f17" fmla="val 1638"/>
                <a:gd name="f18" fmla="val 2080"/>
                <a:gd name="f19" fmla="val 1764"/>
                <a:gd name="f20" fmla="val 3497"/>
                <a:gd name="f21" fmla="val 4253"/>
                <a:gd name="f22" fmla="val 4883"/>
                <a:gd name="f23" fmla="val 2710"/>
                <a:gd name="f24" fmla="val 3466"/>
                <a:gd name="f25" fmla="val 4096"/>
                <a:gd name="f26" fmla="val 4474"/>
                <a:gd name="f27" fmla="val 4600"/>
                <a:gd name="f28" fmla="val 3907"/>
                <a:gd name="f29" fmla="val 4758"/>
                <a:gd name="f30" fmla="val 4064"/>
                <a:gd name="f31" fmla="val 5073"/>
                <a:gd name="f32" fmla="val 4159"/>
                <a:gd name="f33" fmla="val 5482"/>
                <a:gd name="f34" fmla="val 5860"/>
                <a:gd name="f35" fmla="val 6081"/>
                <a:gd name="f36" fmla="val 4001"/>
                <a:gd name="f37" fmla="val 6238"/>
                <a:gd name="f38" fmla="val 3812"/>
                <a:gd name="f39" fmla="val 3623"/>
                <a:gd name="f40" fmla="val 4915"/>
                <a:gd name="f41" fmla="val 2678"/>
                <a:gd name="f42" fmla="val 4128"/>
                <a:gd name="f43" fmla="val 3844"/>
                <a:gd name="f44" fmla="val 3434"/>
                <a:gd name="f45" fmla="val 3025"/>
                <a:gd name="f46" fmla="val 788"/>
                <a:gd name="f47" fmla="val 4443"/>
                <a:gd name="f48" fmla="val 5167"/>
                <a:gd name="f49" fmla="val 6112"/>
                <a:gd name="f50" fmla="val 536"/>
                <a:gd name="f51" fmla="val 6963"/>
                <a:gd name="f52" fmla="val 1386"/>
                <a:gd name="f53" fmla="val 7372"/>
                <a:gd name="f54" fmla="val 8318"/>
                <a:gd name="f55" fmla="val 977"/>
                <a:gd name="f56" fmla="val 662"/>
                <a:gd name="f57" fmla="val 8633"/>
                <a:gd name="f58" fmla="val 9011"/>
                <a:gd name="f59" fmla="val 9389"/>
                <a:gd name="f60" fmla="val 9578"/>
                <a:gd name="f61" fmla="val 819"/>
                <a:gd name="f62" fmla="val 9735"/>
                <a:gd name="f63" fmla="val 1008"/>
                <a:gd name="f64" fmla="val 5923"/>
                <a:gd name="f65" fmla="val 9745"/>
                <a:gd name="f66" fmla="val 5979"/>
                <a:gd name="f67" fmla="val 9749"/>
                <a:gd name="f68" fmla="val 6029"/>
                <a:gd name="f69" fmla="val 6305"/>
                <a:gd name="f70" fmla="val 6396"/>
                <a:gd name="f71" fmla="val 9612"/>
                <a:gd name="f72" fmla="val 9452"/>
                <a:gd name="f73" fmla="val 9105"/>
                <a:gd name="f74" fmla="val 8696"/>
                <a:gd name="f75" fmla="val 8381"/>
                <a:gd name="f76" fmla="val 5702"/>
                <a:gd name="f77" fmla="val 7436"/>
                <a:gd name="f78" fmla="val 6522"/>
                <a:gd name="f79" fmla="val 7057"/>
                <a:gd name="f80" fmla="val 6175"/>
                <a:gd name="f81" fmla="val 5230"/>
                <a:gd name="f82" fmla="val 6774"/>
                <a:gd name="f83" fmla="val 6364"/>
                <a:gd name="f84" fmla="val 5986"/>
                <a:gd name="f85" fmla="val 5671"/>
                <a:gd name="f86" fmla="val 5356"/>
                <a:gd name="f87" fmla="val 4946"/>
                <a:gd name="f88" fmla="val 4568"/>
                <a:gd name="f89" fmla="val 3938"/>
                <a:gd name="f90" fmla="*/ f0 1 7089"/>
                <a:gd name="f91" fmla="*/ f1 1 9750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7089"/>
                <a:gd name="f98" fmla="*/ f95 1 9750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7089" h="975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9"/>
                    <a:pt x="f13" y="f9"/>
                  </a:cubicBezTo>
                  <a:cubicBezTo>
                    <a:pt x="f14" y="f9"/>
                    <a:pt x="f10" y="f11"/>
                    <a:pt x="f10" y="f10"/>
                  </a:cubicBezTo>
                  <a:lnTo>
                    <a:pt x="f10" y="f15"/>
                  </a:lnTo>
                  <a:cubicBezTo>
                    <a:pt x="f16" y="f15"/>
                    <a:pt x="f17" y="f18"/>
                    <a:pt x="f19" y="f18"/>
                  </a:cubicBezTo>
                  <a:lnTo>
                    <a:pt x="f20" y="f18"/>
                  </a:lnTo>
                  <a:cubicBezTo>
                    <a:pt x="f21" y="f18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6" y="f37"/>
                    <a:pt x="f38" y="f37"/>
                  </a:cubicBezTo>
                  <a:cubicBezTo>
                    <a:pt x="f39" y="f37"/>
                    <a:pt x="f24" y="f35"/>
                    <a:pt x="f24" y="f34"/>
                  </a:cubicBezTo>
                  <a:cubicBezTo>
                    <a:pt x="f24" y="f40"/>
                    <a:pt x="f41" y="f42"/>
                    <a:pt x="f14" y="f42"/>
                  </a:cubicBezTo>
                  <a:lnTo>
                    <a:pt x="f24" y="f42"/>
                  </a:lnTo>
                  <a:cubicBezTo>
                    <a:pt x="f43" y="f42"/>
                    <a:pt x="f32" y="f38"/>
                    <a:pt x="f32" y="f44"/>
                  </a:cubicBezTo>
                  <a:cubicBezTo>
                    <a:pt x="f32" y="f45"/>
                    <a:pt x="f43" y="f23"/>
                    <a:pt x="f24" y="f23"/>
                  </a:cubicBezTo>
                  <a:lnTo>
                    <a:pt x="f14" y="f23"/>
                  </a:lnTo>
                  <a:cubicBezTo>
                    <a:pt x="f46" y="f23"/>
                    <a:pt x="f2" y="f20"/>
                    <a:pt x="f2" y="f47"/>
                  </a:cubicBezTo>
                  <a:lnTo>
                    <a:pt x="f2" y="f48"/>
                  </a:lnTo>
                  <a:cubicBezTo>
                    <a:pt x="f2" y="f49"/>
                    <a:pt x="f50" y="f51"/>
                    <a:pt x="f52" y="f53"/>
                  </a:cubicBezTo>
                  <a:lnTo>
                    <a:pt x="f52" y="f54"/>
                  </a:lnTo>
                  <a:cubicBezTo>
                    <a:pt x="f55" y="f5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60"/>
                    <a:pt x="f61" y="f62"/>
                    <a:pt x="f63" y="f62"/>
                  </a:cubicBezTo>
                  <a:lnTo>
                    <a:pt x="f34" y="f62"/>
                  </a:ln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0" y="f72"/>
                  </a:cubicBezTo>
                  <a:lnTo>
                    <a:pt x="f70" y="f73"/>
                  </a:lnTo>
                  <a:cubicBezTo>
                    <a:pt x="f70" y="f74"/>
                    <a:pt x="f49" y="f75"/>
                    <a:pt x="f76" y="f75"/>
                  </a:cubicBezTo>
                  <a:lnTo>
                    <a:pt x="f76" y="f77"/>
                  </a:lnTo>
                  <a:cubicBezTo>
                    <a:pt x="f78" y="f79"/>
                    <a:pt x="f3" y="f80"/>
                    <a:pt x="f3" y="f81"/>
                  </a:cubicBezTo>
                  <a:lnTo>
                    <a:pt x="f3" y="f15"/>
                  </a:lnTo>
                  <a:cubicBezTo>
                    <a:pt x="f3" y="f14"/>
                    <a:pt x="f82" y="f10"/>
                    <a:pt x="f83" y="f10"/>
                  </a:cubicBezTo>
                  <a:cubicBezTo>
                    <a:pt x="f84" y="f10"/>
                    <a:pt x="f85" y="f14"/>
                    <a:pt x="f85" y="f15"/>
                  </a:cubicBezTo>
                  <a:lnTo>
                    <a:pt x="f85" y="f10"/>
                  </a:lnTo>
                  <a:cubicBezTo>
                    <a:pt x="f85" y="f11"/>
                    <a:pt x="f86" y="f9"/>
                    <a:pt x="f87" y="f9"/>
                  </a:cubicBezTo>
                  <a:cubicBezTo>
                    <a:pt x="f88" y="f9"/>
                    <a:pt x="f21" y="f11"/>
                    <a:pt x="f21" y="f10"/>
                  </a:cubicBezTo>
                  <a:lnTo>
                    <a:pt x="f21" y="f9"/>
                  </a:lnTo>
                  <a:cubicBezTo>
                    <a:pt x="f21" y="f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97" name="Google Shape;10478;p74">
            <a:extLst>
              <a:ext uri="{FF2B5EF4-FFF2-40B4-BE49-F238E27FC236}">
                <a16:creationId xmlns:a16="http://schemas.microsoft.com/office/drawing/2014/main" id="{3F878C14-4CDF-B2E5-1715-B99870D011F6}"/>
              </a:ext>
            </a:extLst>
          </p:cNvPr>
          <p:cNvGrpSpPr/>
          <p:nvPr/>
        </p:nvGrpSpPr>
        <p:grpSpPr>
          <a:xfrm>
            <a:off x="6451850" y="1990246"/>
            <a:ext cx="479045" cy="501182"/>
            <a:chOff x="6451850" y="1990246"/>
            <a:chExt cx="479045" cy="501182"/>
          </a:xfrm>
        </p:grpSpPr>
        <p:sp>
          <p:nvSpPr>
            <p:cNvPr id="198" name="Google Shape;10479;p74">
              <a:extLst>
                <a:ext uri="{FF2B5EF4-FFF2-40B4-BE49-F238E27FC236}">
                  <a16:creationId xmlns:a16="http://schemas.microsoft.com/office/drawing/2014/main" id="{C01C681A-248C-4D69-6092-5DF46ADE9ACC}"/>
                </a:ext>
              </a:extLst>
            </p:cNvPr>
            <p:cNvSpPr/>
            <p:nvPr/>
          </p:nvSpPr>
          <p:spPr>
            <a:xfrm>
              <a:off x="6451850" y="2115848"/>
              <a:ext cx="218230" cy="2486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861"/>
                <a:gd name="f5" fmla="val 2584"/>
                <a:gd name="f6" fmla="val 1"/>
                <a:gd name="f7" fmla="val 410"/>
                <a:gd name="f8" fmla="val 2206"/>
                <a:gd name="f9" fmla="val 2615"/>
                <a:gd name="f10" fmla="val 3277"/>
                <a:gd name="f11" fmla="val 3655"/>
                <a:gd name="f12" fmla="val 5860"/>
                <a:gd name="f13" fmla="val 3781"/>
                <a:gd name="f14" fmla="val 4632"/>
                <a:gd name="f15" fmla="val 3844"/>
                <a:gd name="f16" fmla="val 4584"/>
                <a:gd name="f17" fmla="val 3939"/>
                <a:gd name="f18" fmla="val 4561"/>
                <a:gd name="f19" fmla="val 4029"/>
                <a:gd name="f20" fmla="val 4120"/>
                <a:gd name="f21" fmla="val 4206"/>
                <a:gd name="f22" fmla="val 4254"/>
                <a:gd name="f23" fmla="val 4726"/>
                <a:gd name="f24" fmla="val 5104"/>
                <a:gd name="f25" fmla="val 4789"/>
                <a:gd name="f26" fmla="val 5167"/>
                <a:gd name="f27" fmla="val 4884"/>
                <a:gd name="f28" fmla="val 5199"/>
                <a:gd name="f29" fmla="val 4974"/>
                <a:gd name="f30" fmla="val 5065"/>
                <a:gd name="f31" fmla="val 5152"/>
                <a:gd name="f32" fmla="val 5325"/>
                <a:gd name="f33" fmla="val 5010"/>
                <a:gd name="f34" fmla="val 4758"/>
                <a:gd name="f35" fmla="val 4159"/>
                <a:gd name="f36" fmla="val 4065"/>
                <a:gd name="f37" fmla="val 3813"/>
                <a:gd name="f38" fmla="val 3687"/>
                <a:gd name="f39" fmla="val 5482"/>
                <a:gd name="f40" fmla="val 2962"/>
                <a:gd name="f41" fmla="val 2489"/>
                <a:gd name="f42" fmla="val 2710"/>
                <a:gd name="f43" fmla="val 2915"/>
                <a:gd name="f44" fmla="val 4317"/>
                <a:gd name="f45" fmla="val 3017"/>
                <a:gd name="f46" fmla="val 4049"/>
                <a:gd name="f47" fmla="val 3513"/>
                <a:gd name="f48" fmla="val 3309"/>
                <a:gd name="f49" fmla="val 2930"/>
                <a:gd name="f50" fmla="val 2332"/>
                <a:gd name="f51" fmla="val 1670"/>
                <a:gd name="f52" fmla="val 1261"/>
                <a:gd name="f53" fmla="val 3561"/>
                <a:gd name="f54" fmla="val 1040"/>
                <a:gd name="f55" fmla="*/ f0 1 5483"/>
                <a:gd name="f56" fmla="*/ f1 1 5861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5483"/>
                <a:gd name="f63" fmla="*/ f60 1 5861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5483" h="5861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7" y="f11"/>
                  </a:cubicBezTo>
                  <a:lnTo>
                    <a:pt x="f5" y="f12"/>
                  </a:lnTo>
                  <a:lnTo>
                    <a:pt x="f13" y="f14"/>
                  </a:ln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16"/>
                    <a:pt x="f22" y="f14"/>
                  </a:cubicBezTo>
                  <a:lnTo>
                    <a:pt x="f23" y="f24"/>
                  </a:ln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26"/>
                    <a:pt x="f28" y="f24"/>
                  </a:cubicBezTo>
                  <a:cubicBezTo>
                    <a:pt x="f32" y="f33"/>
                    <a:pt x="f32" y="f34"/>
                    <a:pt x="f28" y="f14"/>
                  </a:cubicBezTo>
                  <a:lnTo>
                    <a:pt x="f23" y="f35"/>
                  </a:lnTo>
                  <a:cubicBezTo>
                    <a:pt x="f14" y="f36"/>
                    <a:pt x="f14" y="f37"/>
                    <a:pt x="f23" y="f38"/>
                  </a:cubicBezTo>
                  <a:lnTo>
                    <a:pt x="f39" y="f40"/>
                  </a:lnTo>
                  <a:lnTo>
                    <a:pt x="f33" y="f41"/>
                  </a:lnTo>
                  <a:lnTo>
                    <a:pt x="f25" y="f42"/>
                  </a:lnTo>
                  <a:cubicBezTo>
                    <a:pt x="f16" y="f43"/>
                    <a:pt x="f44" y="f45"/>
                    <a:pt x="f46" y="f45"/>
                  </a:cubicBezTo>
                  <a:cubicBezTo>
                    <a:pt x="f13" y="f45"/>
                    <a:pt x="f47" y="f43"/>
                    <a:pt x="f48" y="f42"/>
                  </a:cubicBezTo>
                  <a:cubicBezTo>
                    <a:pt x="f49" y="f50"/>
                    <a:pt x="f49" y="f51"/>
                    <a:pt x="f48" y="f52"/>
                  </a:cubicBezTo>
                  <a:lnTo>
                    <a:pt x="f53" y="f5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9" name="Google Shape;10480;p74">
              <a:extLst>
                <a:ext uri="{FF2B5EF4-FFF2-40B4-BE49-F238E27FC236}">
                  <a16:creationId xmlns:a16="http://schemas.microsoft.com/office/drawing/2014/main" id="{B076E17C-0EDF-83AF-D402-673DCB510617}"/>
                </a:ext>
              </a:extLst>
            </p:cNvPr>
            <p:cNvSpPr/>
            <p:nvPr/>
          </p:nvSpPr>
          <p:spPr>
            <a:xfrm>
              <a:off x="6574755" y="1990246"/>
              <a:ext cx="232001" cy="2272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356"/>
                <a:gd name="f5" fmla="val 2926"/>
                <a:gd name="f6" fmla="val 2662"/>
                <a:gd name="f7" fmla="val 2394"/>
                <a:gd name="f8" fmla="val 95"/>
                <a:gd name="f9" fmla="val 2205"/>
                <a:gd name="f10" fmla="val 284"/>
                <a:gd name="f11" fmla="val 2457"/>
                <a:gd name="f12" fmla="val 1229"/>
                <a:gd name="f13" fmla="val 3686"/>
                <a:gd name="f14" fmla="val 1323"/>
                <a:gd name="f15" fmla="val 3781"/>
                <a:gd name="f16" fmla="val 4033"/>
                <a:gd name="f17" fmla="val 4127"/>
                <a:gd name="f18" fmla="val 725"/>
                <a:gd name="f19" fmla="val 4600"/>
                <a:gd name="f20" fmla="val 630"/>
                <a:gd name="f21" fmla="val 4726"/>
                <a:gd name="f22" fmla="val 4978"/>
                <a:gd name="f23" fmla="val 5072"/>
                <a:gd name="f24" fmla="val 788"/>
                <a:gd name="f25" fmla="val 5135"/>
                <a:gd name="f26" fmla="val 882"/>
                <a:gd name="f27" fmla="val 5167"/>
                <a:gd name="f28" fmla="val 977"/>
                <a:gd name="f29" fmla="val 1071"/>
                <a:gd name="f30" fmla="val 1166"/>
                <a:gd name="f31" fmla="val 1701"/>
                <a:gd name="f32" fmla="val 1749"/>
                <a:gd name="f33" fmla="val 4553"/>
                <a:gd name="f34" fmla="val 1835"/>
                <a:gd name="f35" fmla="val 4529"/>
                <a:gd name="f36" fmla="val 1926"/>
                <a:gd name="f37" fmla="val 2016"/>
                <a:gd name="f38" fmla="val 2111"/>
                <a:gd name="f39" fmla="val 2174"/>
                <a:gd name="f40" fmla="val 2898"/>
                <a:gd name="f41" fmla="val 3371"/>
                <a:gd name="f42" fmla="val 4883"/>
                <a:gd name="f43" fmla="val 3151"/>
                <a:gd name="f44" fmla="val 4663"/>
                <a:gd name="f45" fmla="val 2741"/>
                <a:gd name="f46" fmla="val 4253"/>
                <a:gd name="f47" fmla="val 3592"/>
                <a:gd name="f48" fmla="val 3214"/>
                <a:gd name="f49" fmla="val 3340"/>
                <a:gd name="f50" fmla="val 3009"/>
                <a:gd name="f51" fmla="val 3607"/>
                <a:gd name="f52" fmla="val 2906"/>
                <a:gd name="f53" fmla="val 3875"/>
                <a:gd name="f54" fmla="val 4143"/>
                <a:gd name="f55" fmla="val 4411"/>
                <a:gd name="f56" fmla="val 4852"/>
                <a:gd name="f57" fmla="val 3434"/>
                <a:gd name="f58" fmla="val 5828"/>
                <a:gd name="f59" fmla="val 3623"/>
                <a:gd name="f60" fmla="val 3450"/>
                <a:gd name="f61" fmla="val 3190"/>
                <a:gd name="f62" fmla="*/ f0 1 5829"/>
                <a:gd name="f63" fmla="*/ f1 1 535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829"/>
                <a:gd name="f70" fmla="*/ f67 1 535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829" h="53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7"/>
                  </a:cubicBezTo>
                  <a:lnTo>
                    <a:pt x="f18" y="f19"/>
                  </a:lnTo>
                  <a:cubicBezTo>
                    <a:pt x="f20" y="f21"/>
                    <a:pt x="f20" y="f22"/>
                    <a:pt x="f18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12" y="f23"/>
                  </a:cubicBezTo>
                  <a:lnTo>
                    <a:pt x="f31" y="f19"/>
                  </a:ln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3"/>
                    <a:pt x="f39" y="f19"/>
                  </a:cubicBezTo>
                  <a:lnTo>
                    <a:pt x="f40" y="f4"/>
                  </a:lnTo>
                  <a:lnTo>
                    <a:pt x="f41" y="f42"/>
                  </a:lnTo>
                  <a:lnTo>
                    <a:pt x="f43" y="f44"/>
                  </a:lnTo>
                  <a:cubicBezTo>
                    <a:pt x="f45" y="f46"/>
                    <a:pt x="f45" y="f47"/>
                    <a:pt x="f43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0"/>
                    <a:pt x="f19" y="f48"/>
                  </a:cubicBezTo>
                  <a:lnTo>
                    <a:pt x="f56" y="f57"/>
                  </a:lnTo>
                  <a:lnTo>
                    <a:pt x="f58" y="f11"/>
                  </a:lnTo>
                  <a:lnTo>
                    <a:pt x="f59" y="f10"/>
                  </a:lnTo>
                  <a:cubicBezTo>
                    <a:pt x="f60" y="f8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0" name="Google Shape;10481;p74">
              <a:extLst>
                <a:ext uri="{FF2B5EF4-FFF2-40B4-BE49-F238E27FC236}">
                  <a16:creationId xmlns:a16="http://schemas.microsoft.com/office/drawing/2014/main" id="{A5CD4D69-5731-5377-BD82-85F448033EE1}"/>
                </a:ext>
              </a:extLst>
            </p:cNvPr>
            <p:cNvSpPr/>
            <p:nvPr/>
          </p:nvSpPr>
          <p:spPr>
            <a:xfrm>
              <a:off x="6712665" y="2115848"/>
              <a:ext cx="218230" cy="2472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829"/>
                <a:gd name="f5" fmla="val 2899"/>
                <a:gd name="f6" fmla="val 1"/>
                <a:gd name="f7" fmla="val 1702"/>
                <a:gd name="f8" fmla="val 1229"/>
                <a:gd name="f9" fmla="val 1639"/>
                <a:gd name="f10" fmla="val 1292"/>
                <a:gd name="f11" fmla="val 1544"/>
                <a:gd name="f12" fmla="val 1324"/>
                <a:gd name="f13" fmla="val 1450"/>
                <a:gd name="f14" fmla="val 1355"/>
                <a:gd name="f15" fmla="val 1261"/>
                <a:gd name="f16" fmla="val 1198"/>
                <a:gd name="f17" fmla="val 725"/>
                <a:gd name="f18" fmla="val 757"/>
                <a:gd name="f19" fmla="val 678"/>
                <a:gd name="f20" fmla="val 694"/>
                <a:gd name="f21" fmla="val 591"/>
                <a:gd name="f22" fmla="val 662"/>
                <a:gd name="f23" fmla="val 501"/>
                <a:gd name="f24" fmla="val 410"/>
                <a:gd name="f25" fmla="val 316"/>
                <a:gd name="f26" fmla="val 253"/>
                <a:gd name="f27" fmla="val 158"/>
                <a:gd name="f28" fmla="val 883"/>
                <a:gd name="f29" fmla="val 1103"/>
                <a:gd name="f30" fmla="val 851"/>
                <a:gd name="f31" fmla="val 1828"/>
                <a:gd name="f32" fmla="val 2048"/>
                <a:gd name="f33" fmla="val 2174"/>
                <a:gd name="f34" fmla="val 473"/>
                <a:gd name="f35" fmla="val 3372"/>
                <a:gd name="f36" fmla="val 3151"/>
                <a:gd name="f37" fmla="val 898"/>
                <a:gd name="f38" fmla="val 2946"/>
                <a:gd name="f39" fmla="val 1166"/>
                <a:gd name="f40" fmla="val 2844"/>
                <a:gd name="f41" fmla="val 1434"/>
                <a:gd name="f42" fmla="val 1970"/>
                <a:gd name="f43" fmla="val 2552"/>
                <a:gd name="f44" fmla="val 3529"/>
                <a:gd name="f45" fmla="val 4222"/>
                <a:gd name="f46" fmla="val 4600"/>
                <a:gd name="f47" fmla="val 1922"/>
                <a:gd name="f48" fmla="val 4852"/>
                <a:gd name="f49" fmla="val 5073"/>
                <a:gd name="f50" fmla="val 3655"/>
                <a:gd name="f51" fmla="val 5482"/>
                <a:gd name="f52" fmla="val 3277"/>
                <a:gd name="f53" fmla="val 2615"/>
                <a:gd name="f54" fmla="val 2206"/>
                <a:gd name="f55" fmla="*/ f0 1 5483"/>
                <a:gd name="f56" fmla="*/ f1 1 5829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5483"/>
                <a:gd name="f63" fmla="*/ f60 1 5829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5483" h="5829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15" y="f10"/>
                    <a:pt x="f16" y="f8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6" y="f18"/>
                  </a:cubicBezTo>
                  <a:cubicBezTo>
                    <a:pt x="f27" y="f28"/>
                    <a:pt x="f27" y="f29"/>
                    <a:pt x="f26" y="f8"/>
                  </a:cubicBezTo>
                  <a:lnTo>
                    <a:pt x="f17" y="f7"/>
                  </a:lnTo>
                  <a:cubicBezTo>
                    <a:pt x="f30" y="f31"/>
                    <a:pt x="f30" y="f32"/>
                    <a:pt x="f17" y="f33"/>
                  </a:cubicBezTo>
                  <a:lnTo>
                    <a:pt x="f6" y="f5"/>
                  </a:lnTo>
                  <a:lnTo>
                    <a:pt x="f34" y="f35"/>
                  </a:lnTo>
                  <a:lnTo>
                    <a:pt x="f20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7" y="f40"/>
                    <a:pt x="f42" y="f38"/>
                    <a:pt x="f33" y="f36"/>
                  </a:cubicBezTo>
                  <a:cubicBezTo>
                    <a:pt x="f43" y="f44"/>
                    <a:pt x="f43" y="f45"/>
                    <a:pt x="f33" y="f46"/>
                  </a:cubicBezTo>
                  <a:lnTo>
                    <a:pt x="f47" y="f48"/>
                  </a:lnTo>
                  <a:lnTo>
                    <a:pt x="f5" y="f4"/>
                  </a:lnTo>
                  <a:lnTo>
                    <a:pt x="f49" y="f50"/>
                  </a:lnTo>
                  <a:cubicBezTo>
                    <a:pt x="f51" y="f52"/>
                    <a:pt x="f51" y="f53"/>
                    <a:pt x="f49" y="f5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1" name="Google Shape;10482;p74">
              <a:extLst>
                <a:ext uri="{FF2B5EF4-FFF2-40B4-BE49-F238E27FC236}">
                  <a16:creationId xmlns:a16="http://schemas.microsoft.com/office/drawing/2014/main" id="{689D7B51-32A8-45F6-0FAB-5A785647C3A0}"/>
                </a:ext>
              </a:extLst>
            </p:cNvPr>
            <p:cNvSpPr/>
            <p:nvPr/>
          </p:nvSpPr>
          <p:spPr>
            <a:xfrm>
              <a:off x="6574755" y="2262874"/>
              <a:ext cx="234507" cy="2285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92"/>
                <a:gd name="f4" fmla="val 5388"/>
                <a:gd name="f5" fmla="val 2993"/>
                <a:gd name="f6" fmla="val 2520"/>
                <a:gd name="f7" fmla="val 473"/>
                <a:gd name="f8" fmla="val 2741"/>
                <a:gd name="f9" fmla="val 725"/>
                <a:gd name="f10" fmla="val 3151"/>
                <a:gd name="f11" fmla="val 1103"/>
                <a:gd name="f12" fmla="val 1764"/>
                <a:gd name="f13" fmla="val 2174"/>
                <a:gd name="f14" fmla="val 2505"/>
                <a:gd name="f15" fmla="val 2363"/>
                <a:gd name="f16" fmla="val 2221"/>
                <a:gd name="f17" fmla="val 2457"/>
                <a:gd name="f18" fmla="val 1949"/>
                <a:gd name="f19" fmla="val 1678"/>
                <a:gd name="f20" fmla="val 1418"/>
                <a:gd name="f21" fmla="val 1229"/>
                <a:gd name="f22" fmla="val 977"/>
                <a:gd name="f23" fmla="val 1922"/>
                <a:gd name="f24" fmla="val 2930"/>
                <a:gd name="f25" fmla="val 2205"/>
                <a:gd name="f26" fmla="val 5072"/>
                <a:gd name="f27" fmla="val 2394"/>
                <a:gd name="f28" fmla="val 5293"/>
                <a:gd name="f29" fmla="val 2678"/>
                <a:gd name="f30" fmla="val 5387"/>
                <a:gd name="f31" fmla="val 3214"/>
                <a:gd name="f32" fmla="val 3497"/>
                <a:gd name="f33" fmla="val 3686"/>
                <a:gd name="f34" fmla="val 5891"/>
                <a:gd name="f35" fmla="val 4663"/>
                <a:gd name="f36" fmla="val 1701"/>
                <a:gd name="f37" fmla="val 4568"/>
                <a:gd name="f38" fmla="val 1575"/>
                <a:gd name="f39" fmla="val 1355"/>
                <a:gd name="f40" fmla="val 5167"/>
                <a:gd name="f41" fmla="val 756"/>
                <a:gd name="f42" fmla="val 5261"/>
                <a:gd name="f43" fmla="val 630"/>
                <a:gd name="f44" fmla="val 410"/>
                <a:gd name="f45" fmla="val 284"/>
                <a:gd name="f46" fmla="val 5104"/>
                <a:gd name="f47" fmla="val 221"/>
                <a:gd name="f48" fmla="val 5009"/>
                <a:gd name="f49" fmla="val 189"/>
                <a:gd name="f50" fmla="val 4915"/>
                <a:gd name="f51" fmla="val 4820"/>
                <a:gd name="f52" fmla="val 4726"/>
                <a:gd name="f53" fmla="val 4190"/>
                <a:gd name="f54" fmla="val 4143"/>
                <a:gd name="f55" fmla="val 819"/>
                <a:gd name="f56" fmla="val 4056"/>
                <a:gd name="f57" fmla="val 851"/>
                <a:gd name="f58" fmla="val 3966"/>
                <a:gd name="f59" fmla="val 3875"/>
                <a:gd name="f60" fmla="val 3781"/>
                <a:gd name="f61" fmla="val 3718"/>
                <a:gd name="f62" fmla="*/ f0 1 5892"/>
                <a:gd name="f63" fmla="*/ f1 1 5388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892"/>
                <a:gd name="f70" fmla="*/ f67 1 5388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892" h="5388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0" y="f12"/>
                    <a:pt x="f8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2" y="f23"/>
                  </a:lnTo>
                  <a:lnTo>
                    <a:pt x="f2" y="f24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24" y="f30"/>
                  </a:cubicBezTo>
                  <a:cubicBezTo>
                    <a:pt x="f31" y="f30"/>
                    <a:pt x="f32" y="f28"/>
                    <a:pt x="f33" y="f26"/>
                  </a:cubicBezTo>
                  <a:lnTo>
                    <a:pt x="f34" y="f24"/>
                  </a:lnTo>
                  <a:lnTo>
                    <a:pt x="f35" y="f36"/>
                  </a:lnTo>
                  <a:cubicBezTo>
                    <a:pt x="f37" y="f38"/>
                    <a:pt x="f37" y="f39"/>
                    <a:pt x="f35" y="f21"/>
                  </a:cubicBezTo>
                  <a:lnTo>
                    <a:pt x="f40" y="f41"/>
                  </a:lnTo>
                  <a:cubicBezTo>
                    <a:pt x="f42" y="f43"/>
                    <a:pt x="f42" y="f44"/>
                    <a:pt x="f40" y="f45"/>
                  </a:cubicBez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35" y="f45"/>
                  </a:cubicBezTo>
                  <a:lnTo>
                    <a:pt x="f53" y="f41"/>
                  </a:lnTo>
                  <a:cubicBezTo>
                    <a:pt x="f54" y="f55"/>
                    <a:pt x="f56" y="f57"/>
                    <a:pt x="f58" y="f57"/>
                  </a:cubicBezTo>
                  <a:cubicBezTo>
                    <a:pt x="f59" y="f57"/>
                    <a:pt x="f60" y="f55"/>
                    <a:pt x="f61" y="f41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2" name="Google Shape;10101;p74">
            <a:extLst>
              <a:ext uri="{FF2B5EF4-FFF2-40B4-BE49-F238E27FC236}">
                <a16:creationId xmlns:a16="http://schemas.microsoft.com/office/drawing/2014/main" id="{5A83546E-D9B3-4A6E-23AC-FB8E894F798E}"/>
              </a:ext>
            </a:extLst>
          </p:cNvPr>
          <p:cNvGrpSpPr/>
          <p:nvPr/>
        </p:nvGrpSpPr>
        <p:grpSpPr>
          <a:xfrm>
            <a:off x="8538447" y="4166509"/>
            <a:ext cx="327922" cy="324154"/>
            <a:chOff x="8538447" y="4166509"/>
            <a:chExt cx="327922" cy="324154"/>
          </a:xfrm>
        </p:grpSpPr>
        <p:sp>
          <p:nvSpPr>
            <p:cNvPr id="203" name="Google Shape;10102;p74">
              <a:extLst>
                <a:ext uri="{FF2B5EF4-FFF2-40B4-BE49-F238E27FC236}">
                  <a16:creationId xmlns:a16="http://schemas.microsoft.com/office/drawing/2014/main" id="{0CEB566D-3B5E-81D9-4300-2634AA7940E6}"/>
                </a:ext>
              </a:extLst>
            </p:cNvPr>
            <p:cNvSpPr/>
            <p:nvPr/>
          </p:nvSpPr>
          <p:spPr>
            <a:xfrm>
              <a:off x="8643786" y="4252517"/>
              <a:ext cx="222583" cy="2381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8287"/>
                <a:gd name="f5" fmla="val 4128"/>
                <a:gd name="f6" fmla="val 1229"/>
                <a:gd name="f7" fmla="val 4348"/>
                <a:gd name="f8" fmla="val 4506"/>
                <a:gd name="f9" fmla="val 1418"/>
                <a:gd name="f10" fmla="val 1670"/>
                <a:gd name="f11" fmla="val 1922"/>
                <a:gd name="f12" fmla="val 4978"/>
                <a:gd name="f13" fmla="val 2080"/>
                <a:gd name="f14" fmla="val 5356"/>
                <a:gd name="f15" fmla="val 2552"/>
                <a:gd name="f16" fmla="val 3119"/>
                <a:gd name="f17" fmla="val 3340"/>
                <a:gd name="f18" fmla="val 5136"/>
                <a:gd name="f19" fmla="val 3498"/>
                <a:gd name="f20" fmla="val 4947"/>
                <a:gd name="f21" fmla="val 4726"/>
                <a:gd name="f22" fmla="val 3308"/>
                <a:gd name="f23" fmla="val 2867"/>
                <a:gd name="f24" fmla="val 4317"/>
                <a:gd name="f25" fmla="val 2710"/>
                <a:gd name="f26" fmla="val 3939"/>
                <a:gd name="f27" fmla="val 3687"/>
                <a:gd name="f28" fmla="val 2930"/>
                <a:gd name="f29" fmla="val 3718"/>
                <a:gd name="f30" fmla="val 4033"/>
                <a:gd name="f31" fmla="val 3592"/>
                <a:gd name="f32" fmla="val 4411"/>
                <a:gd name="f33" fmla="val 3813"/>
                <a:gd name="f34" fmla="val 4821"/>
                <a:gd name="f35" fmla="val 5388"/>
                <a:gd name="f36" fmla="val 4537"/>
                <a:gd name="f37" fmla="val 5199"/>
                <a:gd name="f38" fmla="val 5766"/>
                <a:gd name="f39" fmla="val 5041"/>
                <a:gd name="f40" fmla="val 6175"/>
                <a:gd name="f41" fmla="val 4569"/>
                <a:gd name="f42" fmla="val 6396"/>
                <a:gd name="f43" fmla="val 6648"/>
                <a:gd name="f44" fmla="val 6900"/>
                <a:gd name="f45" fmla="val 7089"/>
                <a:gd name="f46" fmla="val 4159"/>
                <a:gd name="f47" fmla="val 3970"/>
                <a:gd name="f48" fmla="val 3245"/>
                <a:gd name="f49" fmla="val 6238"/>
                <a:gd name="f50" fmla="val 2899"/>
                <a:gd name="f51" fmla="val 3088"/>
                <a:gd name="f52" fmla="val 5010"/>
                <a:gd name="f53" fmla="val 5451"/>
                <a:gd name="f54" fmla="val 3876"/>
                <a:gd name="f55" fmla="val 5608"/>
                <a:gd name="f56" fmla="val 4191"/>
                <a:gd name="f57" fmla="val 3844"/>
                <a:gd name="f58" fmla="val 3403"/>
                <a:gd name="f59" fmla="val 3781"/>
                <a:gd name="f60" fmla="val 3214"/>
                <a:gd name="f61" fmla="val 2143"/>
                <a:gd name="f62" fmla="val 1828"/>
                <a:gd name="f63" fmla="val 1859"/>
                <a:gd name="f64" fmla="val 6427"/>
                <a:gd name="f65" fmla="val 8286"/>
                <a:gd name="f66" fmla="*/ f0 1 8255"/>
                <a:gd name="f67" fmla="*/ f1 1 8287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8255"/>
                <a:gd name="f74" fmla="*/ f71 1 8287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8255" h="828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8" y="f22"/>
                    <a:pt x="f8" y="f16"/>
                  </a:cubicBezTo>
                  <a:cubicBezTo>
                    <a:pt x="f8" y="f23"/>
                    <a:pt x="f24" y="f25"/>
                    <a:pt x="f5" y="f25"/>
                  </a:cubicBezTo>
                  <a:cubicBezTo>
                    <a:pt x="f26" y="f25"/>
                    <a:pt x="f27" y="f28"/>
                    <a:pt x="f27" y="f16"/>
                  </a:cubicBezTo>
                  <a:cubicBezTo>
                    <a:pt x="f29" y="f17"/>
                    <a:pt x="f30" y="f31"/>
                    <a:pt x="f32" y="f33"/>
                  </a:cubicBezTo>
                  <a:cubicBezTo>
                    <a:pt x="f34" y="f5"/>
                    <a:pt x="f35" y="f36"/>
                    <a:pt x="f35" y="f37"/>
                  </a:cubicBezTo>
                  <a:cubicBezTo>
                    <a:pt x="f35" y="f38"/>
                    <a:pt x="f39" y="f40"/>
                    <a:pt x="f41" y="f42"/>
                  </a:cubicBezTo>
                  <a:lnTo>
                    <a:pt x="f41" y="f43"/>
                  </a:lnTo>
                  <a:cubicBezTo>
                    <a:pt x="f41" y="f44"/>
                    <a:pt x="f7" y="f45"/>
                    <a:pt x="f46" y="f45"/>
                  </a:cubicBezTo>
                  <a:cubicBezTo>
                    <a:pt x="f47" y="f45"/>
                    <a:pt x="f29" y="f44"/>
                    <a:pt x="f29" y="f43"/>
                  </a:cubicBezTo>
                  <a:lnTo>
                    <a:pt x="f29" y="f42"/>
                  </a:lnTo>
                  <a:cubicBezTo>
                    <a:pt x="f48" y="f49"/>
                    <a:pt x="f50" y="f38"/>
                    <a:pt x="f50" y="f37"/>
                  </a:cubicBezTo>
                  <a:cubicBezTo>
                    <a:pt x="f50" y="f12"/>
                    <a:pt x="f51" y="f34"/>
                    <a:pt x="f22" y="f34"/>
                  </a:cubicBezTo>
                  <a:cubicBezTo>
                    <a:pt x="f19" y="f34"/>
                    <a:pt x="f27" y="f52"/>
                    <a:pt x="f27" y="f37"/>
                  </a:cubicBezTo>
                  <a:cubicBezTo>
                    <a:pt x="f27" y="f53"/>
                    <a:pt x="f54" y="f55"/>
                    <a:pt x="f5" y="f55"/>
                  </a:cubicBezTo>
                  <a:cubicBezTo>
                    <a:pt x="f7" y="f55"/>
                    <a:pt x="f8" y="f35"/>
                    <a:pt x="f8" y="f37"/>
                  </a:cubicBezTo>
                  <a:cubicBezTo>
                    <a:pt x="f8" y="f12"/>
                    <a:pt x="f56" y="f21"/>
                    <a:pt x="f57" y="f8"/>
                  </a:cubicBezTo>
                  <a:cubicBezTo>
                    <a:pt x="f58" y="f56"/>
                    <a:pt x="f23" y="f59"/>
                    <a:pt x="f23" y="f16"/>
                  </a:cubicBezTo>
                  <a:cubicBezTo>
                    <a:pt x="f23" y="f15"/>
                    <a:pt x="f60" y="f61"/>
                    <a:pt x="f27" y="f11"/>
                  </a:cubicBezTo>
                  <a:lnTo>
                    <a:pt x="f27" y="f10"/>
                  </a:lnTo>
                  <a:cubicBezTo>
                    <a:pt x="f27" y="f9"/>
                    <a:pt x="f54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62" y="f2"/>
                    <a:pt x="f2" y="f63"/>
                    <a:pt x="f2" y="f5"/>
                  </a:cubicBezTo>
                  <a:cubicBezTo>
                    <a:pt x="f2" y="f64"/>
                    <a:pt x="f62" y="f65"/>
                    <a:pt x="f5" y="f65"/>
                  </a:cubicBezTo>
                  <a:cubicBezTo>
                    <a:pt x="f42" y="f65"/>
                    <a:pt x="f3" y="f64"/>
                    <a:pt x="f3" y="f5"/>
                  </a:cubicBezTo>
                  <a:cubicBezTo>
                    <a:pt x="f3" y="f63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4" name="Google Shape;10103;p74">
              <a:extLst>
                <a:ext uri="{FF2B5EF4-FFF2-40B4-BE49-F238E27FC236}">
                  <a16:creationId xmlns:a16="http://schemas.microsoft.com/office/drawing/2014/main" id="{3E8BFC4C-9DEC-2518-76B8-8D9A193E7B04}"/>
                </a:ext>
              </a:extLst>
            </p:cNvPr>
            <p:cNvSpPr/>
            <p:nvPr/>
          </p:nvSpPr>
          <p:spPr>
            <a:xfrm>
              <a:off x="8539307" y="4166509"/>
              <a:ext cx="172455" cy="860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2994"/>
                <a:gd name="f5" fmla="val 3214"/>
                <a:gd name="f6" fmla="val 1"/>
                <a:gd name="f7" fmla="val 1450"/>
                <a:gd name="f8" fmla="val 662"/>
                <a:gd name="f9" fmla="val 1513"/>
                <a:gd name="f10" fmla="val 2332"/>
                <a:gd name="f11" fmla="val 2993"/>
                <a:gd name="f12" fmla="val 4947"/>
                <a:gd name="f13" fmla="*/ f0 1 6396"/>
                <a:gd name="f14" fmla="*/ f1 1 299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6396"/>
                <a:gd name="f21" fmla="*/ f18 1 299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6396" h="2994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5" name="Google Shape;10104;p74">
              <a:extLst>
                <a:ext uri="{FF2B5EF4-FFF2-40B4-BE49-F238E27FC236}">
                  <a16:creationId xmlns:a16="http://schemas.microsoft.com/office/drawing/2014/main" id="{9DE3A50E-FC48-5A70-B3C1-F1AF6273F196}"/>
                </a:ext>
              </a:extLst>
            </p:cNvPr>
            <p:cNvSpPr/>
            <p:nvPr/>
          </p:nvSpPr>
          <p:spPr>
            <a:xfrm>
              <a:off x="8539307" y="4256138"/>
              <a:ext cx="118936" cy="688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11"/>
                <a:gd name="f4" fmla="val 2395"/>
                <a:gd name="f5" fmla="val 1135"/>
                <a:gd name="f6" fmla="val 1450"/>
                <a:gd name="f7" fmla="val 347"/>
                <a:gd name="f8" fmla="val 1765"/>
                <a:gd name="f9" fmla="val 882"/>
                <a:gd name="f10" fmla="val 2017"/>
                <a:gd name="f11" fmla="val 1355"/>
                <a:gd name="f12" fmla="val 2237"/>
                <a:gd name="f13" fmla="val 2332"/>
                <a:gd name="f14" fmla="val 3151"/>
                <a:gd name="f15" fmla="val 3308"/>
                <a:gd name="f16" fmla="val 3560"/>
                <a:gd name="f17" fmla="val 1733"/>
                <a:gd name="f18" fmla="val 3907"/>
                <a:gd name="f19" fmla="val 631"/>
                <a:gd name="f20" fmla="val 4033"/>
                <a:gd name="f21" fmla="val 694"/>
                <a:gd name="f22" fmla="val 3623"/>
                <a:gd name="f23" fmla="val 757"/>
                <a:gd name="f24" fmla="val 3182"/>
                <a:gd name="f25" fmla="val 2363"/>
                <a:gd name="f26" fmla="val 1261"/>
                <a:gd name="f27" fmla="val 599"/>
                <a:gd name="f28" fmla="val 567"/>
                <a:gd name="f29" fmla="val 316"/>
                <a:gd name="f30" fmla="val 221"/>
                <a:gd name="f31" fmla="val 158"/>
                <a:gd name="f32" fmla="val 127"/>
                <a:gd name="f33" fmla="*/ f0 1 4411"/>
                <a:gd name="f34" fmla="*/ f1 1 2395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4411"/>
                <a:gd name="f41" fmla="*/ f38 1 2395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4411" h="23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17"/>
                    <a:pt x="f18" y="f5"/>
                    <a:pt x="f3" y="f19"/>
                  </a:cubicBezTo>
                  <a:lnTo>
                    <a:pt x="f3" y="f19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28" y="f29"/>
                  </a:cubicBezTo>
                  <a:cubicBezTo>
                    <a:pt x="f7" y="f30"/>
                    <a:pt x="f31" y="f32"/>
                    <a:pt x="f2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6" name="Google Shape;10105;p74">
              <a:extLst>
                <a:ext uri="{FF2B5EF4-FFF2-40B4-BE49-F238E27FC236}">
                  <a16:creationId xmlns:a16="http://schemas.microsoft.com/office/drawing/2014/main" id="{8398CFCB-EC2B-D3DA-FC2A-2E6F1905FC1E}"/>
                </a:ext>
              </a:extLst>
            </p:cNvPr>
            <p:cNvSpPr/>
            <p:nvPr/>
          </p:nvSpPr>
          <p:spPr>
            <a:xfrm>
              <a:off x="8539307" y="4397386"/>
              <a:ext cx="114702" cy="688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2395"/>
                <a:gd name="f5" fmla="val 1197"/>
                <a:gd name="f6" fmla="val 1701"/>
                <a:gd name="f7" fmla="val 1355"/>
                <a:gd name="f8" fmla="val 3182"/>
                <a:gd name="f9" fmla="val 3560"/>
                <a:gd name="f10" fmla="val 3907"/>
                <a:gd name="f11" fmla="val 2363"/>
                <a:gd name="f12" fmla="val 2332"/>
                <a:gd name="f13" fmla="val 3875"/>
                <a:gd name="f14" fmla="val 1859"/>
                <a:gd name="f15" fmla="val 3340"/>
                <a:gd name="f16" fmla="val 756"/>
                <a:gd name="f17" fmla="val 1261"/>
                <a:gd name="f18" fmla="val 599"/>
                <a:gd name="f19" fmla="val 567"/>
                <a:gd name="f20" fmla="val 315"/>
                <a:gd name="f21" fmla="val 347"/>
                <a:gd name="f22" fmla="val 252"/>
                <a:gd name="f23" fmla="val 158"/>
                <a:gd name="f24" fmla="val 126"/>
                <a:gd name="f25" fmla="*/ f0 1 4254"/>
                <a:gd name="f26" fmla="*/ f1 1 2395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4254"/>
                <a:gd name="f33" fmla="*/ f30 1 2395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254" h="23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cubicBezTo>
                    <a:pt x="f9" y="f4"/>
                    <a:pt x="f10" y="f11"/>
                    <a:pt x="f3" y="f12"/>
                  </a:cubicBezTo>
                  <a:cubicBezTo>
                    <a:pt x="f13" y="f14"/>
                    <a:pt x="f9" y="f7"/>
                    <a:pt x="f15" y="f16"/>
                  </a:cubicBezTo>
                  <a:lnTo>
                    <a:pt x="f8" y="f16"/>
                  </a:lnTo>
                  <a:cubicBezTo>
                    <a:pt x="f11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7" name="Google Shape;10106;p74">
              <a:extLst>
                <a:ext uri="{FF2B5EF4-FFF2-40B4-BE49-F238E27FC236}">
                  <a16:creationId xmlns:a16="http://schemas.microsoft.com/office/drawing/2014/main" id="{7DA552E9-39FF-D064-12B2-641D688D369C}"/>
                </a:ext>
              </a:extLst>
            </p:cNvPr>
            <p:cNvSpPr/>
            <p:nvPr/>
          </p:nvSpPr>
          <p:spPr>
            <a:xfrm>
              <a:off x="8538447" y="4326748"/>
              <a:ext cx="84124" cy="697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2427"/>
                <a:gd name="f5" fmla="val 1"/>
                <a:gd name="f6" fmla="val 1167"/>
                <a:gd name="f7" fmla="val 32"/>
                <a:gd name="f8" fmla="val 1482"/>
                <a:gd name="f9" fmla="val 379"/>
                <a:gd name="f10" fmla="val 1797"/>
                <a:gd name="f11" fmla="val 914"/>
                <a:gd name="f12" fmla="val 2017"/>
                <a:gd name="f13" fmla="val 1387"/>
                <a:gd name="f14" fmla="val 2238"/>
                <a:gd name="f15" fmla="val 2332"/>
                <a:gd name="f16" fmla="val 2395"/>
                <a:gd name="f17" fmla="val 3057"/>
                <a:gd name="f18" fmla="val 2143"/>
                <a:gd name="f19" fmla="val 3025"/>
                <a:gd name="f20" fmla="val 1860"/>
                <a:gd name="f21" fmla="val 1608"/>
                <a:gd name="f22" fmla="val 1324"/>
                <a:gd name="f23" fmla="val 3088"/>
                <a:gd name="f24" fmla="val 1041"/>
                <a:gd name="f25" fmla="val 757"/>
                <a:gd name="f26" fmla="val 1230"/>
                <a:gd name="f27" fmla="val 599"/>
                <a:gd name="f28" fmla="val 536"/>
                <a:gd name="f29" fmla="val 316"/>
                <a:gd name="f30" fmla="val 347"/>
                <a:gd name="f31" fmla="val 253"/>
                <a:gd name="f32" fmla="val 158"/>
                <a:gd name="f33" fmla="val 127"/>
                <a:gd name="f34" fmla="*/ f0 1 3120"/>
                <a:gd name="f35" fmla="*/ f1 1 2427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3120"/>
                <a:gd name="f42" fmla="*/ f39 1 2427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3120" h="242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3" y="f4"/>
                  </a:cubicBezTo>
                  <a:cubicBezTo>
                    <a:pt x="f17" y="f18"/>
                    <a:pt x="f19" y="f20"/>
                    <a:pt x="f19" y="f21"/>
                  </a:cubicBezTo>
                  <a:cubicBezTo>
                    <a:pt x="f19" y="f22"/>
                    <a:pt x="f23" y="f24"/>
                    <a:pt x="f3" y="f25"/>
                  </a:cubicBezTo>
                  <a:cubicBezTo>
                    <a:pt x="f15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5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8" name="Google Shape;10125;p74">
            <a:extLst>
              <a:ext uri="{FF2B5EF4-FFF2-40B4-BE49-F238E27FC236}">
                <a16:creationId xmlns:a16="http://schemas.microsoft.com/office/drawing/2014/main" id="{7896BFD4-89E1-B3B7-18ED-47BD5848F814}"/>
              </a:ext>
            </a:extLst>
          </p:cNvPr>
          <p:cNvGrpSpPr/>
          <p:nvPr/>
        </p:nvGrpSpPr>
        <p:grpSpPr>
          <a:xfrm>
            <a:off x="7810036" y="1314139"/>
            <a:ext cx="445504" cy="476017"/>
            <a:chOff x="7810036" y="1314139"/>
            <a:chExt cx="445504" cy="476017"/>
          </a:xfrm>
        </p:grpSpPr>
        <p:sp>
          <p:nvSpPr>
            <p:cNvPr id="209" name="Google Shape;10126;p74">
              <a:extLst>
                <a:ext uri="{FF2B5EF4-FFF2-40B4-BE49-F238E27FC236}">
                  <a16:creationId xmlns:a16="http://schemas.microsoft.com/office/drawing/2014/main" id="{94F20A0B-0B4F-54B1-BDA0-EF734F6DE0FF}"/>
                </a:ext>
              </a:extLst>
            </p:cNvPr>
            <p:cNvSpPr/>
            <p:nvPr/>
          </p:nvSpPr>
          <p:spPr>
            <a:xfrm>
              <a:off x="7901120" y="1573453"/>
              <a:ext cx="262213" cy="2167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5766"/>
                <a:gd name="f5" fmla="val 410"/>
                <a:gd name="f6" fmla="val 158"/>
                <a:gd name="f7" fmla="val 1"/>
                <a:gd name="f8" fmla="val 189"/>
                <a:gd name="f9" fmla="val 662"/>
                <a:gd name="f10" fmla="val 190"/>
                <a:gd name="f11" fmla="val 820"/>
                <a:gd name="f12" fmla="val 883"/>
                <a:gd name="f13" fmla="val 1670"/>
                <a:gd name="f14" fmla="val 5419"/>
                <a:gd name="f15" fmla="val 1702"/>
                <a:gd name="f16" fmla="val 5608"/>
                <a:gd name="f17" fmla="val 1859"/>
                <a:gd name="f18" fmla="val 2048"/>
                <a:gd name="f19" fmla="val 5356"/>
                <a:gd name="f20" fmla="val 5545"/>
                <a:gd name="f21" fmla="val 6554"/>
                <a:gd name="f22" fmla="val 7026"/>
                <a:gd name="f23" fmla="val 7247"/>
                <a:gd name="f24" fmla="val 7404"/>
                <a:gd name="f25" fmla="val 630"/>
                <a:gd name="f26" fmla="*/ f0 1 7436"/>
                <a:gd name="f27" fmla="*/ f1 1 5766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7436"/>
                <a:gd name="f34" fmla="*/ f31 1 5766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7436" h="5766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10" y="f11"/>
                    <a:pt x="f5" y="f11"/>
                  </a:cubicBezTo>
                  <a:lnTo>
                    <a:pt x="f12" y="f11"/>
                  </a:lnTo>
                  <a:lnTo>
                    <a:pt x="f13" y="f14"/>
                  </a:lnTo>
                  <a:cubicBezTo>
                    <a:pt x="f15" y="f16"/>
                    <a:pt x="f17" y="f4"/>
                    <a:pt x="f18" y="f4"/>
                  </a:cubicBezTo>
                  <a:lnTo>
                    <a:pt x="f19" y="f4"/>
                  </a:lnTo>
                  <a:cubicBezTo>
                    <a:pt x="f20" y="f4"/>
                    <a:pt x="f4" y="f16"/>
                    <a:pt x="f4" y="f14"/>
                  </a:cubicBezTo>
                  <a:lnTo>
                    <a:pt x="f21" y="f11"/>
                  </a:lnTo>
                  <a:lnTo>
                    <a:pt x="f22" y="f11"/>
                  </a:lnTo>
                  <a:cubicBezTo>
                    <a:pt x="f23" y="f11"/>
                    <a:pt x="f24" y="f25"/>
                    <a:pt x="f24" y="f5"/>
                  </a:cubicBezTo>
                  <a:cubicBezTo>
                    <a:pt x="f3" y="f8"/>
                    <a:pt x="f23" y="f2"/>
                    <a:pt x="f22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0" name="Google Shape;10127;p74">
              <a:extLst>
                <a:ext uri="{FF2B5EF4-FFF2-40B4-BE49-F238E27FC236}">
                  <a16:creationId xmlns:a16="http://schemas.microsoft.com/office/drawing/2014/main" id="{5823B16E-1C97-391C-B918-AE18FCD9B5C3}"/>
                </a:ext>
              </a:extLst>
            </p:cNvPr>
            <p:cNvSpPr/>
            <p:nvPr/>
          </p:nvSpPr>
          <p:spPr>
            <a:xfrm>
              <a:off x="7810036" y="1314139"/>
              <a:ext cx="445504" cy="229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4"/>
                <a:gd name="f4" fmla="val 6113"/>
                <a:gd name="f5" fmla="val 378"/>
                <a:gd name="f6" fmla="val 1"/>
                <a:gd name="f7" fmla="val 158"/>
                <a:gd name="f8" fmla="val 190"/>
                <a:gd name="f9" fmla="val 442"/>
                <a:gd name="f10" fmla="val 5672"/>
                <a:gd name="f11" fmla="val 5892"/>
                <a:gd name="f12" fmla="val 189"/>
                <a:gd name="f13" fmla="val 3088"/>
                <a:gd name="f14" fmla="val 3245"/>
                <a:gd name="f15" fmla="val 5514"/>
                <a:gd name="f16" fmla="val 3560"/>
                <a:gd name="f17" fmla="val 4947"/>
                <a:gd name="f18" fmla="val 4001"/>
                <a:gd name="f19" fmla="val 4569"/>
                <a:gd name="f20" fmla="val 3875"/>
                <a:gd name="f21" fmla="val 4285"/>
                <a:gd name="f22" fmla="val 3812"/>
                <a:gd name="f23" fmla="val 3970"/>
                <a:gd name="f24" fmla="val 3624"/>
                <a:gd name="f25" fmla="val 2238"/>
                <a:gd name="f26" fmla="val 4915"/>
                <a:gd name="f27" fmla="val 1135"/>
                <a:gd name="f28" fmla="val 6301"/>
                <a:gd name="f29" fmla="val 7656"/>
                <a:gd name="f30" fmla="val 8759"/>
                <a:gd name="f31" fmla="val 3939"/>
                <a:gd name="f32" fmla="val 8696"/>
                <a:gd name="f33" fmla="val 4254"/>
                <a:gd name="f34" fmla="val 8570"/>
                <a:gd name="f35" fmla="val 9011"/>
                <a:gd name="f36" fmla="val 5010"/>
                <a:gd name="f37" fmla="val 9326"/>
                <a:gd name="f38" fmla="val 9483"/>
                <a:gd name="f39" fmla="val 12193"/>
                <a:gd name="f40" fmla="val 12445"/>
                <a:gd name="f41" fmla="val 12602"/>
                <a:gd name="f42" fmla="val 12224"/>
                <a:gd name="f43" fmla="*/ f0 1 12634"/>
                <a:gd name="f44" fmla="*/ f1 1 6113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12634"/>
                <a:gd name="f51" fmla="*/ f48 1 6113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12634" h="611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4"/>
                    <a:pt x="f5" y="f4"/>
                  </a:cubicBezTo>
                  <a:lnTo>
                    <a:pt x="f13" y="f4"/>
                  </a:ln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24"/>
                  </a:cubicBezTo>
                  <a:cubicBezTo>
                    <a:pt x="f30" y="f31"/>
                    <a:pt x="f32" y="f33"/>
                    <a:pt x="f34" y="f19"/>
                  </a:cubicBezTo>
                  <a:cubicBezTo>
                    <a:pt x="f35" y="f36"/>
                    <a:pt x="f37" y="f15"/>
                    <a:pt x="f38" y="f4"/>
                  </a:cubicBezTo>
                  <a:lnTo>
                    <a:pt x="f39" y="f4"/>
                  </a:lnTo>
                  <a:cubicBezTo>
                    <a:pt x="f40" y="f4"/>
                    <a:pt x="f41" y="f11"/>
                    <a:pt x="f41" y="f10"/>
                  </a:cubicBezTo>
                  <a:lnTo>
                    <a:pt x="f41" y="f9"/>
                  </a:lnTo>
                  <a:cubicBezTo>
                    <a:pt x="f3" y="f8"/>
                    <a:pt x="f40" y="f6"/>
                    <a:pt x="f42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1" name="Google Shape;10128;p74">
              <a:extLst>
                <a:ext uri="{FF2B5EF4-FFF2-40B4-BE49-F238E27FC236}">
                  <a16:creationId xmlns:a16="http://schemas.microsoft.com/office/drawing/2014/main" id="{6D593511-2C86-6C3C-539E-4D4130326C69}"/>
                </a:ext>
              </a:extLst>
            </p:cNvPr>
            <p:cNvSpPr/>
            <p:nvPr/>
          </p:nvSpPr>
          <p:spPr>
            <a:xfrm>
              <a:off x="7949994" y="1386367"/>
              <a:ext cx="165561" cy="1551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95"/>
                <a:gd name="f4" fmla="val 4128"/>
                <a:gd name="f5" fmla="val 2364"/>
                <a:gd name="f6" fmla="val 1"/>
                <a:gd name="f7" fmla="val 1450"/>
                <a:gd name="f8" fmla="val 694"/>
                <a:gd name="f9" fmla="val 757"/>
                <a:gd name="f10" fmla="val 1670"/>
                <a:gd name="f11" fmla="val 2080"/>
                <a:gd name="f12" fmla="val 851"/>
                <a:gd name="f13" fmla="val 2489"/>
                <a:gd name="f14" fmla="val 1167"/>
                <a:gd name="f15" fmla="val 2805"/>
                <a:gd name="f16" fmla="val 599"/>
                <a:gd name="f17" fmla="val 3120"/>
                <a:gd name="f18" fmla="val 190"/>
                <a:gd name="f19" fmla="val 3592"/>
                <a:gd name="f20" fmla="val 4475"/>
                <a:gd name="f21" fmla="val 3561"/>
                <a:gd name="f22" fmla="val 4065"/>
                <a:gd name="f23" fmla="val 3088"/>
                <a:gd name="f24" fmla="val 3529"/>
                <a:gd name="f25" fmla="val 3813"/>
                <a:gd name="f26" fmla="val 4002"/>
                <a:gd name="f27" fmla="val 3277"/>
                <a:gd name="f28" fmla="*/ f0 1 4695"/>
                <a:gd name="f29" fmla="*/ f1 1 4128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4695"/>
                <a:gd name="f36" fmla="*/ f33 1 4128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4695" h="412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6" y="f4"/>
                  </a:cubicBezTo>
                  <a:lnTo>
                    <a:pt x="f3" y="f4"/>
                  </a:lnTo>
                  <a:cubicBezTo>
                    <a:pt x="f20" y="f21"/>
                    <a:pt x="f22" y="f23"/>
                    <a:pt x="f24" y="f15"/>
                  </a:cubicBezTo>
                  <a:cubicBezTo>
                    <a:pt x="f25" y="f13"/>
                    <a:pt x="f26" y="f11"/>
                    <a:pt x="f26" y="f10"/>
                  </a:cubicBezTo>
                  <a:cubicBezTo>
                    <a:pt x="f26" y="f9"/>
                    <a:pt x="f27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514363-BEF3-8886-2CE7-9B137FB96C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0383" y="124705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/>
                <a:cs typeface="Arial" pitchFamily="34"/>
              </a:rPr>
              <a:t>Fully Editable Icon Sets: C</a:t>
            </a:r>
          </a:p>
        </p:txBody>
      </p:sp>
      <p:sp>
        <p:nvSpPr>
          <p:cNvPr id="3" name="Isosceles Triangle 68">
            <a:extLst>
              <a:ext uri="{FF2B5EF4-FFF2-40B4-BE49-F238E27FC236}">
                <a16:creationId xmlns:a16="http://schemas.microsoft.com/office/drawing/2014/main" id="{F2BBB156-18DA-5D14-9E4A-DBC0572B9672}"/>
              </a:ext>
            </a:extLst>
          </p:cNvPr>
          <p:cNvSpPr/>
          <p:nvPr/>
        </p:nvSpPr>
        <p:spPr>
          <a:xfrm rot="10799991">
            <a:off x="6295515" y="3369509"/>
            <a:ext cx="187278" cy="583231"/>
          </a:xfrm>
          <a:custGeom>
            <a:avLst/>
            <a:gdLst>
              <a:gd name="f0" fmla="val w"/>
              <a:gd name="f1" fmla="val h"/>
              <a:gd name="f2" fmla="val 0"/>
              <a:gd name="f3" fmla="val 1040400"/>
              <a:gd name="f4" fmla="val 3240000"/>
              <a:gd name="f5" fmla="val 41345"/>
              <a:gd name="f6" fmla="val 940666"/>
              <a:gd name="f7" fmla="val 1242"/>
              <a:gd name="f8" fmla="val 653403"/>
              <a:gd name="f9" fmla="val 1057"/>
              <a:gd name="f10" fmla="val 652077"/>
              <a:gd name="f11" fmla="val 447"/>
              <a:gd name="f12" fmla="val 647712"/>
              <a:gd name="f13" fmla="val 4531"/>
              <a:gd name="f14" fmla="val 520200"/>
              <a:gd name="f15" fmla="val 659109"/>
              <a:gd name="f16" fmla="val 174478"/>
              <a:gd name="f17" fmla="val 101622"/>
              <a:gd name="f18" fmla="val 1372451"/>
              <a:gd name="f19" fmla="val 61820"/>
              <a:gd name="f20" fmla="val 1087335"/>
              <a:gd name="f21" fmla="val 728036"/>
              <a:gd name="f22" fmla="val 261055"/>
              <a:gd name="f23" fmla="val 870500"/>
              <a:gd name="f24" fmla="val 439998"/>
              <a:gd name="f25" fmla="val 860164"/>
              <a:gd name="f26" fmla="val 431664"/>
              <a:gd name="f27" fmla="val 161365"/>
              <a:gd name="f28" fmla="val 1800403"/>
              <a:gd name="f29" fmla="val 122098"/>
              <a:gd name="f30" fmla="val 1519120"/>
              <a:gd name="f31" fmla="val 930953"/>
              <a:gd name="f32" fmla="val 515931"/>
              <a:gd name="f33" fmla="val 1035869"/>
              <a:gd name="f34" fmla="val 1039954"/>
              <a:gd name="f35" fmla="val 1039345"/>
              <a:gd name="f36" fmla="val 652078"/>
              <a:gd name="f37" fmla="val 1039160"/>
              <a:gd name="f38" fmla="val 1029316"/>
              <a:gd name="f39" fmla="val 723920"/>
              <a:gd name="f40" fmla="val 217894"/>
              <a:gd name="f41" fmla="val 2205330"/>
              <a:gd name="f42" fmla="val 181840"/>
              <a:gd name="f43" fmla="val 1947070"/>
              <a:gd name="f44" fmla="val 1000266"/>
              <a:gd name="f45" fmla="val 932012"/>
              <a:gd name="f46" fmla="val 949113"/>
              <a:gd name="f47" fmla="val 1298429"/>
              <a:gd name="f48" fmla="val 330192"/>
              <a:gd name="f49" fmla="val 2564220"/>
              <a:gd name="f50" fmla="val 267995"/>
              <a:gd name="f51" fmla="val 237100"/>
              <a:gd name="f52" fmla="val 2342912"/>
              <a:gd name="f53" fmla="val 242309"/>
              <a:gd name="f54" fmla="val 2347112"/>
              <a:gd name="f55" fmla="val 920063"/>
              <a:gd name="f56" fmla="val 1506522"/>
              <a:gd name="f57" fmla="val 865005"/>
              <a:gd name="f58" fmla="val 1900914"/>
              <a:gd name="f59" fmla="val 772406"/>
              <a:gd name="f60" fmla="val 468924"/>
              <a:gd name="f61" fmla="val 835955"/>
              <a:gd name="f62" fmla="val 2109008"/>
              <a:gd name="f63" fmla="val 892044"/>
              <a:gd name="f64" fmla="val 148356"/>
              <a:gd name="f65" fmla="val 276144"/>
              <a:gd name="f66" fmla="val 2663936"/>
              <a:gd name="f67" fmla="val 764256"/>
              <a:gd name="f68" fmla="*/ f0 1 1040400"/>
              <a:gd name="f69" fmla="*/ f1 1 3240000"/>
              <a:gd name="f70" fmla="val f2"/>
              <a:gd name="f71" fmla="val f3"/>
              <a:gd name="f72" fmla="val f4"/>
              <a:gd name="f73" fmla="+- f72 0 f70"/>
              <a:gd name="f74" fmla="+- f71 0 f70"/>
              <a:gd name="f75" fmla="*/ f74 1 1040400"/>
              <a:gd name="f76" fmla="*/ f73 1 3240000"/>
              <a:gd name="f77" fmla="*/ f70 1 f75"/>
              <a:gd name="f78" fmla="*/ f71 1 f75"/>
              <a:gd name="f79" fmla="*/ f70 1 f76"/>
              <a:gd name="f80" fmla="*/ f72 1 f76"/>
              <a:gd name="f81" fmla="*/ f77 f68 1"/>
              <a:gd name="f82" fmla="*/ f78 f68 1"/>
              <a:gd name="f83" fmla="*/ f80 f69 1"/>
              <a:gd name="f84" fmla="*/ f79 f6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1" t="f84" r="f82" b="f83"/>
            <a:pathLst>
              <a:path w="1040400" h="3240000">
                <a:moveTo>
                  <a:pt x="f5" y="f6"/>
                </a:moveTo>
                <a:lnTo>
                  <a:pt x="f7" y="f8"/>
                </a:lnTo>
                <a:lnTo>
                  <a:pt x="f2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2"/>
                </a:lnTo>
                <a:lnTo>
                  <a:pt x="f14" y="f2"/>
                </a:lnTo>
                <a:lnTo>
                  <a:pt x="f15" y="f16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close/>
                <a:moveTo>
                  <a:pt x="f27" y="f28"/>
                </a:moveTo>
                <a:lnTo>
                  <a:pt x="f29" y="f30"/>
                </a:lnTo>
                <a:lnTo>
                  <a:pt x="f31" y="f32"/>
                </a:lnTo>
                <a:lnTo>
                  <a:pt x="f33" y="f12"/>
                </a:lnTo>
                <a:lnTo>
                  <a:pt x="f34" y="f12"/>
                </a:lnTo>
                <a:lnTo>
                  <a:pt x="f35" y="f36"/>
                </a:lnTo>
                <a:lnTo>
                  <a:pt x="f3" y="f8"/>
                </a:lnTo>
                <a:lnTo>
                  <a:pt x="f37" y="f8"/>
                </a:lnTo>
                <a:lnTo>
                  <a:pt x="f38" y="f39"/>
                </a:lnTo>
                <a:close/>
                <a:moveTo>
                  <a:pt x="f40" y="f41"/>
                </a:move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close/>
                <a:moveTo>
                  <a:pt x="f48" y="f49"/>
                </a:moveTo>
                <a:lnTo>
                  <a:pt x="f50" y="f49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close/>
                <a:moveTo>
                  <a:pt x="f59" y="f49"/>
                </a:moveTo>
                <a:lnTo>
                  <a:pt x="f60" y="f49"/>
                </a:lnTo>
                <a:lnTo>
                  <a:pt x="f61" y="f62"/>
                </a:lnTo>
                <a:close/>
                <a:moveTo>
                  <a:pt x="f63" y="f4"/>
                </a:moveTo>
                <a:lnTo>
                  <a:pt x="f64" y="f4"/>
                </a:lnTo>
                <a:lnTo>
                  <a:pt x="f65" y="f66"/>
                </a:lnTo>
                <a:lnTo>
                  <a:pt x="f67" y="f66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D5590935-8274-5FFD-6F30-F5DD3F965534}"/>
              </a:ext>
            </a:extLst>
          </p:cNvPr>
          <p:cNvSpPr/>
          <p:nvPr/>
        </p:nvSpPr>
        <p:spPr>
          <a:xfrm>
            <a:off x="6773765" y="3436854"/>
            <a:ext cx="449290" cy="448558"/>
          </a:xfrm>
          <a:custGeom>
            <a:avLst/>
            <a:gdLst>
              <a:gd name="f0" fmla="val w"/>
              <a:gd name="f1" fmla="val h"/>
              <a:gd name="f2" fmla="val 0"/>
              <a:gd name="f3" fmla="val 3228210"/>
              <a:gd name="f4" fmla="val 3222968"/>
              <a:gd name="f5" fmla="val 1619999"/>
              <a:gd name="f6" fmla="val 642446"/>
              <a:gd name="f7" fmla="val 2664115"/>
              <a:gd name="f8" fmla="val 1686562"/>
              <a:gd name="f9" fmla="val 2664116"/>
              <a:gd name="f10" fmla="val 2015013"/>
              <a:gd name="f11" fmla="val 2511495"/>
              <a:gd name="f12" fmla="val 2399422"/>
              <a:gd name="f13" fmla="val 1924159"/>
              <a:gd name="f14" fmla="val 2308568"/>
              <a:gd name="f15" fmla="val 1812086"/>
              <a:gd name="f16" fmla="val 1427912"/>
              <a:gd name="f17" fmla="val 1315839"/>
              <a:gd name="f18" fmla="val 1224985"/>
              <a:gd name="f19" fmla="val 575882"/>
              <a:gd name="f20" fmla="val 575884"/>
              <a:gd name="f21" fmla="val 509997"/>
              <a:gd name="f22" fmla="val 122689"/>
              <a:gd name="f23" fmla="val 942045"/>
              <a:gd name="f24" fmla="val 542556"/>
              <a:gd name="f25" fmla="val 974604"/>
              <a:gd name="f26" fmla="val 1620001"/>
              <a:gd name="f27" fmla="val 7099"/>
              <a:gd name="f28" fmla="val 1686560"/>
              <a:gd name="f29" fmla="val 2900441"/>
              <a:gd name="f30" fmla="val 349390"/>
              <a:gd name="f31" fmla="val 342291"/>
              <a:gd name="f32" fmla="val 330172"/>
              <a:gd name="f33" fmla="val 1679462"/>
              <a:gd name="f34" fmla="*/ f0 1 3228210"/>
              <a:gd name="f35" fmla="*/ f1 1 3222968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3228210"/>
              <a:gd name="f42" fmla="*/ f39 1 3222968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3228210" h="322296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9" y="f4"/>
                </a:lnTo>
                <a:lnTo>
                  <a:pt x="f10" y="f4"/>
                </a:lnTo>
                <a:lnTo>
                  <a:pt x="f10" y="f11"/>
                </a:lnTo>
                <a:cubicBezTo>
                  <a:pt x="f10" y="f12"/>
                  <a:pt x="f13" y="f14"/>
                  <a:pt x="f15" y="f14"/>
                </a:cubicBezTo>
                <a:lnTo>
                  <a:pt x="f16" y="f14"/>
                </a:lnTo>
                <a:cubicBezTo>
                  <a:pt x="f17" y="f14"/>
                  <a:pt x="f18" y="f12"/>
                  <a:pt x="f18" y="f11"/>
                </a:cubicBezTo>
                <a:lnTo>
                  <a:pt x="f18" y="f4"/>
                </a:lnTo>
                <a:lnTo>
                  <a:pt x="f19" y="f4"/>
                </a:lnTo>
                <a:lnTo>
                  <a:pt x="f19" y="f8"/>
                </a:lnTo>
                <a:lnTo>
                  <a:pt x="f20" y="f8"/>
                </a:lnTo>
                <a:close/>
                <a:moveTo>
                  <a:pt x="f21" y="f22"/>
                </a:moveTo>
                <a:lnTo>
                  <a:pt x="f23" y="f22"/>
                </a:lnTo>
                <a:lnTo>
                  <a:pt x="f23" y="f24"/>
                </a:lnTo>
                <a:lnTo>
                  <a:pt x="f21" y="f25"/>
                </a:lnTo>
                <a:close/>
                <a:moveTo>
                  <a:pt x="f26" y="f27"/>
                </a:moveTo>
                <a:lnTo>
                  <a:pt x="f3" y="f28"/>
                </a:lnTo>
                <a:lnTo>
                  <a:pt x="f29" y="f28"/>
                </a:lnTo>
                <a:lnTo>
                  <a:pt x="f26" y="f30"/>
                </a:lnTo>
                <a:close/>
                <a:moveTo>
                  <a:pt x="f5" y="f2"/>
                </a:moveTo>
                <a:lnTo>
                  <a:pt x="f5" y="f31"/>
                </a:lnTo>
                <a:lnTo>
                  <a:pt x="f32" y="f33"/>
                </a:lnTo>
                <a:lnTo>
                  <a:pt x="f2" y="f33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25CA744B-0E60-3C9B-27CF-EA9F636E27B6}"/>
              </a:ext>
            </a:extLst>
          </p:cNvPr>
          <p:cNvSpPr/>
          <p:nvPr/>
        </p:nvSpPr>
        <p:spPr>
          <a:xfrm>
            <a:off x="8190372" y="3486040"/>
            <a:ext cx="433891" cy="350187"/>
          </a:xfrm>
          <a:custGeom>
            <a:avLst/>
            <a:gdLst>
              <a:gd name="f0" fmla="val w"/>
              <a:gd name="f1" fmla="val h"/>
              <a:gd name="f2" fmla="val 0"/>
              <a:gd name="f3" fmla="val 3307788"/>
              <a:gd name="f4" fmla="val 2669631"/>
              <a:gd name="f5" fmla="val 2793832"/>
              <a:gd name="f6" fmla="val 1478391"/>
              <a:gd name="f7" fmla="val 2772990"/>
              <a:gd name="f8" fmla="val 1635402"/>
              <a:gd name="f9" fmla="val 2717678"/>
              <a:gd name="f10" fmla="val 1784517"/>
              <a:gd name="f11" fmla="val 2633007"/>
              <a:gd name="f12" fmla="val 1915952"/>
              <a:gd name="f13" fmla="val 2695386"/>
              <a:gd name="f14" fmla="val 1951862"/>
              <a:gd name="f15" fmla="val 2772768"/>
              <a:gd name="f16" fmla="val 1955673"/>
              <a:gd name="f17" fmla="val 2841607"/>
              <a:gd name="f18" fmla="val 1924185"/>
              <a:gd name="f19" fmla="val 2943442"/>
              <a:gd name="f20" fmla="val 1877605"/>
              <a:gd name="f21" fmla="val 2999062"/>
              <a:gd name="f22" fmla="val 1766364"/>
              <a:gd name="f23" fmla="val 2975226"/>
              <a:gd name="f24" fmla="val 1656948"/>
              <a:gd name="f25" fmla="val 2955176"/>
              <a:gd name="f26" fmla="val 1564911"/>
              <a:gd name="f27" fmla="val 2883463"/>
              <a:gd name="f28" fmla="val 1495086"/>
              <a:gd name="f29" fmla="val 2807611"/>
              <a:gd name="f30" fmla="val 1247700"/>
              <a:gd name="f31" fmla="val 2807472"/>
              <a:gd name="f32" fmla="val 1256060"/>
              <a:gd name="f33" fmla="val 2994195"/>
              <a:gd name="f34" fmla="val 1281771"/>
              <a:gd name="f35" fmla="val 3148201"/>
              <a:gd name="f36" fmla="val 1421768"/>
              <a:gd name="f37" fmla="val 3189276"/>
              <a:gd name="f38" fmla="val 1610317"/>
              <a:gd name="f39" fmla="val 3235041"/>
              <a:gd name="f40" fmla="val 1820393"/>
              <a:gd name="f41" fmla="val 3128252"/>
              <a:gd name="f42" fmla="val 2033972"/>
              <a:gd name="f43" fmla="val 2932732"/>
              <a:gd name="f44" fmla="val 2123406"/>
              <a:gd name="f45" fmla="val 2789297"/>
              <a:gd name="f46" fmla="val 2189015"/>
              <a:gd name="f47" fmla="val 2626543"/>
              <a:gd name="f48" fmla="val 2174805"/>
              <a:gd name="f49" fmla="val 2499470"/>
              <a:gd name="f50" fmla="val 2094044"/>
              <a:gd name="f51" fmla="val 2427194"/>
              <a:gd name="f52" fmla="val 2172627"/>
              <a:gd name="f53" fmla="val 2343030"/>
              <a:gd name="f54" fmla="val 2241391"/>
              <a:gd name="f55" fmla="val 2248861"/>
              <a:gd name="f56" fmla="val 2297980"/>
              <a:gd name="f57" fmla="val 2178351"/>
              <a:gd name="f58" fmla="val 2340352"/>
              <a:gd name="f59" fmla="val 2104446"/>
              <a:gd name="f60" fmla="val 2374567"/>
              <a:gd name="f61" fmla="val 2027600"/>
              <a:gd name="f62" fmla="val 2398134"/>
              <a:gd name="f63" fmla="val 2397615"/>
              <a:gd name="f64" fmla="val 3265361"/>
              <a:gd name="f65" fmla="val 2549905"/>
              <a:gd name="f66" fmla="val 2537441"/>
              <a:gd name="f67" fmla="val 2669620"/>
              <a:gd name="f68" fmla="val 1653814"/>
              <a:gd name="f69" fmla="val 773102"/>
              <a:gd name="f70" fmla="val 2669642"/>
              <a:gd name="f71" fmla="val 46417"/>
              <a:gd name="f72" fmla="val 2550707"/>
              <a:gd name="f73" fmla="val 2398955"/>
              <a:gd name="f74" fmla="val 1280678"/>
              <a:gd name="f75" fmla="val 2398436"/>
              <a:gd name="f76" fmla="val 1203764"/>
              <a:gd name="f77" fmla="val 2374915"/>
              <a:gd name="f78" fmla="val 1129786"/>
              <a:gd name="f79" fmla="val 2340732"/>
              <a:gd name="f80" fmla="val 1059201"/>
              <a:gd name="f81" fmla="val 2298380"/>
              <a:gd name="f82" fmla="val 693039"/>
              <a:gd name="f83" fmla="val 2078675"/>
              <a:gd name="f84" fmla="val 477900"/>
              <a:gd name="f85" fmla="val 1674935"/>
              <a:gd name="f86" fmla="val 499745"/>
              <a:gd name="f87" fmla="val 1248476"/>
              <a:gd name="f88" fmla="val 1331611"/>
              <a:gd name="f89" fmla="val 201752"/>
              <a:gd name="f90" fmla="val 1206335"/>
              <a:gd name="f91" fmla="val 290902"/>
              <a:gd name="f92" fmla="val 1124761"/>
              <a:gd name="f93" fmla="val 308382"/>
              <a:gd name="f94" fmla="val 1132336"/>
              <a:gd name="f95" fmla="val 435988"/>
              <a:gd name="f96" fmla="val 1160888"/>
              <a:gd name="f97" fmla="val 640507"/>
              <a:gd name="f98" fmla="val 1527973"/>
              <a:gd name="f99" fmla="val 617783"/>
              <a:gd name="f100" fmla="val 1498839"/>
              <a:gd name="f101" fmla="val 840365"/>
              <a:gd name="f102" fmla="val 1455138"/>
              <a:gd name="f103" fmla="val 960979"/>
              <a:gd name="f104" fmla="val 1395705"/>
              <a:gd name="f105" fmla="val 987199"/>
              <a:gd name="f106" fmla="val 1213910"/>
              <a:gd name="f107" fmla="val 1052459"/>
              <a:gd name="f108" fmla="val 1331028"/>
              <a:gd name="f109" fmla="val 972050"/>
              <a:gd name="f110" fmla="val 1364241"/>
              <a:gd name="f111" fmla="val 921357"/>
              <a:gd name="f112" fmla="val 1360745"/>
              <a:gd name="f113" fmla="val 809484"/>
              <a:gd name="f114" fmla="val 1360746"/>
              <a:gd name="f115" fmla="val 646916"/>
              <a:gd name="f116" fmla="val 1111360"/>
              <a:gd name="f117" fmla="val 626523"/>
              <a:gd name="f118" fmla="val 1020462"/>
              <a:gd name="f119" fmla="val 495421"/>
              <a:gd name="f120" fmla="val 941218"/>
              <a:gd name="f121" fmla="val 374224"/>
              <a:gd name="f122" fmla="val 1061250"/>
              <a:gd name="f123" fmla="val 280996"/>
              <a:gd name="f124" fmla="val 2164365"/>
              <a:gd name="f125" fmla="val 80223"/>
              <a:gd name="f126" fmla="val 2021192"/>
              <a:gd name="f127" fmla="val 182108"/>
              <a:gd name="f128" fmla="val 1927964"/>
              <a:gd name="f129" fmla="val 202086"/>
              <a:gd name="f130" fmla="val 1936621"/>
              <a:gd name="f131" fmla="val 347922"/>
              <a:gd name="f132" fmla="val 1969252"/>
              <a:gd name="f133" fmla="val 581657"/>
              <a:gd name="f134" fmla="val 2388778"/>
              <a:gd name="f135" fmla="val 555687"/>
              <a:gd name="f136" fmla="val 2355482"/>
              <a:gd name="f137" fmla="val 810066"/>
              <a:gd name="f138" fmla="val 2305538"/>
              <a:gd name="f139" fmla="val 947910"/>
              <a:gd name="f140" fmla="val 2237615"/>
              <a:gd name="f141" fmla="val 977876"/>
              <a:gd name="f142" fmla="val 2029849"/>
              <a:gd name="f143" fmla="val 2163698"/>
              <a:gd name="f144" fmla="val 960563"/>
              <a:gd name="f145" fmla="val 2201656"/>
              <a:gd name="f146" fmla="val 902628"/>
              <a:gd name="f147" fmla="val 2197660"/>
              <a:gd name="f148" fmla="val 774773"/>
              <a:gd name="f149" fmla="val 2197661"/>
              <a:gd name="f150" fmla="val 588982"/>
              <a:gd name="f151" fmla="val 1912649"/>
              <a:gd name="f152" fmla="val 565676"/>
              <a:gd name="f153" fmla="val 1808765"/>
              <a:gd name="f154" fmla="val 415844"/>
              <a:gd name="f155" fmla="val 1718201"/>
              <a:gd name="f156" fmla="val 277334"/>
              <a:gd name="f157" fmla="val 1855380"/>
              <a:gd name="f158" fmla="val 170787"/>
              <a:gd name="f159" fmla="val 1754169"/>
              <a:gd name="f160" fmla="val 1583512"/>
              <a:gd name="f161" fmla="val 121444"/>
              <a:gd name="f162" fmla="val 1472387"/>
              <a:gd name="f163" fmla="val 145257"/>
              <a:gd name="f164" fmla="val 1482706"/>
              <a:gd name="f165" fmla="val 319088"/>
              <a:gd name="f166" fmla="val 1521601"/>
              <a:gd name="f167" fmla="val 597693"/>
              <a:gd name="f168" fmla="val 2021663"/>
              <a:gd name="f169" fmla="val 566738"/>
              <a:gd name="f170" fmla="val 1981975"/>
              <a:gd name="f171" fmla="val 869950"/>
              <a:gd name="f172" fmla="val 1922443"/>
              <a:gd name="f173" fmla="val 1034256"/>
              <a:gd name="f174" fmla="val 1841481"/>
              <a:gd name="f175" fmla="val 1069974"/>
              <a:gd name="f176" fmla="val 1593831"/>
              <a:gd name="f177" fmla="val 1158875"/>
              <a:gd name="f178" fmla="val 1753374"/>
              <a:gd name="f179" fmla="val 1049338"/>
              <a:gd name="f180" fmla="val 1798619"/>
              <a:gd name="f181" fmla="val 980281"/>
              <a:gd name="f182" fmla="val 1793856"/>
              <a:gd name="f183" fmla="val 827882"/>
              <a:gd name="f184" fmla="val 1793857"/>
              <a:gd name="f185" fmla="val 606424"/>
              <a:gd name="f186" fmla="val 1454132"/>
              <a:gd name="f187" fmla="val 578644"/>
              <a:gd name="f188" fmla="val 1330306"/>
              <a:gd name="f189" fmla="val 400050"/>
              <a:gd name="f190" fmla="val 1222356"/>
              <a:gd name="f191" fmla="val 234950"/>
              <a:gd name="f192" fmla="val 1385869"/>
              <a:gd name="f193" fmla="val 107950"/>
              <a:gd name="f194" fmla="*/ f0 1 3307788"/>
              <a:gd name="f195" fmla="*/ f1 1 2669631"/>
              <a:gd name="f196" fmla="val f2"/>
              <a:gd name="f197" fmla="val f3"/>
              <a:gd name="f198" fmla="val f4"/>
              <a:gd name="f199" fmla="+- f198 0 f196"/>
              <a:gd name="f200" fmla="+- f197 0 f196"/>
              <a:gd name="f201" fmla="*/ f200 1 3307788"/>
              <a:gd name="f202" fmla="*/ f199 1 2669631"/>
              <a:gd name="f203" fmla="*/ f196 1 f201"/>
              <a:gd name="f204" fmla="*/ f197 1 f201"/>
              <a:gd name="f205" fmla="*/ f196 1 f202"/>
              <a:gd name="f206" fmla="*/ f198 1 f202"/>
              <a:gd name="f207" fmla="*/ f203 f194 1"/>
              <a:gd name="f208" fmla="*/ f204 f194 1"/>
              <a:gd name="f209" fmla="*/ f206 f195 1"/>
              <a:gd name="f210" fmla="*/ f205 f1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7" t="f210" r="f208" b="f209"/>
            <a:pathLst>
              <a:path w="3307788" h="2669631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lnTo>
                  <a:pt x="f31" y="f32"/>
                </a:ln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3" y="f63"/>
                </a:lnTo>
                <a:cubicBezTo>
                  <a:pt x="f64" y="f65"/>
                  <a:pt x="f66" y="f67"/>
                  <a:pt x="f68" y="f4"/>
                </a:cubicBezTo>
                <a:cubicBezTo>
                  <a:pt x="f69" y="f70"/>
                  <a:pt x="f71" y="f72"/>
                  <a:pt x="f2" y="f73"/>
                </a:cubicBezTo>
                <a:lnTo>
                  <a:pt x="f74" y="f75"/>
                </a:ln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lose/>
                <a:moveTo>
                  <a:pt x="f88" y="f89"/>
                </a:move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22" y="f123"/>
                  <a:pt x="f88" y="f89"/>
                </a:cubicBezTo>
                <a:close/>
                <a:moveTo>
                  <a:pt x="f124" y="f125"/>
                </a:moveTo>
                <a:cubicBezTo>
                  <a:pt x="f126" y="f127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107"/>
                </a:cubicBezTo>
                <a:cubicBezTo>
                  <a:pt x="f143" y="f144"/>
                  <a:pt x="f145" y="f146"/>
                  <a:pt x="f147" y="f148"/>
                </a:cubicBezTo>
                <a:cubicBezTo>
                  <a:pt x="f149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24" y="f125"/>
                </a:cubicBezTo>
                <a:close/>
                <a:moveTo>
                  <a:pt x="f159" y="f2"/>
                </a:move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68" y="f169"/>
                  <a:pt x="f170" y="f171"/>
                </a:cubicBezTo>
                <a:cubicBezTo>
                  <a:pt x="f172" y="f173"/>
                  <a:pt x="f174" y="f175"/>
                  <a:pt x="f176" y="f177"/>
                </a:cubicBezTo>
                <a:cubicBezTo>
                  <a:pt x="f178" y="f179"/>
                  <a:pt x="f180" y="f181"/>
                  <a:pt x="f182" y="f183"/>
                </a:cubicBezTo>
                <a:cubicBezTo>
                  <a:pt x="f184" y="f185"/>
                  <a:pt x="f186" y="f187"/>
                  <a:pt x="f188" y="f189"/>
                </a:cubicBezTo>
                <a:cubicBezTo>
                  <a:pt x="f190" y="f191"/>
                  <a:pt x="f192" y="f193"/>
                  <a:pt x="f159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6" name="Rounded Rectangle 25">
            <a:extLst>
              <a:ext uri="{FF2B5EF4-FFF2-40B4-BE49-F238E27FC236}">
                <a16:creationId xmlns:a16="http://schemas.microsoft.com/office/drawing/2014/main" id="{C375446F-8FC4-1318-5D59-C5226D293B2A}"/>
              </a:ext>
            </a:extLst>
          </p:cNvPr>
          <p:cNvSpPr/>
          <p:nvPr/>
        </p:nvSpPr>
        <p:spPr>
          <a:xfrm>
            <a:off x="8234290" y="4387108"/>
            <a:ext cx="498091" cy="365028"/>
          </a:xfrm>
          <a:custGeom>
            <a:avLst/>
            <a:gdLst>
              <a:gd name="f0" fmla="val w"/>
              <a:gd name="f1" fmla="val h"/>
              <a:gd name="f2" fmla="val 0"/>
              <a:gd name="f3" fmla="val 3248842"/>
              <a:gd name="f4" fmla="val 2380886"/>
              <a:gd name="f5" fmla="val 1194785"/>
              <a:gd name="f6" fmla="val 1472263"/>
              <a:gd name="f7" fmla="val 1150014"/>
              <a:gd name="f8" fmla="val 1113720"/>
              <a:gd name="f9" fmla="val 1508557"/>
              <a:gd name="f10" fmla="val 1553328"/>
              <a:gd name="f11" fmla="val 1600880"/>
              <a:gd name="f12" fmla="val 1645651"/>
              <a:gd name="f13" fmla="val 1681945"/>
              <a:gd name="f14" fmla="val 2067186"/>
              <a:gd name="f15" fmla="val 2111957"/>
              <a:gd name="f16" fmla="val 2148251"/>
              <a:gd name="f17" fmla="val 2582402"/>
              <a:gd name="f18" fmla="val 986449"/>
              <a:gd name="f19" fmla="val 2477247"/>
              <a:gd name="f20" fmla="val 2392002"/>
              <a:gd name="f21" fmla="val 1071694"/>
              <a:gd name="f22" fmla="val 1176848"/>
              <a:gd name="f23" fmla="val 1282003"/>
              <a:gd name="f24" fmla="val 1367248"/>
              <a:gd name="f25" fmla="val 2687557"/>
              <a:gd name="f26" fmla="val 2772801"/>
              <a:gd name="f27" fmla="val 679570"/>
              <a:gd name="f28" fmla="val 574415"/>
              <a:gd name="f29" fmla="val 489171"/>
              <a:gd name="f30" fmla="val 784725"/>
              <a:gd name="f31" fmla="val 869970"/>
              <a:gd name="f32" fmla="val 867954"/>
              <a:gd name="f33" fmla="val 155801"/>
              <a:gd name="f34" fmla="val 726849"/>
              <a:gd name="f35" fmla="val 858549"/>
              <a:gd name="f36" fmla="val 2535122"/>
              <a:gd name="f37" fmla="val 2394017"/>
              <a:gd name="f38" fmla="val 677268"/>
              <a:gd name="f39" fmla="val 2584703"/>
              <a:gd name="f40" fmla="val 2736658"/>
              <a:gd name="f41" fmla="val 607820"/>
              <a:gd name="f42" fmla="val 2766265"/>
              <a:gd name="f43" fmla="val 579906"/>
              <a:gd name="f44" fmla="val 2806392"/>
              <a:gd name="f45" fmla="val 564164"/>
              <a:gd name="f46" fmla="val 2850195"/>
              <a:gd name="f47" fmla="val 3069929"/>
              <a:gd name="f48" fmla="val 3168740"/>
              <a:gd name="f49" fmla="val 644266"/>
              <a:gd name="f50" fmla="val 743077"/>
              <a:gd name="f51" fmla="val 792706"/>
              <a:gd name="f52" fmla="val 891517"/>
              <a:gd name="f53" fmla="val 971619"/>
              <a:gd name="f54" fmla="val 3054536"/>
              <a:gd name="f55" fmla="val 3060628"/>
              <a:gd name="f56" fmla="val 989042"/>
              <a:gd name="f57" fmla="val 3063411"/>
              <a:gd name="f58" fmla="val 1007758"/>
              <a:gd name="f59" fmla="val 1027125"/>
              <a:gd name="f60" fmla="val 2015961"/>
              <a:gd name="f61" fmla="val 2889080"/>
              <a:gd name="f62" fmla="val 2260325"/>
              <a:gd name="f63" fmla="val 2326909"/>
              <a:gd name="f64" fmla="val 2835102"/>
              <a:gd name="f65" fmla="val 2768518"/>
              <a:gd name="f66" fmla="val 2286284"/>
              <a:gd name="f67" fmla="val 2219700"/>
              <a:gd name="f68" fmla="val 2165723"/>
              <a:gd name="f69" fmla="val 1096248"/>
              <a:gd name="f70" fmla="val 1042270"/>
              <a:gd name="f71" fmla="val 975686"/>
              <a:gd name="f72" fmla="val 493453"/>
              <a:gd name="f73" fmla="val 426869"/>
              <a:gd name="f74" fmla="val 372891"/>
              <a:gd name="f75" fmla="val 198560"/>
              <a:gd name="f76" fmla="val 201343"/>
              <a:gd name="f77" fmla="val 207435"/>
              <a:gd name="f78" fmla="val 178913"/>
              <a:gd name="f79" fmla="val 80102"/>
              <a:gd name="f80" fmla="val 398647"/>
              <a:gd name="f81" fmla="val 447310"/>
              <a:gd name="f82" fmla="val 491436"/>
              <a:gd name="f83" fmla="val 583593"/>
              <a:gd name="f84" fmla="val 523419"/>
              <a:gd name="f85" fmla="val 615395"/>
              <a:gd name="f86" fmla="*/ f0 1 3248842"/>
              <a:gd name="f87" fmla="*/ f1 1 2380886"/>
              <a:gd name="f88" fmla="val f2"/>
              <a:gd name="f89" fmla="val f3"/>
              <a:gd name="f90" fmla="val f4"/>
              <a:gd name="f91" fmla="+- f90 0 f88"/>
              <a:gd name="f92" fmla="+- f89 0 f88"/>
              <a:gd name="f93" fmla="*/ f92 1 3248842"/>
              <a:gd name="f94" fmla="*/ f91 1 2380886"/>
              <a:gd name="f95" fmla="*/ f88 1 f93"/>
              <a:gd name="f96" fmla="*/ f89 1 f93"/>
              <a:gd name="f97" fmla="*/ f88 1 f94"/>
              <a:gd name="f98" fmla="*/ f90 1 f94"/>
              <a:gd name="f99" fmla="*/ f95 f86 1"/>
              <a:gd name="f100" fmla="*/ f96 f86 1"/>
              <a:gd name="f101" fmla="*/ f98 f87 1"/>
              <a:gd name="f102" fmla="*/ f97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9" t="f102" r="f100" b="f101"/>
            <a:pathLst>
              <a:path w="3248842" h="238088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cubicBezTo>
                  <a:pt x="f20" y="f23"/>
                  <a:pt x="f19" y="f24"/>
                  <a:pt x="f17" y="f24"/>
                </a:cubicBezTo>
                <a:cubicBezTo>
                  <a:pt x="f25" y="f24"/>
                  <a:pt x="f26" y="f23"/>
                  <a:pt x="f26" y="f22"/>
                </a:cubicBezTo>
                <a:cubicBezTo>
                  <a:pt x="f26" y="f21"/>
                  <a:pt x="f25" y="f18"/>
                  <a:pt x="f17" y="f18"/>
                </a:cubicBezTo>
                <a:close/>
                <a:moveTo>
                  <a:pt x="f27" y="f18"/>
                </a:moveTo>
                <a:cubicBezTo>
                  <a:pt x="f28" y="f18"/>
                  <a:pt x="f29" y="f21"/>
                  <a:pt x="f29" y="f22"/>
                </a:cubicBezTo>
                <a:cubicBezTo>
                  <a:pt x="f29" y="f23"/>
                  <a:pt x="f28" y="f24"/>
                  <a:pt x="f27" y="f24"/>
                </a:cubicBezTo>
                <a:cubicBezTo>
                  <a:pt x="f30" y="f24"/>
                  <a:pt x="f31" y="f23"/>
                  <a:pt x="f31" y="f22"/>
                </a:cubicBezTo>
                <a:cubicBezTo>
                  <a:pt x="f31" y="f21"/>
                  <a:pt x="f30" y="f18"/>
                  <a:pt x="f27" y="f18"/>
                </a:cubicBezTo>
                <a:close/>
                <a:moveTo>
                  <a:pt x="f32" y="f33"/>
                </a:moveTo>
                <a:lnTo>
                  <a:pt x="f34" y="f35"/>
                </a:lnTo>
                <a:lnTo>
                  <a:pt x="f36" y="f35"/>
                </a:lnTo>
                <a:lnTo>
                  <a:pt x="f37" y="f33"/>
                </a:lnTo>
                <a:close/>
                <a:moveTo>
                  <a:pt x="f38" y="f2"/>
                </a:moveTo>
                <a:lnTo>
                  <a:pt x="f39" y="f2"/>
                </a:lnTo>
                <a:lnTo>
                  <a:pt x="f40" y="f41"/>
                </a:lnTo>
                <a:cubicBezTo>
                  <a:pt x="f42" y="f43"/>
                  <a:pt x="f44" y="f45"/>
                  <a:pt x="f46" y="f45"/>
                </a:cubicBezTo>
                <a:lnTo>
                  <a:pt x="f47" y="f45"/>
                </a:lnTo>
                <a:cubicBezTo>
                  <a:pt x="f48" y="f45"/>
                  <a:pt x="f3" y="f49"/>
                  <a:pt x="f3" y="f50"/>
                </a:cubicBezTo>
                <a:lnTo>
                  <a:pt x="f3" y="f51"/>
                </a:lnTo>
                <a:cubicBezTo>
                  <a:pt x="f3" y="f52"/>
                  <a:pt x="f48" y="f53"/>
                  <a:pt x="f47" y="f53"/>
                </a:cubicBezTo>
                <a:lnTo>
                  <a:pt x="f54" y="f53"/>
                </a:lnTo>
                <a:cubicBezTo>
                  <a:pt x="f55" y="f56"/>
                  <a:pt x="f57" y="f58"/>
                  <a:pt x="f57" y="f59"/>
                </a:cubicBezTo>
                <a:lnTo>
                  <a:pt x="f57" y="f60"/>
                </a:lnTo>
                <a:lnTo>
                  <a:pt x="f61" y="f60"/>
                </a:lnTo>
                <a:lnTo>
                  <a:pt x="f61" y="f62"/>
                </a:lnTo>
                <a:cubicBezTo>
                  <a:pt x="f61" y="f63"/>
                  <a:pt x="f64" y="f4"/>
                  <a:pt x="f65" y="f4"/>
                </a:cubicBezTo>
                <a:lnTo>
                  <a:pt x="f66" y="f4"/>
                </a:lnTo>
                <a:cubicBezTo>
                  <a:pt x="f67" y="f4"/>
                  <a:pt x="f68" y="f63"/>
                  <a:pt x="f68" y="f62"/>
                </a:cubicBezTo>
                <a:lnTo>
                  <a:pt x="f68" y="f60"/>
                </a:lnTo>
                <a:lnTo>
                  <a:pt x="f69" y="f60"/>
                </a:lnTo>
                <a:lnTo>
                  <a:pt x="f69" y="f62"/>
                </a:lnTo>
                <a:cubicBezTo>
                  <a:pt x="f69" y="f63"/>
                  <a:pt x="f70" y="f4"/>
                  <a:pt x="f71" y="f4"/>
                </a:cubicBezTo>
                <a:lnTo>
                  <a:pt x="f72" y="f4"/>
                </a:lnTo>
                <a:cubicBezTo>
                  <a:pt x="f73" y="f4"/>
                  <a:pt x="f74" y="f63"/>
                  <a:pt x="f74" y="f62"/>
                </a:cubicBezTo>
                <a:lnTo>
                  <a:pt x="f74" y="f60"/>
                </a:lnTo>
                <a:lnTo>
                  <a:pt x="f75" y="f60"/>
                </a:lnTo>
                <a:lnTo>
                  <a:pt x="f75" y="f59"/>
                </a:lnTo>
                <a:cubicBezTo>
                  <a:pt x="f75" y="f58"/>
                  <a:pt x="f76" y="f56"/>
                  <a:pt x="f77" y="f53"/>
                </a:cubicBezTo>
                <a:lnTo>
                  <a:pt x="f78" y="f53"/>
                </a:lnTo>
                <a:cubicBezTo>
                  <a:pt x="f79" y="f53"/>
                  <a:pt x="f2" y="f52"/>
                  <a:pt x="f2" y="f51"/>
                </a:cubicBezTo>
                <a:lnTo>
                  <a:pt x="f2" y="f50"/>
                </a:lnTo>
                <a:cubicBezTo>
                  <a:pt x="f2" y="f49"/>
                  <a:pt x="f79" y="f45"/>
                  <a:pt x="f78" y="f45"/>
                </a:cubicBezTo>
                <a:lnTo>
                  <a:pt x="f80" y="f45"/>
                </a:lnTo>
                <a:cubicBezTo>
                  <a:pt x="f81" y="f45"/>
                  <a:pt x="f82" y="f83"/>
                  <a:pt x="f84" y="f85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7" name="Donut 39">
            <a:extLst>
              <a:ext uri="{FF2B5EF4-FFF2-40B4-BE49-F238E27FC236}">
                <a16:creationId xmlns:a16="http://schemas.microsoft.com/office/drawing/2014/main" id="{A9292E6C-EEC7-E886-C8F9-9D10DA223167}"/>
              </a:ext>
            </a:extLst>
          </p:cNvPr>
          <p:cNvSpPr/>
          <p:nvPr/>
        </p:nvSpPr>
        <p:spPr>
          <a:xfrm>
            <a:off x="3138979" y="3416939"/>
            <a:ext cx="488381" cy="488381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152300"/>
              <a:gd name="f5" fmla="val 922782"/>
              <a:gd name="f6" fmla="val 2354400"/>
              <a:gd name="f7" fmla="val 1620000"/>
              <a:gd name="f8" fmla="val 2317218"/>
              <a:gd name="f9" fmla="val 342403"/>
              <a:gd name="f10" fmla="val 914403"/>
              <a:gd name="f11" fmla="val 2325597"/>
              <a:gd name="f12" fmla="val 2897597"/>
              <a:gd name="f13" fmla="val 2514701"/>
              <a:gd name="f14" fmla="val 725299"/>
              <a:gd name="f15" fmla="*/ f0 1 3240000"/>
              <a:gd name="f16" fmla="*/ f1 1 3240000"/>
              <a:gd name="f17" fmla="val f2"/>
              <a:gd name="f18" fmla="val f3"/>
              <a:gd name="f19" fmla="+- f18 0 f17"/>
              <a:gd name="f20" fmla="*/ f19 1 3240000"/>
              <a:gd name="f21" fmla="*/ f17 1 f20"/>
              <a:gd name="f22" fmla="*/ f18 1 f20"/>
              <a:gd name="f23" fmla="*/ f21 f15 1"/>
              <a:gd name="f24" fmla="*/ f22 f15 1"/>
              <a:gd name="f25" fmla="*/ f22 f16 1"/>
              <a:gd name="f26" fmla="*/ f21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3" t="f26" r="f24" b="f25"/>
            <a:pathLst>
              <a:path w="3240000" h="3240000">
                <a:moveTo>
                  <a:pt x="f4" y="f5"/>
                </a:moveTo>
                <a:lnTo>
                  <a:pt x="f6" y="f7"/>
                </a:lnTo>
                <a:lnTo>
                  <a:pt x="f4" y="f8"/>
                </a:lnTo>
                <a:close/>
                <a:moveTo>
                  <a:pt x="f7" y="f9"/>
                </a:moveTo>
                <a:cubicBezTo>
                  <a:pt x="f10" y="f9"/>
                  <a:pt x="f9" y="f10"/>
                  <a:pt x="f9" y="f7"/>
                </a:cubicBezTo>
                <a:cubicBezTo>
                  <a:pt x="f9" y="f11"/>
                  <a:pt x="f10" y="f12"/>
                  <a:pt x="f7" y="f12"/>
                </a:cubicBezTo>
                <a:cubicBezTo>
                  <a:pt x="f11" y="f12"/>
                  <a:pt x="f12" y="f11"/>
                  <a:pt x="f12" y="f7"/>
                </a:cubicBezTo>
                <a:cubicBezTo>
                  <a:pt x="f12" y="f10"/>
                  <a:pt x="f11" y="f9"/>
                  <a:pt x="f7" y="f9"/>
                </a:cubicBezTo>
                <a:close/>
                <a:moveTo>
                  <a:pt x="f7" y="f2"/>
                </a:moveTo>
                <a:cubicBezTo>
                  <a:pt x="f13" y="f2"/>
                  <a:pt x="f3" y="f14"/>
                  <a:pt x="f3" y="f7"/>
                </a:cubicBezTo>
                <a:cubicBezTo>
                  <a:pt x="f3" y="f13"/>
                  <a:pt x="f13" y="f3"/>
                  <a:pt x="f7" y="f3"/>
                </a:cubicBezTo>
                <a:cubicBezTo>
                  <a:pt x="f14" y="f3"/>
                  <a:pt x="f2" y="f13"/>
                  <a:pt x="f2" y="f7"/>
                </a:cubicBezTo>
                <a:cubicBezTo>
                  <a:pt x="f2" y="f14"/>
                  <a:pt x="f14" y="f2"/>
                  <a:pt x="f7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8" name="Chord 38">
            <a:extLst>
              <a:ext uri="{FF2B5EF4-FFF2-40B4-BE49-F238E27FC236}">
                <a16:creationId xmlns:a16="http://schemas.microsoft.com/office/drawing/2014/main" id="{4B1F5878-40B4-AC76-34E4-D6B213BBD62B}"/>
              </a:ext>
            </a:extLst>
          </p:cNvPr>
          <p:cNvSpPr/>
          <p:nvPr/>
        </p:nvSpPr>
        <p:spPr>
          <a:xfrm>
            <a:off x="5003404" y="4227353"/>
            <a:ext cx="411498" cy="529154"/>
          </a:xfrm>
          <a:custGeom>
            <a:avLst/>
            <a:gdLst>
              <a:gd name="f0" fmla="val w"/>
              <a:gd name="f1" fmla="val h"/>
              <a:gd name="f2" fmla="val 0"/>
              <a:gd name="f3" fmla="val 2519554"/>
              <a:gd name="f4" fmla="val 3240000"/>
              <a:gd name="f5" fmla="val 1259778"/>
              <a:gd name="f6" fmla="val 1299543"/>
              <a:gd name="f7" fmla="val 1331778"/>
              <a:gd name="f8" fmla="val 32235"/>
              <a:gd name="f9" fmla="val 72000"/>
              <a:gd name="f10" fmla="val 292696"/>
              <a:gd name="f11" fmla="val 1526887"/>
              <a:gd name="f12" fmla="val 301316"/>
              <a:gd name="f13" fmla="val 1719796"/>
              <a:gd name="f14" fmla="val 357828"/>
              <a:gd name="f15" fmla="val 1894309"/>
              <a:gd name="f16" fmla="val 459601"/>
              <a:gd name="f17" fmla="val 2284331"/>
              <a:gd name="f18" fmla="val 687055"/>
              <a:gd name="f19" fmla="val 2522839"/>
              <a:gd name="f20" fmla="val 1105809"/>
              <a:gd name="f21" fmla="val 2519520"/>
              <a:gd name="f22" fmla="val 1557297"/>
              <a:gd name="f23" fmla="val 2509882"/>
              <a:gd name="f24" fmla="val 1557270"/>
              <a:gd name="f25" fmla="val 2413806"/>
              <a:gd name="f26" fmla="val 1435449"/>
              <a:gd name="f27" fmla="val 2264527"/>
              <a:gd name="f28" fmla="val 1358626"/>
              <a:gd name="f29" fmla="val 2097304"/>
              <a:gd name="f30" fmla="val 1931567"/>
              <a:gd name="f31" fmla="val 1783455"/>
              <a:gd name="f32" fmla="val 1434091"/>
              <a:gd name="f33" fmla="val 1688484"/>
              <a:gd name="f34" fmla="val 1554913"/>
              <a:gd name="f35" fmla="val 1657888"/>
              <a:gd name="f36" fmla="val 1554825"/>
              <a:gd name="f37" fmla="val 1579123"/>
              <a:gd name="f38" fmla="val 1454657"/>
              <a:gd name="f39" fmla="val 1463823"/>
              <a:gd name="f40" fmla="val 1385682"/>
              <a:gd name="f41" fmla="val 1368008"/>
              <a:gd name="f42" fmla="val 2507895"/>
              <a:gd name="f43" fmla="val 1356113"/>
              <a:gd name="f44" fmla="val 2868215"/>
              <a:gd name="f45" fmla="val 1353558"/>
              <a:gd name="f46" fmla="val 1347515"/>
              <a:gd name="f47" fmla="val 3074779"/>
              <a:gd name="f48" fmla="val 1177830"/>
              <a:gd name="f49" fmla="val 969556"/>
              <a:gd name="f50" fmla="val 759529"/>
              <a:gd name="f51" fmla="val 588743"/>
              <a:gd name="f52" fmla="val 3071985"/>
              <a:gd name="f53" fmla="val 585029"/>
              <a:gd name="f54" fmla="val 2863014"/>
              <a:gd name="f55" fmla="val 584214"/>
              <a:gd name="f56" fmla="val 2861474"/>
              <a:gd name="f57" fmla="val 584183"/>
              <a:gd name="f58" fmla="val 2859896"/>
              <a:gd name="f59" fmla="val 2858310"/>
              <a:gd name="f60" fmla="val 584422"/>
              <a:gd name="f61" fmla="val 2856985"/>
              <a:gd name="f62" fmla="val 584186"/>
              <a:gd name="f63" fmla="val 2856201"/>
              <a:gd name="f64" fmla="val 584184"/>
              <a:gd name="f65" fmla="val 2855415"/>
              <a:gd name="f66" fmla="val 2854628"/>
              <a:gd name="f67" fmla="val 584846"/>
              <a:gd name="f68" fmla="val 585977"/>
              <a:gd name="f69" fmla="val 2797047"/>
              <a:gd name="f70" fmla="val 628115"/>
              <a:gd name="f71" fmla="val 2750982"/>
              <a:gd name="f72" fmla="val 679843"/>
              <a:gd name="f73" fmla="val 731571"/>
              <a:gd name="f74" fmla="val 773709"/>
              <a:gd name="f75" fmla="val 774841"/>
              <a:gd name="f76" fmla="val 776870"/>
              <a:gd name="f77" fmla="val 2961046"/>
              <a:gd name="f78" fmla="val 863138"/>
              <a:gd name="f79" fmla="val 3047314"/>
              <a:gd name="f80" fmla="val 1075974"/>
              <a:gd name="f81" fmla="val 1162242"/>
              <a:gd name="f82" fmla="val 1163439"/>
              <a:gd name="f83" fmla="val 1187778"/>
              <a:gd name="f84" fmla="val 1365548"/>
              <a:gd name="f85" fmla="val 1048083"/>
              <a:gd name="f86" fmla="val 1378241"/>
              <a:gd name="f87" fmla="val 925400"/>
              <a:gd name="f88" fmla="val 1448176"/>
              <a:gd name="f89" fmla="val 842602"/>
              <a:gd name="f90" fmla="val 1552487"/>
              <a:gd name="f91" fmla="val 807450"/>
              <a:gd name="f92" fmla="val 1552386"/>
              <a:gd name="f93" fmla="val 712615"/>
              <a:gd name="f94" fmla="val 1432960"/>
              <a:gd name="f95" fmla="val 565486"/>
              <a:gd name="f96" fmla="val 400996"/>
              <a:gd name="f97" fmla="val 240343"/>
              <a:gd name="f98" fmla="val 96251"/>
              <a:gd name="f99" fmla="val 1429532"/>
              <a:gd name="f100" fmla="val 1543232"/>
              <a:gd name="f101" fmla="val 1264"/>
              <a:gd name="f102" fmla="val 1094357"/>
              <a:gd name="f103" fmla="val 241710"/>
              <a:gd name="f104" fmla="val 680052"/>
              <a:gd name="f105" fmla="val 631054"/>
              <a:gd name="f106" fmla="val 455977"/>
              <a:gd name="f107" fmla="val 804121"/>
              <a:gd name="f108" fmla="val 356374"/>
              <a:gd name="f109" fmla="val 994908"/>
              <a:gd name="f110" fmla="val 301092"/>
              <a:gd name="f111" fmla="val 292721"/>
              <a:gd name="f112" fmla="val 1220013"/>
              <a:gd name="f113" fmla="*/ f0 1 2519554"/>
              <a:gd name="f114" fmla="*/ f1 1 3240000"/>
              <a:gd name="f115" fmla="val f2"/>
              <a:gd name="f116" fmla="val f3"/>
              <a:gd name="f117" fmla="val f4"/>
              <a:gd name="f118" fmla="+- f117 0 f115"/>
              <a:gd name="f119" fmla="+- f116 0 f115"/>
              <a:gd name="f120" fmla="*/ f119 1 2519554"/>
              <a:gd name="f121" fmla="*/ f118 1 3240000"/>
              <a:gd name="f122" fmla="*/ f115 1 f120"/>
              <a:gd name="f123" fmla="*/ f116 1 f120"/>
              <a:gd name="f124" fmla="*/ f115 1 f121"/>
              <a:gd name="f125" fmla="*/ f117 1 f121"/>
              <a:gd name="f126" fmla="*/ f122 f113 1"/>
              <a:gd name="f127" fmla="*/ f123 f113 1"/>
              <a:gd name="f128" fmla="*/ f125 f114 1"/>
              <a:gd name="f129" fmla="*/ f124 f1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6" t="f129" r="f127" b="f128"/>
            <a:pathLst>
              <a:path w="2519554" h="3240000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lnTo>
                  <a:pt x="f7" y="f10"/>
                </a:ln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lnTo>
                  <a:pt x="f23" y="f24"/>
                </a:ln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lnTo>
                  <a:pt x="f35" y="f36"/>
                </a:lnTo>
                <a:cubicBezTo>
                  <a:pt x="f37" y="f38"/>
                  <a:pt x="f39" y="f40"/>
                  <a:pt x="f7" y="f41"/>
                </a:cubicBezTo>
                <a:lnTo>
                  <a:pt x="f7" y="f42"/>
                </a:lnTo>
                <a:lnTo>
                  <a:pt x="f43" y="f42"/>
                </a:lnTo>
                <a:lnTo>
                  <a:pt x="f43" y="f44"/>
                </a:lnTo>
                <a:lnTo>
                  <a:pt x="f45" y="f44"/>
                </a:lnTo>
                <a:cubicBezTo>
                  <a:pt x="f46" y="f47"/>
                  <a:pt x="f48" y="f4"/>
                  <a:pt x="f49" y="f4"/>
                </a:cubicBezTo>
                <a:cubicBezTo>
                  <a:pt x="f50" y="f4"/>
                  <a:pt x="f51" y="f52"/>
                  <a:pt x="f53" y="f54"/>
                </a:cubicBezTo>
                <a:cubicBezTo>
                  <a:pt x="f55" y="f56"/>
                  <a:pt x="f57" y="f58"/>
                  <a:pt x="f57" y="f59"/>
                </a:cubicBezTo>
                <a:lnTo>
                  <a:pt x="f60" y="f61"/>
                </a:lnTo>
                <a:cubicBezTo>
                  <a:pt x="f62" y="f63"/>
                  <a:pt x="f64" y="f65"/>
                  <a:pt x="f64" y="f66"/>
                </a:cubicBezTo>
                <a:lnTo>
                  <a:pt x="f67" y="f66"/>
                </a:lnTo>
                <a:cubicBezTo>
                  <a:pt x="f68" y="f69"/>
                  <a:pt x="f70" y="f71"/>
                  <a:pt x="f72" y="f71"/>
                </a:cubicBezTo>
                <a:cubicBezTo>
                  <a:pt x="f73" y="f71"/>
                  <a:pt x="f74" y="f69"/>
                  <a:pt x="f75" y="f66"/>
                </a:cubicBezTo>
                <a:lnTo>
                  <a:pt x="f76" y="f66"/>
                </a:lnTo>
                <a:cubicBezTo>
                  <a:pt x="f76" y="f77"/>
                  <a:pt x="f78" y="f79"/>
                  <a:pt x="f49" y="f79"/>
                </a:cubicBezTo>
                <a:cubicBezTo>
                  <a:pt x="f80" y="f79"/>
                  <a:pt x="f81" y="f77"/>
                  <a:pt x="f81" y="f66"/>
                </a:cubicBezTo>
                <a:lnTo>
                  <a:pt x="f82" y="f66"/>
                </a:lnTo>
                <a:lnTo>
                  <a:pt x="f82" y="f42"/>
                </a:lnTo>
                <a:lnTo>
                  <a:pt x="f83" y="f42"/>
                </a:lnTo>
                <a:lnTo>
                  <a:pt x="f83" y="f84"/>
                </a:ln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cubicBezTo>
                  <a:pt x="f93" y="f94"/>
                  <a:pt x="f95" y="f28"/>
                  <a:pt x="f96" y="f28"/>
                </a:cubicBezTo>
                <a:cubicBezTo>
                  <a:pt x="f97" y="f28"/>
                  <a:pt x="f98" y="f99"/>
                  <a:pt x="f2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83" y="f111"/>
                </a:cubicBezTo>
                <a:lnTo>
                  <a:pt x="f83" y="f9"/>
                </a:lnTo>
                <a:cubicBezTo>
                  <a:pt x="f83" y="f8"/>
                  <a:pt x="f112" y="f2"/>
                  <a:pt x="f5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099A8BFE-2C75-E440-E9CC-DD2EECADB6E9}"/>
              </a:ext>
            </a:extLst>
          </p:cNvPr>
          <p:cNvSpPr/>
          <p:nvPr/>
        </p:nvSpPr>
        <p:spPr>
          <a:xfrm>
            <a:off x="5631478" y="4355131"/>
            <a:ext cx="431039" cy="426521"/>
          </a:xfrm>
          <a:custGeom>
            <a:avLst/>
            <a:gdLst>
              <a:gd name="f0" fmla="val w"/>
              <a:gd name="f1" fmla="val h"/>
              <a:gd name="f2" fmla="val 0"/>
              <a:gd name="f3" fmla="val 3220460"/>
              <a:gd name="f4" fmla="val 3186731"/>
              <a:gd name="f5" fmla="val 1762834"/>
              <a:gd name="f6" fmla="val 1282034"/>
              <a:gd name="f7" fmla="val 273698"/>
              <a:gd name="f8" fmla="val 2771171"/>
              <a:gd name="f9" fmla="val 253145"/>
              <a:gd name="f10" fmla="val 2791724"/>
              <a:gd name="f11" fmla="val 2825048"/>
              <a:gd name="f12" fmla="val 2845601"/>
              <a:gd name="f13" fmla="val 294251"/>
              <a:gd name="f14" fmla="val 2866154"/>
              <a:gd name="f15" fmla="val 327575"/>
              <a:gd name="f16" fmla="val 348128"/>
              <a:gd name="f17" fmla="val 1830131"/>
              <a:gd name="f18" fmla="val 1363598"/>
              <a:gd name="f19" fmla="val 2703218"/>
              <a:gd name="f20" fmla="val 237332"/>
              <a:gd name="f21" fmla="val 2623680"/>
              <a:gd name="f22" fmla="val 2559202"/>
              <a:gd name="f23" fmla="val 301810"/>
              <a:gd name="f24" fmla="val 381348"/>
              <a:gd name="f25" fmla="val 460886"/>
              <a:gd name="f26" fmla="val 525364"/>
              <a:gd name="f27" fmla="val 2782756"/>
              <a:gd name="f28" fmla="val 2847234"/>
              <a:gd name="f29" fmla="val 2413103"/>
              <a:gd name="f30" fmla="val 2858994"/>
              <a:gd name="f31" fmla="val 361466"/>
              <a:gd name="f32" fmla="val 807357"/>
              <a:gd name="f33" fmla="val 1253248"/>
              <a:gd name="f34" fmla="val 1614714"/>
              <a:gd name="f35" fmla="val 2305542"/>
              <a:gd name="f36" fmla="val 2202893"/>
              <a:gd name="f37" fmla="val 1593680"/>
              <a:gd name="f38" fmla="val 2109223"/>
              <a:gd name="f39" fmla="val 1555067"/>
              <a:gd name="f40" fmla="val 2191945"/>
              <a:gd name="f41" fmla="val 1637789"/>
              <a:gd name="f42" fmla="val 2226856"/>
              <a:gd name="f43" fmla="val 1672699"/>
              <a:gd name="f44" fmla="val 2226855"/>
              <a:gd name="f45" fmla="val 1729300"/>
              <a:gd name="f46" fmla="val 1764210"/>
              <a:gd name="f47" fmla="val 2045068"/>
              <a:gd name="f48" fmla="val 1911087"/>
              <a:gd name="f49" fmla="val 2010158"/>
              <a:gd name="f50" fmla="val 1945998"/>
              <a:gd name="f51" fmla="val 1953557"/>
              <a:gd name="f52" fmla="val 1918647"/>
              <a:gd name="f53" fmla="val 1799123"/>
              <a:gd name="f54" fmla="val 1791564"/>
              <a:gd name="f55" fmla="val 1749496"/>
              <a:gd name="f56" fmla="val 1841190"/>
              <a:gd name="f57" fmla="val 1832980"/>
              <a:gd name="f58" fmla="val 1924673"/>
              <a:gd name="f59" fmla="val 1761893"/>
              <a:gd name="f60" fmla="val 1995760"/>
              <a:gd name="f61" fmla="val 1678410"/>
              <a:gd name="f62" fmla="val 1912277"/>
              <a:gd name="f63" fmla="val 1650246"/>
              <a:gd name="f64" fmla="val 1940441"/>
              <a:gd name="f65" fmla="val 1735612"/>
              <a:gd name="f66" fmla="val 2025807"/>
              <a:gd name="f67" fmla="val 1573330"/>
              <a:gd name="f68" fmla="val 2188089"/>
              <a:gd name="f69" fmla="val 1487964"/>
              <a:gd name="f70" fmla="val 2102723"/>
              <a:gd name="f71" fmla="val 1451742"/>
              <a:gd name="f72" fmla="val 2138944"/>
              <a:gd name="f73" fmla="val 1537109"/>
              <a:gd name="f74" fmla="val 2224311"/>
              <a:gd name="f75" fmla="val 1374830"/>
              <a:gd name="f76" fmla="val 2386590"/>
              <a:gd name="f77" fmla="val 1289463"/>
              <a:gd name="f78" fmla="val 2301223"/>
              <a:gd name="f79" fmla="val 1225079"/>
              <a:gd name="f80" fmla="val 2365608"/>
              <a:gd name="f81" fmla="val 1310445"/>
              <a:gd name="f82" fmla="val 2450974"/>
              <a:gd name="f83" fmla="val 1239358"/>
              <a:gd name="f84" fmla="val 2522061"/>
              <a:gd name="f85" fmla="val 1153992"/>
              <a:gd name="f86" fmla="val 2436695"/>
              <a:gd name="f87" fmla="val 1104364"/>
              <a:gd name="f88" fmla="val 2486322"/>
              <a:gd name="f89" fmla="val 1189730"/>
              <a:gd name="f90" fmla="val 2571689"/>
              <a:gd name="f91" fmla="val 1034153"/>
              <a:gd name="f92" fmla="val 2727266"/>
              <a:gd name="f93" fmla="val 948787"/>
              <a:gd name="f94" fmla="val 2641900"/>
              <a:gd name="f95" fmla="val 905863"/>
              <a:gd name="f96" fmla="val 2684824"/>
              <a:gd name="f97" fmla="val 991230"/>
              <a:gd name="f98" fmla="val 2770191"/>
              <a:gd name="f99" fmla="val 842353"/>
              <a:gd name="f100" fmla="val 2919067"/>
              <a:gd name="f101" fmla="val 756986"/>
              <a:gd name="f102" fmla="val 2833700"/>
              <a:gd name="f103" fmla="val 692119"/>
              <a:gd name="f104" fmla="val 2898567"/>
              <a:gd name="f105" fmla="val 777486"/>
              <a:gd name="f106" fmla="val 2983934"/>
              <a:gd name="f107" fmla="val 628610"/>
              <a:gd name="f108" fmla="val 3132811"/>
              <a:gd name="f109" fmla="val 618557"/>
              <a:gd name="f110" fmla="val 3122757"/>
              <a:gd name="f111" fmla="val 622830"/>
              <a:gd name="f112" fmla="val 3134825"/>
              <a:gd name="f113" fmla="val 346551"/>
              <a:gd name="f114" fmla="val 3150831"/>
              <a:gd name="f115" fmla="val 51749"/>
              <a:gd name="f116" fmla="val 2750557"/>
              <a:gd name="f117" fmla="val 48979"/>
              <a:gd name="f118" fmla="val 2747788"/>
              <a:gd name="f119" fmla="val 52495"/>
              <a:gd name="f120" fmla="val 2744272"/>
              <a:gd name="f121" fmla="val 52938"/>
              <a:gd name="f122" fmla="val 2740533"/>
              <a:gd name="f123" fmla="val 54575"/>
              <a:gd name="f124" fmla="val 2742192"/>
              <a:gd name="f125" fmla="val 1671288"/>
              <a:gd name="f126" fmla="val 1125479"/>
              <a:gd name="f127" fmla="val 1628971"/>
              <a:gd name="f128" fmla="val 1027979"/>
              <a:gd name="f129" fmla="val 1605746"/>
              <a:gd name="f130" fmla="val 920380"/>
              <a:gd name="f131" fmla="val 1967212"/>
              <a:gd name="f132" fmla="*/ f0 1 3220460"/>
              <a:gd name="f133" fmla="*/ f1 1 3186731"/>
              <a:gd name="f134" fmla="val f2"/>
              <a:gd name="f135" fmla="val f3"/>
              <a:gd name="f136" fmla="val f4"/>
              <a:gd name="f137" fmla="+- f136 0 f134"/>
              <a:gd name="f138" fmla="+- f135 0 f134"/>
              <a:gd name="f139" fmla="*/ f138 1 3220460"/>
              <a:gd name="f140" fmla="*/ f137 1 3186731"/>
              <a:gd name="f141" fmla="*/ f134 1 f139"/>
              <a:gd name="f142" fmla="*/ f135 1 f139"/>
              <a:gd name="f143" fmla="*/ f134 1 f140"/>
              <a:gd name="f144" fmla="*/ f136 1 f140"/>
              <a:gd name="f145" fmla="*/ f141 f132 1"/>
              <a:gd name="f146" fmla="*/ f142 f132 1"/>
              <a:gd name="f147" fmla="*/ f144 f133 1"/>
              <a:gd name="f148" fmla="*/ f143 f1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5" t="f148" r="f146" b="f147"/>
            <a:pathLst>
              <a:path w="3220460" h="3186731">
                <a:moveTo>
                  <a:pt x="f5" y="f6"/>
                </a:moveTo>
                <a:lnTo>
                  <a:pt x="f7" y="f8"/>
                </a:lnTo>
                <a:cubicBezTo>
                  <a:pt x="f9" y="f10"/>
                  <a:pt x="f9" y="f11"/>
                  <a:pt x="f7" y="f12"/>
                </a:cubicBezTo>
                <a:cubicBezTo>
                  <a:pt x="f13" y="f14"/>
                  <a:pt x="f15" y="f14"/>
                  <a:pt x="f16" y="f12"/>
                </a:cubicBezTo>
                <a:lnTo>
                  <a:pt x="f17" y="f18"/>
                </a:lnTo>
                <a:close/>
                <a:moveTo>
                  <a:pt x="f19" y="f20"/>
                </a:moveTo>
                <a:cubicBezTo>
                  <a:pt x="f21" y="f20"/>
                  <a:pt x="f22" y="f23"/>
                  <a:pt x="f22" y="f24"/>
                </a:cubicBezTo>
                <a:cubicBezTo>
                  <a:pt x="f22" y="f25"/>
                  <a:pt x="f21" y="f26"/>
                  <a:pt x="f19" y="f26"/>
                </a:cubicBezTo>
                <a:cubicBezTo>
                  <a:pt x="f27" y="f26"/>
                  <a:pt x="f28" y="f25"/>
                  <a:pt x="f28" y="f24"/>
                </a:cubicBezTo>
                <a:cubicBezTo>
                  <a:pt x="f28" y="f23"/>
                  <a:pt x="f27" y="f20"/>
                  <a:pt x="f19" y="f20"/>
                </a:cubicBezTo>
                <a:close/>
                <a:moveTo>
                  <a:pt x="f29" y="f2"/>
                </a:moveTo>
                <a:cubicBezTo>
                  <a:pt x="f30" y="f2"/>
                  <a:pt x="f3" y="f31"/>
                  <a:pt x="f3" y="f32"/>
                </a:cubicBezTo>
                <a:cubicBezTo>
                  <a:pt x="f3" y="f33"/>
                  <a:pt x="f30" y="f34"/>
                  <a:pt x="f29" y="f34"/>
                </a:cubicBezTo>
                <a:cubicBezTo>
                  <a:pt x="f35" y="f34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0" y="f46"/>
                </a:cubicBezTo>
                <a:lnTo>
                  <a:pt x="f47" y="f48"/>
                </a:lnTo>
                <a:cubicBezTo>
                  <a:pt x="f49" y="f50"/>
                  <a:pt x="f51" y="f50"/>
                  <a:pt x="f52" y="f48"/>
                </a:cubicBez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2" y="f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cubicBezTo>
                  <a:pt x="f127" y="f128"/>
                  <a:pt x="f129" y="f130"/>
                  <a:pt x="f129" y="f32"/>
                </a:cubicBezTo>
                <a:cubicBezTo>
                  <a:pt x="f129" y="f31"/>
                  <a:pt x="f131" y="f2"/>
                  <a:pt x="f29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0" name="Block Arc 25">
            <a:extLst>
              <a:ext uri="{FF2B5EF4-FFF2-40B4-BE49-F238E27FC236}">
                <a16:creationId xmlns:a16="http://schemas.microsoft.com/office/drawing/2014/main" id="{5A826A9C-6A5E-38CB-1DBC-94C6402A95EA}"/>
              </a:ext>
            </a:extLst>
          </p:cNvPr>
          <p:cNvSpPr/>
          <p:nvPr/>
        </p:nvSpPr>
        <p:spPr>
          <a:xfrm>
            <a:off x="3847658" y="4275688"/>
            <a:ext cx="296549" cy="428432"/>
          </a:xfrm>
          <a:custGeom>
            <a:avLst/>
            <a:gdLst>
              <a:gd name="f0" fmla="val w"/>
              <a:gd name="f1" fmla="val h"/>
              <a:gd name="f2" fmla="val 0"/>
              <a:gd name="f3" fmla="val 2215656"/>
              <a:gd name="f4" fmla="val 3200962"/>
              <a:gd name="f5" fmla="val 1107829"/>
              <a:gd name="f6" fmla="val 2097026"/>
              <a:gd name="f7" fmla="val 1025315"/>
              <a:gd name="f8" fmla="val 958423"/>
              <a:gd name="f9" fmla="val 2163918"/>
              <a:gd name="f10" fmla="val 2246432"/>
              <a:gd name="f11" fmla="val 2302715"/>
              <a:gd name="f12" fmla="val 989546"/>
              <a:gd name="f13" fmla="val 2351730"/>
              <a:gd name="f14" fmla="val 1036590"/>
              <a:gd name="f15" fmla="val 2375275"/>
              <a:gd name="f16" fmla="val 985422"/>
              <a:gd name="f17" fmla="val 2684898"/>
              <a:gd name="f18" fmla="val 1230236"/>
              <a:gd name="f19" fmla="val 1179068"/>
              <a:gd name="f20" fmla="val 1226112"/>
              <a:gd name="f21" fmla="val 1257234"/>
              <a:gd name="f22" fmla="val 1190343"/>
              <a:gd name="f23" fmla="val 1102513"/>
              <a:gd name="f24" fmla="val 266871"/>
              <a:gd name="f25" fmla="val 874876"/>
              <a:gd name="f26" fmla="val 269781"/>
              <a:gd name="f27" fmla="val 691868"/>
              <a:gd name="f28" fmla="val 455143"/>
              <a:gd name="f29" fmla="val 682798"/>
              <a:gd name="f30" fmla="val 690469"/>
              <a:gd name="f31" fmla="val 1580962"/>
              <a:gd name="f32" fmla="val 1525188"/>
              <a:gd name="f33" fmla="val 672127"/>
              <a:gd name="f34" fmla="val 1523654"/>
              <a:gd name="f35" fmla="val 672166"/>
              <a:gd name="f36" fmla="val 1517835"/>
              <a:gd name="f37" fmla="val 444585"/>
              <a:gd name="f38" fmla="val 1330149"/>
              <a:gd name="f39" fmla="val 263961"/>
              <a:gd name="f40" fmla="val 1099102"/>
              <a:gd name="f41" fmla="val 56"/>
              <a:gd name="f42" fmla="val 1472767"/>
              <a:gd name="f43" fmla="val -4720"/>
              <a:gd name="f44" fmla="val 1780852"/>
              <a:gd name="f45" fmla="val 291773"/>
              <a:gd name="f46" fmla="val 1790404"/>
              <a:gd name="f47" fmla="val 665346"/>
              <a:gd name="f48" fmla="val 1742843"/>
              <a:gd name="f49" fmla="val 666562"/>
              <a:gd name="f50" fmla="val 1790627"/>
              <a:gd name="f51" fmla="val 2041344"/>
              <a:gd name="f52" fmla="val 2137614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425030"/>
              <a:gd name="f60" fmla="val 676764"/>
              <a:gd name="f61" fmla="val 425634"/>
              <a:gd name="f62" fmla="val 428273"/>
              <a:gd name="f63" fmla="val 305830"/>
              <a:gd name="f64" fmla="val 727452"/>
              <a:gd name="f65" fmla="val 4806"/>
              <a:gd name="f66" fmla="*/ f0 1 2215656"/>
              <a:gd name="f67" fmla="*/ f1 1 3200962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2215656"/>
              <a:gd name="f74" fmla="*/ f71 1 3200962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2215656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7" y="f29"/>
                </a:cubicBezTo>
                <a:lnTo>
                  <a:pt x="f30" y="f29"/>
                </a:lnTo>
                <a:lnTo>
                  <a:pt x="f30" y="f31"/>
                </a:lnTo>
                <a:lnTo>
                  <a:pt x="f32" y="f31"/>
                </a:lnTo>
                <a:lnTo>
                  <a:pt x="f32" y="f33"/>
                </a:lnTo>
                <a:lnTo>
                  <a:pt x="f34" y="f35"/>
                </a:lnTo>
                <a:cubicBezTo>
                  <a:pt x="f36" y="f37"/>
                  <a:pt x="f38" y="f39"/>
                  <a:pt x="f23" y="f24"/>
                </a:cubicBezTo>
                <a:close/>
                <a:moveTo>
                  <a:pt x="f40" y="f41"/>
                </a:moveTo>
                <a:cubicBezTo>
                  <a:pt x="f42" y="f43"/>
                  <a:pt x="f44" y="f45"/>
                  <a:pt x="f46" y="f47"/>
                </a:cubicBezTo>
                <a:lnTo>
                  <a:pt x="f48" y="f49"/>
                </a:lnTo>
                <a:lnTo>
                  <a:pt x="f50" y="f49"/>
                </a:lnTo>
                <a:lnTo>
                  <a:pt x="f50" y="f31"/>
                </a:lnTo>
                <a:lnTo>
                  <a:pt x="f51" y="f31"/>
                </a:lnTo>
                <a:cubicBezTo>
                  <a:pt x="f52" y="f31"/>
                  <a:pt x="f3" y="f53"/>
                  <a:pt x="f3" y="f54"/>
                </a:cubicBezTo>
                <a:lnTo>
                  <a:pt x="f3" y="f55"/>
                </a:lnTo>
                <a:cubicBezTo>
                  <a:pt x="f3" y="f56"/>
                  <a:pt x="f52" y="f4"/>
                  <a:pt x="f51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1"/>
                  <a:pt x="f57" y="f31"/>
                </a:cubicBezTo>
                <a:lnTo>
                  <a:pt x="f59" y="f31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40" y="f41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1" name="Block Arc 31">
            <a:extLst>
              <a:ext uri="{FF2B5EF4-FFF2-40B4-BE49-F238E27FC236}">
                <a16:creationId xmlns:a16="http://schemas.microsoft.com/office/drawing/2014/main" id="{395F80DA-2A9A-0F52-15BB-37E1A56EE128}"/>
              </a:ext>
            </a:extLst>
          </p:cNvPr>
          <p:cNvSpPr/>
          <p:nvPr/>
        </p:nvSpPr>
        <p:spPr>
          <a:xfrm>
            <a:off x="6265999" y="4307390"/>
            <a:ext cx="386910" cy="428432"/>
          </a:xfrm>
          <a:custGeom>
            <a:avLst/>
            <a:gdLst>
              <a:gd name="f0" fmla="val w"/>
              <a:gd name="f1" fmla="val h"/>
              <a:gd name="f2" fmla="val 0"/>
              <a:gd name="f3" fmla="val 2890784"/>
              <a:gd name="f4" fmla="val 3200962"/>
              <a:gd name="f5" fmla="val 1107828"/>
              <a:gd name="f6" fmla="val 2097026"/>
              <a:gd name="f7" fmla="val 1025313"/>
              <a:gd name="f8" fmla="val 958422"/>
              <a:gd name="f9" fmla="val 2163918"/>
              <a:gd name="f10" fmla="val 2246432"/>
              <a:gd name="f11" fmla="val 2302715"/>
              <a:gd name="f12" fmla="val 989545"/>
              <a:gd name="f13" fmla="val 2351730"/>
              <a:gd name="f14" fmla="val 1036589"/>
              <a:gd name="f15" fmla="val 2375275"/>
              <a:gd name="f16" fmla="val 985421"/>
              <a:gd name="f17" fmla="val 2684898"/>
              <a:gd name="f18" fmla="val 1230235"/>
              <a:gd name="f19" fmla="val 1179067"/>
              <a:gd name="f20" fmla="val 1226111"/>
              <a:gd name="f21" fmla="val 1257233"/>
              <a:gd name="f22" fmla="val 1190342"/>
              <a:gd name="f23" fmla="val 2199259"/>
              <a:gd name="f24" fmla="val 56"/>
              <a:gd name="f25" fmla="val 2572924"/>
              <a:gd name="f26" fmla="val -4720"/>
              <a:gd name="f27" fmla="val 2881009"/>
              <a:gd name="f28" fmla="val 291773"/>
              <a:gd name="f29" fmla="val 2890561"/>
              <a:gd name="f30" fmla="val 665346"/>
              <a:gd name="f31" fmla="val 2843000"/>
              <a:gd name="f32" fmla="val 666562"/>
              <a:gd name="f33" fmla="val 1580962"/>
              <a:gd name="f34" fmla="val 2625345"/>
              <a:gd name="f35" fmla="val 672127"/>
              <a:gd name="f36" fmla="val 2623811"/>
              <a:gd name="f37" fmla="val 672166"/>
              <a:gd name="f38" fmla="val 2617992"/>
              <a:gd name="f39" fmla="val 444585"/>
              <a:gd name="f40" fmla="val 2430306"/>
              <a:gd name="f41" fmla="val 263961"/>
              <a:gd name="f42" fmla="val 2202670"/>
              <a:gd name="f43" fmla="val 266871"/>
              <a:gd name="f44" fmla="val 1975033"/>
              <a:gd name="f45" fmla="val 269781"/>
              <a:gd name="f46" fmla="val 1792025"/>
              <a:gd name="f47" fmla="val 455143"/>
              <a:gd name="f48" fmla="val 682798"/>
              <a:gd name="f49" fmla="val 1790626"/>
              <a:gd name="f50" fmla="val 2041344"/>
              <a:gd name="f51" fmla="val 2137614"/>
              <a:gd name="f52" fmla="val 2215656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1525187"/>
              <a:gd name="f60" fmla="val 676764"/>
              <a:gd name="f61" fmla="val 1525791"/>
              <a:gd name="f62" fmla="val 1528430"/>
              <a:gd name="f63" fmla="val 305830"/>
              <a:gd name="f64" fmla="val 1827609"/>
              <a:gd name="f65" fmla="val 4806"/>
              <a:gd name="f66" fmla="*/ f0 1 2890784"/>
              <a:gd name="f67" fmla="*/ f1 1 3200962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2890784"/>
              <a:gd name="f74" fmla="*/ f71 1 3200962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2890784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4" y="f33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6" y="f48"/>
                </a:cubicBezTo>
                <a:lnTo>
                  <a:pt x="f49" y="f48"/>
                </a:lnTo>
                <a:lnTo>
                  <a:pt x="f49" y="f33"/>
                </a:lnTo>
                <a:lnTo>
                  <a:pt x="f50" y="f33"/>
                </a:lnTo>
                <a:cubicBezTo>
                  <a:pt x="f51" y="f33"/>
                  <a:pt x="f52" y="f53"/>
                  <a:pt x="f52" y="f54"/>
                </a:cubicBezTo>
                <a:lnTo>
                  <a:pt x="f52" y="f55"/>
                </a:lnTo>
                <a:cubicBezTo>
                  <a:pt x="f52" y="f56"/>
                  <a:pt x="f51" y="f4"/>
                  <a:pt x="f50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3"/>
                  <a:pt x="f57" y="f33"/>
                </a:cubicBezTo>
                <a:lnTo>
                  <a:pt x="f59" y="f33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23" y="f24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2" name="Freeform 53">
            <a:extLst>
              <a:ext uri="{FF2B5EF4-FFF2-40B4-BE49-F238E27FC236}">
                <a16:creationId xmlns:a16="http://schemas.microsoft.com/office/drawing/2014/main" id="{79D65CDB-BDF7-57C0-2BF1-7567E8FACC44}"/>
              </a:ext>
            </a:extLst>
          </p:cNvPr>
          <p:cNvSpPr/>
          <p:nvPr/>
        </p:nvSpPr>
        <p:spPr>
          <a:xfrm>
            <a:off x="7561146" y="4333707"/>
            <a:ext cx="423998" cy="4347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96406"/>
              <a:gd name="f7" fmla="val 2354521"/>
              <a:gd name="f8" fmla="val 2279640"/>
              <a:gd name="f9" fmla="val 1747818"/>
              <a:gd name="f10" fmla="val 1827546"/>
              <a:gd name="f11" fmla="val 1826304"/>
              <a:gd name="f12" fmla="val 1873723"/>
              <a:gd name="f13" fmla="val 1907635"/>
              <a:gd name="f14" fmla="val 1985737"/>
              <a:gd name="f15" fmla="val 2047488"/>
              <a:gd name="f16" fmla="val 1955104"/>
              <a:gd name="f17" fmla="val 2095900"/>
              <a:gd name="f18" fmla="val 1897166"/>
              <a:gd name="f19" fmla="val 2139232"/>
              <a:gd name="f20" fmla="val 1773393"/>
              <a:gd name="f21" fmla="val 2006999"/>
              <a:gd name="f22" fmla="val 1682537"/>
              <a:gd name="f23" fmla="val 1962549"/>
              <a:gd name="f24" fmla="val 1528613"/>
              <a:gd name="f25" fmla="val 1380482"/>
              <a:gd name="f26" fmla="val 2120816"/>
              <a:gd name="f27" fmla="val 1495542"/>
              <a:gd name="f28" fmla="val 1788127"/>
              <a:gd name="f29" fmla="val 909489"/>
              <a:gd name="f30" fmla="val 1225390"/>
              <a:gd name="f31" fmla="val 414951"/>
              <a:gd name="f32" fmla="val 2322212"/>
              <a:gd name="f33" fmla="val 293184"/>
              <a:gd name="f34" fmla="val 2052845"/>
              <a:gd name="f35" fmla="val 520411"/>
              <a:gd name="f36" fmla="val 767428"/>
              <a:gd name="f37" fmla="val 325060"/>
              <a:gd name="f38" fmla="val 542715"/>
              <a:gd name="f39" fmla="val -71458"/>
              <a:gd name="f40" fmla="val 102202"/>
              <a:gd name="f41" fmla="val 11167"/>
              <a:gd name="f42" fmla="val 5505"/>
              <a:gd name="f43" fmla="val 111065"/>
              <a:gd name="f44" fmla="val -52229"/>
              <a:gd name="f45" fmla="val 554777"/>
              <a:gd name="f46" fmla="val 358209"/>
              <a:gd name="f47" fmla="val 771719"/>
              <a:gd name="f48" fmla="val 578452"/>
              <a:gd name="f49" fmla="val 2041440"/>
              <a:gd name="f50" fmla="val 514597"/>
              <a:gd name="f51" fmla="val 662729"/>
              <a:gd name="f52" fmla="val 1124906"/>
              <a:gd name="f53" fmla="val 1004182"/>
              <a:gd name="f54" fmla="val 1676517"/>
              <a:gd name="f55" fmla="val 1608523"/>
              <a:gd name="f56" fmla="val 1795262"/>
              <a:gd name="f57" fmla="val 1589016"/>
              <a:gd name="f58" fmla="val 2094931"/>
              <a:gd name="f59" fmla="val 1557316"/>
              <a:gd name="f60" fmla="+- 0 0 -90"/>
              <a:gd name="f61" fmla="*/ f3 1 2296406"/>
              <a:gd name="f62" fmla="*/ f4 1 2354521"/>
              <a:gd name="f63" fmla="val f5"/>
              <a:gd name="f64" fmla="val f6"/>
              <a:gd name="f65" fmla="val f7"/>
              <a:gd name="f66" fmla="*/ f60 f0 1"/>
              <a:gd name="f67" fmla="+- f65 0 f63"/>
              <a:gd name="f68" fmla="+- f64 0 f63"/>
              <a:gd name="f69" fmla="*/ f66 1 f2"/>
              <a:gd name="f70" fmla="*/ f68 1 2296406"/>
              <a:gd name="f71" fmla="*/ f67 1 2354521"/>
              <a:gd name="f72" fmla="*/ 2279640 f68 1"/>
              <a:gd name="f73" fmla="*/ 1747818 f67 1"/>
              <a:gd name="f74" fmla="*/ 1827546 f68 1"/>
              <a:gd name="f75" fmla="*/ 1826304 f67 1"/>
              <a:gd name="f76" fmla="*/ 1955104 f68 1"/>
              <a:gd name="f77" fmla="*/ 2095900 f67 1"/>
              <a:gd name="f78" fmla="*/ 1682537 f68 1"/>
              <a:gd name="f79" fmla="*/ 1962549 f67 1"/>
              <a:gd name="f80" fmla="*/ 1528613 f68 1"/>
              <a:gd name="f81" fmla="*/ 2354521 f67 1"/>
              <a:gd name="f82" fmla="*/ 1380482 f68 1"/>
              <a:gd name="f83" fmla="*/ 2120816 f67 1"/>
              <a:gd name="f84" fmla="*/ 1495542 f68 1"/>
              <a:gd name="f85" fmla="*/ 1788127 f67 1"/>
              <a:gd name="f86" fmla="*/ 909489 f68 1"/>
              <a:gd name="f87" fmla="*/ 1225390 f67 1"/>
              <a:gd name="f88" fmla="*/ 414951 f68 1"/>
              <a:gd name="f89" fmla="*/ 2322212 f67 1"/>
              <a:gd name="f90" fmla="*/ 293184 f68 1"/>
              <a:gd name="f91" fmla="*/ 2052845 f67 1"/>
              <a:gd name="f92" fmla="*/ 520411 f68 1"/>
              <a:gd name="f93" fmla="*/ 767428 f67 1"/>
              <a:gd name="f94" fmla="*/ 11167 f68 1"/>
              <a:gd name="f95" fmla="*/ 5505 f67 1"/>
              <a:gd name="f96" fmla="*/ 771719 f68 1"/>
              <a:gd name="f97" fmla="*/ 578452 f67 1"/>
              <a:gd name="f98" fmla="*/ 2041440 f68 1"/>
              <a:gd name="f99" fmla="*/ 514597 f67 1"/>
              <a:gd name="f100" fmla="*/ 2296406 f68 1"/>
              <a:gd name="f101" fmla="*/ 662729 f67 1"/>
              <a:gd name="f102" fmla="*/ 1124906 f68 1"/>
              <a:gd name="f103" fmla="*/ 1004182 f67 1"/>
              <a:gd name="f104" fmla="*/ 1676517 f68 1"/>
              <a:gd name="f105" fmla="*/ 1608523 f67 1"/>
              <a:gd name="f106" fmla="*/ 2094931 f68 1"/>
              <a:gd name="f107" fmla="*/ 1557316 f67 1"/>
              <a:gd name="f108" fmla="+- f69 0 f1"/>
              <a:gd name="f109" fmla="*/ f72 1 2296406"/>
              <a:gd name="f110" fmla="*/ f73 1 2354521"/>
              <a:gd name="f111" fmla="*/ f74 1 2296406"/>
              <a:gd name="f112" fmla="*/ f75 1 2354521"/>
              <a:gd name="f113" fmla="*/ f76 1 2296406"/>
              <a:gd name="f114" fmla="*/ f77 1 2354521"/>
              <a:gd name="f115" fmla="*/ f78 1 2296406"/>
              <a:gd name="f116" fmla="*/ f79 1 2354521"/>
              <a:gd name="f117" fmla="*/ f80 1 2296406"/>
              <a:gd name="f118" fmla="*/ f81 1 2354521"/>
              <a:gd name="f119" fmla="*/ f82 1 2296406"/>
              <a:gd name="f120" fmla="*/ f83 1 2354521"/>
              <a:gd name="f121" fmla="*/ f84 1 2296406"/>
              <a:gd name="f122" fmla="*/ f85 1 2354521"/>
              <a:gd name="f123" fmla="*/ f86 1 2296406"/>
              <a:gd name="f124" fmla="*/ f87 1 2354521"/>
              <a:gd name="f125" fmla="*/ f88 1 2296406"/>
              <a:gd name="f126" fmla="*/ f89 1 2354521"/>
              <a:gd name="f127" fmla="*/ f90 1 2296406"/>
              <a:gd name="f128" fmla="*/ f91 1 2354521"/>
              <a:gd name="f129" fmla="*/ f92 1 2296406"/>
              <a:gd name="f130" fmla="*/ f93 1 2354521"/>
              <a:gd name="f131" fmla="*/ f94 1 2296406"/>
              <a:gd name="f132" fmla="*/ f95 1 2354521"/>
              <a:gd name="f133" fmla="*/ f96 1 2296406"/>
              <a:gd name="f134" fmla="*/ f97 1 2354521"/>
              <a:gd name="f135" fmla="*/ f98 1 2296406"/>
              <a:gd name="f136" fmla="*/ f99 1 2354521"/>
              <a:gd name="f137" fmla="*/ f100 1 2296406"/>
              <a:gd name="f138" fmla="*/ f101 1 2354521"/>
              <a:gd name="f139" fmla="*/ f102 1 2296406"/>
              <a:gd name="f140" fmla="*/ f103 1 2354521"/>
              <a:gd name="f141" fmla="*/ f104 1 2296406"/>
              <a:gd name="f142" fmla="*/ f105 1 2354521"/>
              <a:gd name="f143" fmla="*/ f106 1 2296406"/>
              <a:gd name="f144" fmla="*/ f107 1 2354521"/>
              <a:gd name="f145" fmla="*/ f63 1 f70"/>
              <a:gd name="f146" fmla="*/ f64 1 f70"/>
              <a:gd name="f147" fmla="*/ f63 1 f71"/>
              <a:gd name="f148" fmla="*/ f65 1 f71"/>
              <a:gd name="f149" fmla="*/ f109 1 f70"/>
              <a:gd name="f150" fmla="*/ f110 1 f71"/>
              <a:gd name="f151" fmla="*/ f111 1 f70"/>
              <a:gd name="f152" fmla="*/ f112 1 f71"/>
              <a:gd name="f153" fmla="*/ f113 1 f70"/>
              <a:gd name="f154" fmla="*/ f114 1 f71"/>
              <a:gd name="f155" fmla="*/ f115 1 f70"/>
              <a:gd name="f156" fmla="*/ f116 1 f71"/>
              <a:gd name="f157" fmla="*/ f117 1 f70"/>
              <a:gd name="f158" fmla="*/ f118 1 f71"/>
              <a:gd name="f159" fmla="*/ f119 1 f70"/>
              <a:gd name="f160" fmla="*/ f120 1 f71"/>
              <a:gd name="f161" fmla="*/ f121 1 f70"/>
              <a:gd name="f162" fmla="*/ f122 1 f71"/>
              <a:gd name="f163" fmla="*/ f123 1 f70"/>
              <a:gd name="f164" fmla="*/ f124 1 f71"/>
              <a:gd name="f165" fmla="*/ f125 1 f70"/>
              <a:gd name="f166" fmla="*/ f126 1 f71"/>
              <a:gd name="f167" fmla="*/ f127 1 f70"/>
              <a:gd name="f168" fmla="*/ f128 1 f71"/>
              <a:gd name="f169" fmla="*/ f129 1 f70"/>
              <a:gd name="f170" fmla="*/ f130 1 f71"/>
              <a:gd name="f171" fmla="*/ f131 1 f70"/>
              <a:gd name="f172" fmla="*/ f132 1 f71"/>
              <a:gd name="f173" fmla="*/ f133 1 f70"/>
              <a:gd name="f174" fmla="*/ f134 1 f71"/>
              <a:gd name="f175" fmla="*/ f135 1 f70"/>
              <a:gd name="f176" fmla="*/ f136 1 f71"/>
              <a:gd name="f177" fmla="*/ f137 1 f70"/>
              <a:gd name="f178" fmla="*/ f138 1 f71"/>
              <a:gd name="f179" fmla="*/ f139 1 f70"/>
              <a:gd name="f180" fmla="*/ f140 1 f71"/>
              <a:gd name="f181" fmla="*/ f141 1 f70"/>
              <a:gd name="f182" fmla="*/ f142 1 f71"/>
              <a:gd name="f183" fmla="*/ f143 1 f70"/>
              <a:gd name="f184" fmla="*/ f144 1 f71"/>
              <a:gd name="f185" fmla="*/ f145 f61 1"/>
              <a:gd name="f186" fmla="*/ f146 f61 1"/>
              <a:gd name="f187" fmla="*/ f148 f62 1"/>
              <a:gd name="f188" fmla="*/ f147 f62 1"/>
              <a:gd name="f189" fmla="*/ f149 f61 1"/>
              <a:gd name="f190" fmla="*/ f150 f62 1"/>
              <a:gd name="f191" fmla="*/ f151 f61 1"/>
              <a:gd name="f192" fmla="*/ f152 f62 1"/>
              <a:gd name="f193" fmla="*/ f153 f61 1"/>
              <a:gd name="f194" fmla="*/ f154 f62 1"/>
              <a:gd name="f195" fmla="*/ f155 f61 1"/>
              <a:gd name="f196" fmla="*/ f156 f62 1"/>
              <a:gd name="f197" fmla="*/ f157 f61 1"/>
              <a:gd name="f198" fmla="*/ f158 f62 1"/>
              <a:gd name="f199" fmla="*/ f159 f61 1"/>
              <a:gd name="f200" fmla="*/ f160 f62 1"/>
              <a:gd name="f201" fmla="*/ f161 f61 1"/>
              <a:gd name="f202" fmla="*/ f162 f62 1"/>
              <a:gd name="f203" fmla="*/ f163 f61 1"/>
              <a:gd name="f204" fmla="*/ f164 f62 1"/>
              <a:gd name="f205" fmla="*/ f165 f61 1"/>
              <a:gd name="f206" fmla="*/ f166 f62 1"/>
              <a:gd name="f207" fmla="*/ f167 f61 1"/>
              <a:gd name="f208" fmla="*/ f168 f62 1"/>
              <a:gd name="f209" fmla="*/ f169 f61 1"/>
              <a:gd name="f210" fmla="*/ f170 f62 1"/>
              <a:gd name="f211" fmla="*/ f171 f61 1"/>
              <a:gd name="f212" fmla="*/ f172 f62 1"/>
              <a:gd name="f213" fmla="*/ f173 f61 1"/>
              <a:gd name="f214" fmla="*/ f174 f62 1"/>
              <a:gd name="f215" fmla="*/ f175 f61 1"/>
              <a:gd name="f216" fmla="*/ f176 f62 1"/>
              <a:gd name="f217" fmla="*/ f177 f61 1"/>
              <a:gd name="f218" fmla="*/ f178 f62 1"/>
              <a:gd name="f219" fmla="*/ f179 f61 1"/>
              <a:gd name="f220" fmla="*/ f180 f62 1"/>
              <a:gd name="f221" fmla="*/ f181 f61 1"/>
              <a:gd name="f222" fmla="*/ f182 f62 1"/>
              <a:gd name="f223" fmla="*/ f183 f61 1"/>
              <a:gd name="f224" fmla="*/ f184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">
                <a:pos x="f189" y="f190"/>
              </a:cxn>
              <a:cxn ang="f108">
                <a:pos x="f191" y="f192"/>
              </a:cxn>
              <a:cxn ang="f108">
                <a:pos x="f193" y="f194"/>
              </a:cxn>
              <a:cxn ang="f108">
                <a:pos x="f195" y="f196"/>
              </a:cxn>
              <a:cxn ang="f108">
                <a:pos x="f197" y="f198"/>
              </a:cxn>
              <a:cxn ang="f108">
                <a:pos x="f199" y="f200"/>
              </a:cxn>
              <a:cxn ang="f108">
                <a:pos x="f201" y="f202"/>
              </a:cxn>
              <a:cxn ang="f108">
                <a:pos x="f203" y="f204"/>
              </a:cxn>
              <a:cxn ang="f108">
                <a:pos x="f205" y="f206"/>
              </a:cxn>
              <a:cxn ang="f108">
                <a:pos x="f207" y="f208"/>
              </a:cxn>
              <a:cxn ang="f108">
                <a:pos x="f209" y="f210"/>
              </a:cxn>
              <a:cxn ang="f108">
                <a:pos x="f211" y="f212"/>
              </a:cxn>
              <a:cxn ang="f108">
                <a:pos x="f213" y="f214"/>
              </a:cxn>
              <a:cxn ang="f108">
                <a:pos x="f215" y="f216"/>
              </a:cxn>
              <a:cxn ang="f108">
                <a:pos x="f217" y="f218"/>
              </a:cxn>
              <a:cxn ang="f108">
                <a:pos x="f219" y="f220"/>
              </a:cxn>
              <a:cxn ang="f108">
                <a:pos x="f221" y="f222"/>
              </a:cxn>
              <a:cxn ang="f108">
                <a:pos x="f223" y="f224"/>
              </a:cxn>
            </a:cxnLst>
            <a:rect l="f185" t="f188" r="f186" b="f187"/>
            <a:pathLst>
              <a:path w="2296406" h="2354521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lnTo>
                  <a:pt x="f24" y="f7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lnTo>
                  <a:pt x="f6" y="f51"/>
                </a:lnTo>
                <a:lnTo>
                  <a:pt x="f52" y="f53"/>
                </a:lnTo>
                <a:lnTo>
                  <a:pt x="f54" y="f55"/>
                </a:lnTo>
                <a:cubicBezTo>
                  <a:pt x="f56" y="f57"/>
                  <a:pt x="f58" y="f59"/>
                  <a:pt x="f58" y="f59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3" name="Block Arc 10">
            <a:extLst>
              <a:ext uri="{FF2B5EF4-FFF2-40B4-BE49-F238E27FC236}">
                <a16:creationId xmlns:a16="http://schemas.microsoft.com/office/drawing/2014/main" id="{6EC5CD22-72F4-54F4-32AD-66655F46DF36}"/>
              </a:ext>
            </a:extLst>
          </p:cNvPr>
          <p:cNvSpPr/>
          <p:nvPr/>
        </p:nvSpPr>
        <p:spPr>
          <a:xfrm>
            <a:off x="3746680" y="3514834"/>
            <a:ext cx="521464" cy="353214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180445"/>
              <a:gd name="f5" fmla="val 631935"/>
              <a:gd name="f6" fmla="val 660566"/>
              <a:gd name="f7" fmla="val 582229"/>
              <a:gd name="f8" fmla="val 541935"/>
              <a:gd name="f9" fmla="val 700860"/>
              <a:gd name="f10" fmla="val 750566"/>
              <a:gd name="f11" fmla="val 800272"/>
              <a:gd name="f12" fmla="val 840566"/>
              <a:gd name="f13" fmla="val 681641"/>
              <a:gd name="f14" fmla="val 721935"/>
              <a:gd name="f15" fmla="val 2920524"/>
              <a:gd name="f16" fmla="val 132986"/>
              <a:gd name="f17" fmla="val 2884582"/>
              <a:gd name="f18" fmla="val 2855445"/>
              <a:gd name="f19" fmla="val 171564"/>
              <a:gd name="f20" fmla="val 219152"/>
              <a:gd name="f21" fmla="val 266740"/>
              <a:gd name="f22" fmla="val 305318"/>
              <a:gd name="f23" fmla="val 2956466"/>
              <a:gd name="f24" fmla="val 2985603"/>
              <a:gd name="f25" fmla="val 1840097"/>
              <a:gd name="f26" fmla="val 123357"/>
              <a:gd name="f27" fmla="val 1690593"/>
              <a:gd name="f28" fmla="val 125267"/>
              <a:gd name="f29" fmla="val 1541569"/>
              <a:gd name="f30" fmla="val 163386"/>
              <a:gd name="f31" fmla="val 1407089"/>
              <a:gd name="f32" fmla="val 237534"/>
              <a:gd name="f33" fmla="val 1442443"/>
              <a:gd name="f34" fmla="val 299445"/>
              <a:gd name="f35" fmla="val 1690026"/>
              <a:gd name="f36" fmla="val 162934"/>
              <a:gd name="f37" fmla="val 1991162"/>
              <a:gd name="f38" fmla="val 159087"/>
              <a:gd name="f39" fmla="val 2242273"/>
              <a:gd name="f40" fmla="val 289227"/>
              <a:gd name="f41" fmla="val 2275978"/>
              <a:gd name="f42" fmla="val 226435"/>
              <a:gd name="f43" fmla="val 2139582"/>
              <a:gd name="f44" fmla="val 155746"/>
              <a:gd name="f45" fmla="val 1989600"/>
              <a:gd name="f46" fmla="val 121447"/>
              <a:gd name="f47" fmla="val 1808744"/>
              <a:gd name="f48" fmla="val 1233"/>
              <a:gd name="f49" fmla="val 2156106"/>
              <a:gd name="f50" fmla="val -14520"/>
              <a:gd name="f51" fmla="val 2554236"/>
              <a:gd name="f52" fmla="val 122009"/>
              <a:gd name="f53" fmla="val 2727916"/>
              <a:gd name="f54" fmla="val 332053"/>
              <a:gd name="f55" fmla="val 2797407"/>
              <a:gd name="f56" fmla="val 426906"/>
              <a:gd name="f57" fmla="val 2816730"/>
              <a:gd name="f58" fmla="val 407744"/>
              <a:gd name="f59" fmla="val 2822914"/>
              <a:gd name="f60" fmla="val 396798"/>
              <a:gd name="f61" fmla="val 2848347"/>
              <a:gd name="f62" fmla="val 374270"/>
              <a:gd name="f63" fmla="val 2789714"/>
              <a:gd name="f64" fmla="val 335227"/>
              <a:gd name="f65" fmla="val 2770554"/>
              <a:gd name="f66" fmla="val 301522"/>
              <a:gd name="f67" fmla="val 211287"/>
              <a:gd name="f68" fmla="val 109060"/>
              <a:gd name="f69" fmla="val 2826850"/>
              <a:gd name="f70" fmla="val 34523"/>
              <a:gd name="f71" fmla="val 2918697"/>
              <a:gd name="f72" fmla="val 33333"/>
              <a:gd name="f73" fmla="val 3010544"/>
              <a:gd name="f74" fmla="val 32143"/>
              <a:gd name="f75" fmla="val 3068737"/>
              <a:gd name="f76" fmla="val 122977"/>
              <a:gd name="f77" fmla="val 3064459"/>
              <a:gd name="f78" fmla="val 218431"/>
              <a:gd name="f79" fmla="val 3062319"/>
              <a:gd name="f80" fmla="val 266188"/>
              <a:gd name="f81" fmla="val 3063213"/>
              <a:gd name="f82" fmla="val 242475"/>
              <a:gd name="f83" fmla="val 3054577"/>
              <a:gd name="f84" fmla="val 285936"/>
              <a:gd name="f85" fmla="val 3088600"/>
              <a:gd name="f86" fmla="val 260795"/>
              <a:gd name="f87" fmla="val 3146396"/>
              <a:gd name="f88" fmla="val 297212"/>
              <a:gd name="f89" fmla="val 3198377"/>
              <a:gd name="f90" fmla="val 27802"/>
              <a:gd name="f91" fmla="val 3270974"/>
              <a:gd name="f92" fmla="val 270322"/>
              <a:gd name="f93" fmla="val 3142267"/>
              <a:gd name="f94" fmla="val 378871"/>
              <a:gd name="f95" fmla="val 2977023"/>
              <a:gd name="f96" fmla="val 405424"/>
              <a:gd name="f97" fmla="val 2937650"/>
              <a:gd name="f98" fmla="val 455263"/>
              <a:gd name="f99" fmla="val 2906651"/>
              <a:gd name="f100" fmla="val 507366"/>
              <a:gd name="f101" fmla="val 2854455"/>
              <a:gd name="f102" fmla="val 531728"/>
              <a:gd name="f103" fmla="val 2854593"/>
              <a:gd name="f104" fmla="val 531917"/>
              <a:gd name="f105" fmla="val 2854687"/>
              <a:gd name="f106" fmla="val 532126"/>
              <a:gd name="f107" fmla="val 2854781"/>
              <a:gd name="f108" fmla="val 532336"/>
              <a:gd name="f109" fmla="val 2914835"/>
              <a:gd name="f110" fmla="val 719911"/>
              <a:gd name="f111" fmla="val 2982387"/>
              <a:gd name="f112" fmla="val 1030651"/>
              <a:gd name="f113" fmla="val 2875068"/>
              <a:gd name="f114" fmla="val 1334999"/>
              <a:gd name="f115" fmla="val 2751965"/>
              <a:gd name="f116" fmla="val 1458417"/>
              <a:gd name="f117" fmla="val 2718119"/>
              <a:gd name="f118" fmla="val 1752479"/>
              <a:gd name="f119" fmla="val 2636178"/>
              <a:gd name="f120" fmla="val 1904762"/>
              <a:gd name="f121" fmla="val 2564924"/>
              <a:gd name="f122" fmla="val 2133185"/>
              <a:gd name="f123" fmla="val 2548001"/>
              <a:gd name="f124" fmla="val 2174319"/>
              <a:gd name="f125" fmla="val 2290597"/>
              <a:gd name="f126" fmla="val 2162941"/>
              <a:gd name="f127" fmla="val 2284362"/>
              <a:gd name="f128" fmla="val 2130560"/>
              <a:gd name="f129" fmla="val 2253189"/>
              <a:gd name="f130" fmla="val 1989654"/>
              <a:gd name="f131" fmla="val 2205984"/>
              <a:gd name="f132" fmla="val 1832997"/>
              <a:gd name="f133" fmla="val 2190842"/>
              <a:gd name="f134" fmla="val 1681589"/>
              <a:gd name="f135" fmla="val 1937891"/>
              <a:gd name="f136" fmla="val 1727975"/>
              <a:gd name="f137" fmla="val 1628829"/>
              <a:gd name="f138" fmla="val 1727099"/>
              <a:gd name="f139" fmla="val 1429318"/>
              <a:gd name="f140" fmla="val 1710471"/>
              <a:gd name="f141" fmla="val 1387456"/>
              <a:gd name="f142" fmla="val 1891634"/>
              <a:gd name="f143" fmla="val 1268107"/>
              <a:gd name="f144" fmla="val 2057044"/>
              <a:gd name="f145" fmla="val 1143413"/>
              <a:gd name="f146" fmla="val 943012"/>
              <a:gd name="f147" fmla="val 894916"/>
              <a:gd name="f148" fmla="val 2170818"/>
              <a:gd name="f149" fmla="val 902932"/>
              <a:gd name="f150" fmla="val 1825120"/>
              <a:gd name="f151" fmla="val 910948"/>
              <a:gd name="f152" fmla="val 1650083"/>
              <a:gd name="f153" fmla="val 600994"/>
              <a:gd name="f154" fmla="val 1508303"/>
              <a:gd name="f155" fmla="val -80369"/>
              <a:gd name="f156" fmla="val 1319263"/>
              <a:gd name="f157" fmla="val 7807"/>
              <a:gd name="f158" fmla="val 838786"/>
              <a:gd name="f159" fmla="val 13151"/>
              <a:gd name="f160" fmla="val 796777"/>
              <a:gd name="f161" fmla="val 184160"/>
              <a:gd name="f162" fmla="val 802028"/>
              <a:gd name="f163" fmla="val 275009"/>
              <a:gd name="f164" fmla="val 799402"/>
              <a:gd name="f165" fmla="val 369419"/>
              <a:gd name="f166" fmla="val 659373"/>
              <a:gd name="f167" fmla="val 418407"/>
              <a:gd name="f168" fmla="val 582356"/>
              <a:gd name="f169" fmla="val 555570"/>
              <a:gd name="f170" fmla="val 465957"/>
              <a:gd name="f171" fmla="val 547554"/>
              <a:gd name="f172" fmla="val 374062"/>
              <a:gd name="f173" fmla="val 496786"/>
              <a:gd name="f174" fmla="val 206026"/>
              <a:gd name="f175" fmla="val 531522"/>
              <a:gd name="f176" fmla="val 190273"/>
              <a:gd name="f177" fmla="val 764877"/>
              <a:gd name="f178" fmla="val 64246"/>
              <a:gd name="f179" fmla="val 803177"/>
              <a:gd name="f180" fmla="val 250661"/>
              <a:gd name="f181" fmla="val 924308"/>
              <a:gd name="f182" fmla="val 355683"/>
              <a:gd name="f183" fmla="val 1130053"/>
              <a:gd name="f184" fmla="val 143013"/>
              <a:gd name="f185" fmla="val 1554903"/>
              <a:gd name="f186" fmla="val 11735"/>
              <a:gd name="f187" fmla="*/ f0 1 3219104"/>
              <a:gd name="f188" fmla="*/ f1 1 2180445"/>
              <a:gd name="f189" fmla="val f2"/>
              <a:gd name="f190" fmla="val f3"/>
              <a:gd name="f191" fmla="val f4"/>
              <a:gd name="f192" fmla="+- f191 0 f189"/>
              <a:gd name="f193" fmla="+- f190 0 f189"/>
              <a:gd name="f194" fmla="*/ f193 1 3219104"/>
              <a:gd name="f195" fmla="*/ f192 1 2180445"/>
              <a:gd name="f196" fmla="*/ f189 1 f194"/>
              <a:gd name="f197" fmla="*/ f190 1 f194"/>
              <a:gd name="f198" fmla="*/ f189 1 f195"/>
              <a:gd name="f199" fmla="*/ f191 1 f195"/>
              <a:gd name="f200" fmla="*/ f196 f187 1"/>
              <a:gd name="f201" fmla="*/ f197 f187 1"/>
              <a:gd name="f202" fmla="*/ f199 f188 1"/>
              <a:gd name="f203" fmla="*/ f198 f1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0" t="f203" r="f201" b="f202"/>
            <a:pathLst>
              <a:path w="3219104" h="218044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cubicBezTo>
                  <a:pt x="f43" y="f44"/>
                  <a:pt x="f45" y="f46"/>
                  <a:pt x="f25" y="f26"/>
                </a:cubicBezTo>
                <a:close/>
                <a:moveTo>
                  <a:pt x="f47" y="f48"/>
                </a:moveTo>
                <a:cubicBezTo>
                  <a:pt x="f49" y="f50"/>
                  <a:pt x="f51" y="f52"/>
                  <a:pt x="f53" y="f54"/>
                </a:cubicBezTo>
                <a:lnTo>
                  <a:pt x="f55" y="f56"/>
                </a:ln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4"/>
                </a:cubicBezTo>
                <a:lnTo>
                  <a:pt x="f146" y="f4"/>
                </a:lnTo>
                <a:cubicBezTo>
                  <a:pt x="f147" y="f148"/>
                  <a:pt x="f149" y="f150"/>
                  <a:pt x="f151" y="f152"/>
                </a:cubicBezTo>
                <a:cubicBezTo>
                  <a:pt x="f153" y="f154"/>
                  <a:pt x="f155" y="f156"/>
                  <a:pt x="f157" y="f158"/>
                </a:cubicBez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47" y="f48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4" name="Freeform 55">
            <a:extLst>
              <a:ext uri="{FF2B5EF4-FFF2-40B4-BE49-F238E27FC236}">
                <a16:creationId xmlns:a16="http://schemas.microsoft.com/office/drawing/2014/main" id="{1746C2F1-F601-9FBD-5194-D39DDBDCF263}"/>
              </a:ext>
            </a:extLst>
          </p:cNvPr>
          <p:cNvSpPr/>
          <p:nvPr/>
        </p:nvSpPr>
        <p:spPr>
          <a:xfrm>
            <a:off x="3288877" y="4161205"/>
            <a:ext cx="268284" cy="657389"/>
          </a:xfrm>
          <a:custGeom>
            <a:avLst/>
            <a:gdLst>
              <a:gd name="f0" fmla="val w"/>
              <a:gd name="f1" fmla="val h"/>
              <a:gd name="f2" fmla="val 0"/>
              <a:gd name="f3" fmla="val 1060423"/>
              <a:gd name="f4" fmla="val 2598393"/>
              <a:gd name="f5" fmla="val 511607"/>
              <a:gd name="f6" fmla="val 1989888"/>
              <a:gd name="f7" fmla="val 421916"/>
              <a:gd name="f8" fmla="val 2038892"/>
              <a:gd name="f9" fmla="val 392123"/>
              <a:gd name="f10" fmla="val 2248491"/>
              <a:gd name="f11" fmla="val 577615"/>
              <a:gd name="f12" fmla="val 2379095"/>
              <a:gd name="f13" fmla="val 531205"/>
              <a:gd name="f14" fmla="val 2257454"/>
              <a:gd name="f15" fmla="val 562054"/>
              <a:gd name="f16" fmla="val 2197447"/>
              <a:gd name="f17" fmla="val 592034"/>
              <a:gd name="f18" fmla="val 2136572"/>
              <a:gd name="f19" fmla="val 592534"/>
              <a:gd name="f20" fmla="val 2167519"/>
              <a:gd name="f21" fmla="val 560915"/>
              <a:gd name="f22" fmla="val 2234057"/>
              <a:gd name="f23" fmla="val 638675"/>
              <a:gd name="f24" fmla="val 2272816"/>
              <a:gd name="f25" fmla="val 602283"/>
              <a:gd name="f26" fmla="val 2156226"/>
              <a:gd name="f27" fmla="val 756001"/>
              <a:gd name="f28" fmla="val 2119500"/>
              <a:gd name="f29" fmla="val 594605"/>
              <a:gd name="f30" fmla="val 1990756"/>
              <a:gd name="f31" fmla="val 828052"/>
              <a:gd name="f32" fmla="val 2024484"/>
              <a:gd name="f33" fmla="val 759407"/>
              <a:gd name="f34" fmla="val 2143283"/>
              <a:gd name="f35" fmla="val 814896"/>
              <a:gd name="f36" fmla="val 2262952"/>
              <a:gd name="f37" fmla="val 774295"/>
              <a:gd name="f38" fmla="val 2270013"/>
              <a:gd name="f39" fmla="val 715464"/>
              <a:gd name="f40" fmla="val 2161619"/>
              <a:gd name="f41" fmla="val 728685"/>
              <a:gd name="f42" fmla="val 2212952"/>
              <a:gd name="f43" fmla="val 798068"/>
              <a:gd name="f44" fmla="val 2415798"/>
              <a:gd name="f45" fmla="val 590532"/>
              <a:gd name="f46" fmla="val 2421590"/>
              <a:gd name="f47" fmla="val 656442"/>
              <a:gd name="f48" fmla="val 451592"/>
              <a:gd name="f49" fmla="val 2586815"/>
              <a:gd name="f50" fmla="val 511509"/>
              <a:gd name="f51" fmla="val 2396411"/>
              <a:gd name="f52" fmla="val 415171"/>
              <a:gd name="f53" fmla="val 2350110"/>
              <a:gd name="f54" fmla="val 389023"/>
              <a:gd name="f55" fmla="val 2345435"/>
              <a:gd name="f56" fmla="val 357666"/>
              <a:gd name="f57" fmla="val 2366802"/>
              <a:gd name="f58" fmla="val 415723"/>
              <a:gd name="f59" fmla="val 2461957"/>
              <a:gd name="f60" fmla="val 77590"/>
              <a:gd name="f61" fmla="val 2209980"/>
              <a:gd name="f62" fmla="val 314998"/>
              <a:gd name="f63" fmla="val 2004011"/>
              <a:gd name="f64" fmla="val 344786"/>
              <a:gd name="f65" fmla="val 1884983"/>
              <a:gd name="f66" fmla="val 722598"/>
              <a:gd name="f67" fmla="val 716460"/>
              <a:gd name="f68" fmla="val 1906965"/>
              <a:gd name="f69" fmla="val 711917"/>
              <a:gd name="f70" fmla="val 1928321"/>
              <a:gd name="f71" fmla="val 707988"/>
              <a:gd name="f72" fmla="val 1948728"/>
              <a:gd name="f73" fmla="val 357819"/>
              <a:gd name="f74" fmla="val 1948059"/>
              <a:gd name="f75" fmla="val 530212"/>
              <a:gd name="f76" fmla="val 651224"/>
              <a:gd name="f77" fmla="val 585486"/>
              <a:gd name="f78" fmla="val 630294"/>
              <a:gd name="f79" fmla="val 696033"/>
              <a:gd name="f80" fmla="val 751307"/>
              <a:gd name="f81" fmla="val 806581"/>
              <a:gd name="f82" fmla="val 851389"/>
              <a:gd name="f83" fmla="val 474938"/>
              <a:gd name="f84" fmla="val 430129"/>
              <a:gd name="f85" fmla="val 551141"/>
              <a:gd name="f86" fmla="val 419664"/>
              <a:gd name="f87" fmla="val 330046"/>
              <a:gd name="f88" fmla="val 640759"/>
              <a:gd name="f89" fmla="val 861855"/>
              <a:gd name="f90" fmla="val 951472"/>
              <a:gd name="f91" fmla="val 640760"/>
              <a:gd name="f92" fmla="val 730377"/>
              <a:gd name="f93" fmla="val 286245"/>
              <a:gd name="f94" fmla="val 353827"/>
              <a:gd name="f95" fmla="val 438132"/>
              <a:gd name="f96" fmla="val 439406"/>
              <a:gd name="f97" fmla="val 623290"/>
              <a:gd name="f98" fmla="val 440561"/>
              <a:gd name="f99" fmla="val 776100"/>
              <a:gd name="f100" fmla="val 356932"/>
              <a:gd name="f101" fmla="val 941305"/>
              <a:gd name="f102" fmla="val 720175"/>
              <a:gd name="f103" fmla="val 898096"/>
              <a:gd name="f104" fmla="val 1115325"/>
              <a:gd name="f105" fmla="val 825241"/>
              <a:gd name="f106" fmla="val 1447764"/>
              <a:gd name="f107" fmla="val 1673413"/>
              <a:gd name="f108" fmla="val 1021935"/>
              <a:gd name="f109" fmla="val 1978110"/>
              <a:gd name="f110" fmla="val 745125"/>
              <a:gd name="f111" fmla="val 1786699"/>
              <a:gd name="f112" fmla="val 734250"/>
              <a:gd name="f113" fmla="val 1834148"/>
              <a:gd name="f114" fmla="val 332991"/>
              <a:gd name="f115" fmla="val 330005"/>
              <a:gd name="f116" fmla="val 1820736"/>
              <a:gd name="f117" fmla="val 326662"/>
              <a:gd name="f118" fmla="val 1807037"/>
              <a:gd name="f119" fmla="val 323192"/>
              <a:gd name="f120" fmla="val 1793020"/>
              <a:gd name="f121" fmla="val 38489"/>
              <a:gd name="f122" fmla="val 1685191"/>
              <a:gd name="f123" fmla="val 237343"/>
              <a:gd name="f124" fmla="val 1457469"/>
              <a:gd name="f125" fmla="val 238009"/>
              <a:gd name="f126" fmla="val 1459571"/>
              <a:gd name="f127" fmla="val 242012"/>
              <a:gd name="f128" fmla="val 1446515"/>
              <a:gd name="f129" fmla="val 171205"/>
              <a:gd name="f130" fmla="val 1115067"/>
              <a:gd name="f131" fmla="val 127758"/>
              <a:gd name="f132" fmla="val 714059"/>
              <a:gd name="f133" fmla="val 527942"/>
              <a:gd name="f134" fmla="val 622760"/>
              <a:gd name="f135" fmla="val 95693"/>
              <a:gd name="f136" fmla="val 695048"/>
              <a:gd name="f137" fmla="val 196745"/>
              <a:gd name="f138" fmla="val 748164"/>
              <a:gd name="f139" fmla="val 301374"/>
              <a:gd name="f140" fmla="val 612692"/>
              <a:gd name="f141" fmla="val 376844"/>
              <a:gd name="f142" fmla="val 447588"/>
              <a:gd name="f143" fmla="val 375495"/>
              <a:gd name="f144" fmla="val 312997"/>
              <a:gd name="f145" fmla="val 298024"/>
              <a:gd name="f146" fmla="val 364591"/>
              <a:gd name="f147" fmla="val 193505"/>
              <a:gd name="f148" fmla="val 435080"/>
              <a:gd name="f149" fmla="val 93397"/>
              <a:gd name="f150" fmla="*/ f0 1 1060423"/>
              <a:gd name="f151" fmla="*/ f1 1 2598393"/>
              <a:gd name="f152" fmla="val f2"/>
              <a:gd name="f153" fmla="val f3"/>
              <a:gd name="f154" fmla="val f4"/>
              <a:gd name="f155" fmla="+- f154 0 f152"/>
              <a:gd name="f156" fmla="+- f153 0 f152"/>
              <a:gd name="f157" fmla="*/ f156 1 1060423"/>
              <a:gd name="f158" fmla="*/ f155 1 2598393"/>
              <a:gd name="f159" fmla="*/ f152 1 f157"/>
              <a:gd name="f160" fmla="*/ f153 1 f157"/>
              <a:gd name="f161" fmla="*/ f152 1 f158"/>
              <a:gd name="f162" fmla="*/ f154 1 f158"/>
              <a:gd name="f163" fmla="*/ f159 f150 1"/>
              <a:gd name="f164" fmla="*/ f160 f150 1"/>
              <a:gd name="f165" fmla="*/ f162 f151 1"/>
              <a:gd name="f166" fmla="*/ f161 f1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3" t="f166" r="f164" b="f165"/>
            <a:pathLst>
              <a:path w="1060423" h="259839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5" y="f6"/>
                </a:cubicBezTo>
                <a:close/>
                <a:moveTo>
                  <a:pt x="f64" y="f65"/>
                </a:moveTo>
                <a:lnTo>
                  <a:pt x="f66" y="f65"/>
                </a:ln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lose/>
                <a:moveTo>
                  <a:pt x="f75" y="f76"/>
                </a:moveTo>
                <a:cubicBezTo>
                  <a:pt x="f77" y="f76"/>
                  <a:pt x="f78" y="f79"/>
                  <a:pt x="f78" y="f80"/>
                </a:cubicBezTo>
                <a:cubicBezTo>
                  <a:pt x="f78" y="f81"/>
                  <a:pt x="f77" y="f82"/>
                  <a:pt x="f75" y="f82"/>
                </a:cubicBezTo>
                <a:cubicBezTo>
                  <a:pt x="f83" y="f82"/>
                  <a:pt x="f84" y="f81"/>
                  <a:pt x="f84" y="f80"/>
                </a:cubicBezTo>
                <a:cubicBezTo>
                  <a:pt x="f84" y="f79"/>
                  <a:pt x="f83" y="f76"/>
                  <a:pt x="f75" y="f76"/>
                </a:cubicBezTo>
                <a:close/>
                <a:moveTo>
                  <a:pt x="f75" y="f85"/>
                </a:moveTo>
                <a:cubicBezTo>
                  <a:pt x="f86" y="f85"/>
                  <a:pt x="f87" y="f88"/>
                  <a:pt x="f87" y="f80"/>
                </a:cubicBezTo>
                <a:cubicBezTo>
                  <a:pt x="f87" y="f89"/>
                  <a:pt x="f86" y="f90"/>
                  <a:pt x="f75" y="f90"/>
                </a:cubicBezTo>
                <a:cubicBezTo>
                  <a:pt x="f91" y="f90"/>
                  <a:pt x="f92" y="f89"/>
                  <a:pt x="f92" y="f80"/>
                </a:cubicBezTo>
                <a:cubicBezTo>
                  <a:pt x="f92" y="f88"/>
                  <a:pt x="f91" y="f85"/>
                  <a:pt x="f75" y="f85"/>
                </a:cubicBezTo>
                <a:close/>
                <a:moveTo>
                  <a:pt x="f93" y="f94"/>
                </a:move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lnTo>
                  <a:pt x="f3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113"/>
                </a:lnTo>
                <a:lnTo>
                  <a:pt x="f114" y="f113"/>
                </a:lnTo>
                <a:cubicBezTo>
                  <a:pt x="f115" y="f116"/>
                  <a:pt x="f117" y="f118"/>
                  <a:pt x="f119" y="f120"/>
                </a:cubicBezTo>
                <a:lnTo>
                  <a:pt x="f121" y="f6"/>
                </a:lnTo>
                <a:lnTo>
                  <a:pt x="f2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cubicBezTo>
                  <a:pt x="f129" y="f130"/>
                  <a:pt x="f131" y="f132"/>
                  <a:pt x="f93" y="f94"/>
                </a:cubicBezTo>
                <a:close/>
                <a:moveTo>
                  <a:pt x="f133" y="f2"/>
                </a:moveTo>
                <a:cubicBezTo>
                  <a:pt x="f134" y="f135"/>
                  <a:pt x="f136" y="f137"/>
                  <a:pt x="f138" y="f139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48" y="f149"/>
                  <a:pt x="f133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C328694F-206F-3BD4-B681-2C0990A99409}"/>
              </a:ext>
            </a:extLst>
          </p:cNvPr>
          <p:cNvSpPr/>
          <p:nvPr/>
        </p:nvSpPr>
        <p:spPr>
          <a:xfrm>
            <a:off x="6820427" y="4333707"/>
            <a:ext cx="491581" cy="388647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545072"/>
              <a:gd name="f5" fmla="val 2779672"/>
              <a:gd name="f6" fmla="val 457200"/>
              <a:gd name="f7" fmla="val 2975888"/>
              <a:gd name="f8" fmla="val 3110212"/>
              <a:gd name="f9" fmla="val 566092"/>
              <a:gd name="f10" fmla="val 700416"/>
              <a:gd name="f11" fmla="val 2301856"/>
              <a:gd name="f12" fmla="val 2436180"/>
              <a:gd name="f13" fmla="val 243216"/>
              <a:gd name="f14" fmla="val 439432"/>
              <a:gd name="f15" fmla="val 108892"/>
              <a:gd name="f16" fmla="val 1428476"/>
              <a:gd name="f17" fmla="val 174246"/>
              <a:gd name="f18" fmla="val 1372210"/>
              <a:gd name="f19" fmla="val 1326598"/>
              <a:gd name="f20" fmla="val 219858"/>
              <a:gd name="f21" fmla="val 276124"/>
              <a:gd name="f22" fmla="val 1892506"/>
              <a:gd name="f23" fmla="val 1846894"/>
              <a:gd name="f24" fmla="val 1790628"/>
              <a:gd name="f25" fmla="val 1285704"/>
              <a:gd name="f26" fmla="val 1933400"/>
              <a:gd name="f27" fmla="val 2007048"/>
              <a:gd name="f28" fmla="val 2066752"/>
              <a:gd name="f29" fmla="val 59704"/>
              <a:gd name="f30" fmla="val 133352"/>
              <a:gd name="f31" fmla="val 2599672"/>
              <a:gd name="f32" fmla="val 619432"/>
              <a:gd name="f33" fmla="val 1152352"/>
              <a:gd name="f34" fmla="val 1212056"/>
              <a:gd name="f35" fmla="*/ f0 1 3219104"/>
              <a:gd name="f36" fmla="*/ f1 1 2545072"/>
              <a:gd name="f37" fmla="val f2"/>
              <a:gd name="f38" fmla="val f3"/>
              <a:gd name="f39" fmla="val f4"/>
              <a:gd name="f40" fmla="+- f39 0 f37"/>
              <a:gd name="f41" fmla="+- f38 0 f37"/>
              <a:gd name="f42" fmla="*/ f41 1 3219104"/>
              <a:gd name="f43" fmla="*/ f40 1 2545072"/>
              <a:gd name="f44" fmla="*/ f37 1 f42"/>
              <a:gd name="f45" fmla="*/ f38 1 f42"/>
              <a:gd name="f46" fmla="*/ f37 1 f43"/>
              <a:gd name="f47" fmla="*/ f39 1 f43"/>
              <a:gd name="f48" fmla="*/ f44 f35 1"/>
              <a:gd name="f49" fmla="*/ f45 f35 1"/>
              <a:gd name="f50" fmla="*/ f47 f36 1"/>
              <a:gd name="f51" fmla="*/ f4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8" t="f51" r="f49" b="f50"/>
            <a:pathLst>
              <a:path w="3219104" h="2545072">
                <a:moveTo>
                  <a:pt x="f5" y="f6"/>
                </a:moveTo>
                <a:lnTo>
                  <a:pt x="f7" y="f6"/>
                </a:lnTo>
                <a:cubicBezTo>
                  <a:pt x="f8" y="f6"/>
                  <a:pt x="f3" y="f9"/>
                  <a:pt x="f3" y="f10"/>
                </a:cubicBezTo>
                <a:lnTo>
                  <a:pt x="f3" y="f11"/>
                </a:lnTo>
                <a:cubicBezTo>
                  <a:pt x="f3" y="f12"/>
                  <a:pt x="f8" y="f4"/>
                  <a:pt x="f7" y="f4"/>
                </a:cubicBezTo>
                <a:lnTo>
                  <a:pt x="f5" y="f4"/>
                </a:lnTo>
                <a:close/>
                <a:moveTo>
                  <a:pt x="f13" y="f6"/>
                </a:moveTo>
                <a:lnTo>
                  <a:pt x="f14" y="f6"/>
                </a:lnTo>
                <a:lnTo>
                  <a:pt x="f14" y="f4"/>
                </a:lnTo>
                <a:lnTo>
                  <a:pt x="f13" y="f4"/>
                </a:lnTo>
                <a:cubicBezTo>
                  <a:pt x="f15" y="f4"/>
                  <a:pt x="f2" y="f12"/>
                  <a:pt x="f2" y="f11"/>
                </a:cubicBezTo>
                <a:lnTo>
                  <a:pt x="f2" y="f10"/>
                </a:lnTo>
                <a:cubicBezTo>
                  <a:pt x="f2" y="f9"/>
                  <a:pt x="f15" y="f6"/>
                  <a:pt x="f13" y="f6"/>
                </a:cubicBezTo>
                <a:close/>
                <a:moveTo>
                  <a:pt x="f16" y="f17"/>
                </a:moveTo>
                <a:cubicBezTo>
                  <a:pt x="f18" y="f17"/>
                  <a:pt x="f19" y="f20"/>
                  <a:pt x="f19" y="f21"/>
                </a:cubicBezTo>
                <a:lnTo>
                  <a:pt x="f19" y="f6"/>
                </a:lnTo>
                <a:lnTo>
                  <a:pt x="f22" y="f6"/>
                </a:lnTo>
                <a:lnTo>
                  <a:pt x="f22" y="f21"/>
                </a:lnTo>
                <a:cubicBezTo>
                  <a:pt x="f22" y="f20"/>
                  <a:pt x="f23" y="f17"/>
                  <a:pt x="f24" y="f17"/>
                </a:cubicBezTo>
                <a:close/>
                <a:moveTo>
                  <a:pt x="f25" y="f2"/>
                </a:moveTo>
                <a:lnTo>
                  <a:pt x="f26" y="f2"/>
                </a:lnTo>
                <a:cubicBezTo>
                  <a:pt x="f27" y="f2"/>
                  <a:pt x="f28" y="f29"/>
                  <a:pt x="f28" y="f30"/>
                </a:cubicBezTo>
                <a:lnTo>
                  <a:pt x="f28" y="f6"/>
                </a:lnTo>
                <a:lnTo>
                  <a:pt x="f31" y="f6"/>
                </a:lnTo>
                <a:lnTo>
                  <a:pt x="f31" y="f4"/>
                </a:lnTo>
                <a:lnTo>
                  <a:pt x="f32" y="f4"/>
                </a:lnTo>
                <a:lnTo>
                  <a:pt x="f32" y="f6"/>
                </a:lnTo>
                <a:lnTo>
                  <a:pt x="f33" y="f6"/>
                </a:lnTo>
                <a:lnTo>
                  <a:pt x="f33" y="f30"/>
                </a:lnTo>
                <a:cubicBezTo>
                  <a:pt x="f33" y="f29"/>
                  <a:pt x="f34" y="f2"/>
                  <a:pt x="f25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86510595-B5E7-D154-233B-E64035162F3D}"/>
              </a:ext>
            </a:extLst>
          </p:cNvPr>
          <p:cNvSpPr/>
          <p:nvPr/>
        </p:nvSpPr>
        <p:spPr>
          <a:xfrm>
            <a:off x="4424333" y="4314276"/>
            <a:ext cx="404704" cy="408087"/>
          </a:xfrm>
          <a:custGeom>
            <a:avLst/>
            <a:gdLst>
              <a:gd name="f0" fmla="val w"/>
              <a:gd name="f1" fmla="val h"/>
              <a:gd name="f2" fmla="val 0"/>
              <a:gd name="f3" fmla="val 1652142"/>
              <a:gd name="f4" fmla="val 1665940"/>
              <a:gd name="f5" fmla="val 898689"/>
              <a:gd name="f6" fmla="val 548008"/>
              <a:gd name="f7" fmla="val 737950"/>
              <a:gd name="f8" fmla="val 504938"/>
              <a:gd name="f9" fmla="val 572731"/>
              <a:gd name="f10" fmla="val 600328"/>
              <a:gd name="f11" fmla="val 529661"/>
              <a:gd name="f12" fmla="val 761066"/>
              <a:gd name="f13" fmla="val 486591"/>
              <a:gd name="f14" fmla="val 921805"/>
              <a:gd name="f15" fmla="val 581980"/>
              <a:gd name="f16" fmla="val 1087025"/>
              <a:gd name="f17" fmla="val 742719"/>
              <a:gd name="f18" fmla="val 1130094"/>
              <a:gd name="f19" fmla="val 903458"/>
              <a:gd name="f20" fmla="val 1173164"/>
              <a:gd name="f21" fmla="val 1068677"/>
              <a:gd name="f22" fmla="val 1077775"/>
              <a:gd name="f23" fmla="val 1111747"/>
              <a:gd name="f24" fmla="val 917036"/>
              <a:gd name="f25" fmla="val 1154817"/>
              <a:gd name="f26" fmla="val 756297"/>
              <a:gd name="f27" fmla="val 1059428"/>
              <a:gd name="f28" fmla="val 591077"/>
              <a:gd name="f29" fmla="val 952303"/>
              <a:gd name="f30" fmla="val 347916"/>
              <a:gd name="f31" fmla="val 1223549"/>
              <a:gd name="f32" fmla="val 420596"/>
              <a:gd name="f33" fmla="val 1384519"/>
              <a:gd name="f34" fmla="val 699404"/>
              <a:gd name="f35" fmla="val 1311839"/>
              <a:gd name="f36" fmla="val 970650"/>
              <a:gd name="f37" fmla="val 1239159"/>
              <a:gd name="f38" fmla="val 1241896"/>
              <a:gd name="f39" fmla="val 960351"/>
              <a:gd name="f40" fmla="val 1402866"/>
              <a:gd name="f41" fmla="val 689105"/>
              <a:gd name="f42" fmla="val 1330186"/>
              <a:gd name="f43" fmla="val 417859"/>
              <a:gd name="f44" fmla="val 1257506"/>
              <a:gd name="f45" fmla="val 256889"/>
              <a:gd name="f46" fmla="val 978698"/>
              <a:gd name="f47" fmla="val 329569"/>
              <a:gd name="f48" fmla="val 707451"/>
              <a:gd name="f49" fmla="val 402249"/>
              <a:gd name="f50" fmla="val 436205"/>
              <a:gd name="f51" fmla="val 681057"/>
              <a:gd name="f52" fmla="val 275235"/>
              <a:gd name="f53" fmla="val 971799"/>
              <a:gd name="f54" fmla="val 275155"/>
              <a:gd name="f55" fmla="val 660368"/>
              <a:gd name="f56" fmla="val 191707"/>
              <a:gd name="f57" fmla="val 340256"/>
              <a:gd name="f58" fmla="val 376524"/>
              <a:gd name="f59" fmla="val 256808"/>
              <a:gd name="f60" fmla="val 687955"/>
              <a:gd name="f61" fmla="val 173361"/>
              <a:gd name="f62" fmla="val 999387"/>
              <a:gd name="f63" fmla="val 358178"/>
              <a:gd name="f64" fmla="val 1319499"/>
              <a:gd name="f65" fmla="val 669609"/>
              <a:gd name="f66" fmla="val 1402947"/>
              <a:gd name="f67" fmla="val 981040"/>
              <a:gd name="f68" fmla="val 1486395"/>
              <a:gd name="f69" fmla="val 1301152"/>
              <a:gd name="f70" fmla="val 1301577"/>
              <a:gd name="f71" fmla="val 1384600"/>
              <a:gd name="f72" fmla="val 990146"/>
              <a:gd name="f73" fmla="val 1468047"/>
              <a:gd name="f74" fmla="val 678715"/>
              <a:gd name="f75" fmla="val 1283230"/>
              <a:gd name="f76" fmla="val 358603"/>
              <a:gd name="f77" fmla="val 394531"/>
              <a:gd name="f78" fmla="val 1649662"/>
              <a:gd name="f79" fmla="val 403784"/>
              <a:gd name="f80" fmla="val 1647140"/>
              <a:gd name="f81" fmla="val 399895"/>
              <a:gd name="f82" fmla="val 1158157"/>
              <a:gd name="f83" fmla="val 65026"/>
              <a:gd name="f84" fmla="val 1154679"/>
              <a:gd name="f85" fmla="val 271718"/>
              <a:gd name="f86" fmla="val 1148331"/>
              <a:gd name="f87" fmla="val 270017"/>
              <a:gd name="f88" fmla="val 1200055"/>
              <a:gd name="f89" fmla="val 299127"/>
              <a:gd name="f90" fmla="val 1246804"/>
              <a:gd name="f91" fmla="val 334821"/>
              <a:gd name="f92" fmla="val 1286346"/>
              <a:gd name="f93" fmla="val 377149"/>
              <a:gd name="f94" fmla="val 1470353"/>
              <a:gd name="f95" fmla="val 331395"/>
              <a:gd name="f96" fmla="val 1588305"/>
              <a:gd name="f97" fmla="val 553229"/>
              <a:gd name="f98" fmla="val 1457194"/>
              <a:gd name="f99" fmla="val 671432"/>
              <a:gd name="f100" fmla="val 1473630"/>
              <a:gd name="f101" fmla="val 731297"/>
              <a:gd name="f102" fmla="val 1481376"/>
              <a:gd name="f103" fmla="val 793983"/>
              <a:gd name="f104" fmla="val 1478595"/>
              <a:gd name="f105" fmla="val 857704"/>
              <a:gd name="f106" fmla="val 1642362"/>
              <a:gd name="f107" fmla="val 948616"/>
              <a:gd name="f108" fmla="val 1577335"/>
              <a:gd name="f109" fmla="val 1191298"/>
              <a:gd name="f110" fmla="val 1378614"/>
              <a:gd name="f111" fmla="val 1187955"/>
              <a:gd name="f112" fmla="val 1353489"/>
              <a:gd name="f113" fmla="val 1229936"/>
              <a:gd name="f114" fmla="val 1323048"/>
              <a:gd name="f115" fmla="val 1267799"/>
              <a:gd name="f116" fmla="val 1288939"/>
              <a:gd name="f117" fmla="val 1301599"/>
              <a:gd name="f118" fmla="val 1354201"/>
              <a:gd name="f119" fmla="val 1471932"/>
              <a:gd name="f120" fmla="val 1148396"/>
              <a:gd name="f121" fmla="val 1616039"/>
              <a:gd name="f122" fmla="val 992294"/>
              <a:gd name="f123" fmla="val 1480516"/>
              <a:gd name="f124" fmla="val 1011291"/>
              <a:gd name="f125" fmla="val 1467215"/>
              <a:gd name="f126" fmla="val 951500"/>
              <a:gd name="f127" fmla="val 1486565"/>
              <a:gd name="f128" fmla="val 888271"/>
              <a:gd name="f129" fmla="val 1495869"/>
              <a:gd name="f130" fmla="val 823805"/>
              <a:gd name="f131" fmla="val 1495510"/>
              <a:gd name="f132" fmla="val 729193"/>
              <a:gd name="f133" fmla="val 486511"/>
              <a:gd name="f134" fmla="val 1600914"/>
              <a:gd name="f135" fmla="val 489790"/>
              <a:gd name="f136" fmla="val 1406012"/>
              <a:gd name="f137" fmla="val 438364"/>
              <a:gd name="f138" fmla="val 1376702"/>
              <a:gd name="f139" fmla="val 391917"/>
              <a:gd name="f140" fmla="val 1340859"/>
              <a:gd name="f141" fmla="val 352658"/>
              <a:gd name="f142" fmla="val 1298452"/>
              <a:gd name="f143" fmla="val 355803"/>
              <a:gd name="f144" fmla="val 1305197"/>
              <a:gd name="f145" fmla="val 152856"/>
              <a:gd name="f146" fmla="val 1344512"/>
              <a:gd name="f147" fmla="val 46675"/>
              <a:gd name="f148" fmla="val 1116809"/>
              <a:gd name="f149" fmla="val 183929"/>
              <a:gd name="f150" fmla="val 1005520"/>
              <a:gd name="f151" fmla="val 169279"/>
              <a:gd name="f152" fmla="val 951824"/>
              <a:gd name="f153" fmla="val 161626"/>
              <a:gd name="f154" fmla="val 895865"/>
              <a:gd name="f155" fmla="val 161615"/>
              <a:gd name="f156" fmla="val 838915"/>
              <a:gd name="f157" fmla="val 749197"/>
              <a:gd name="f158" fmla="val 506515"/>
              <a:gd name="f159" fmla="val 250227"/>
              <a:gd name="f160" fmla="val 509630"/>
              <a:gd name="f161" fmla="val 275353"/>
              <a:gd name="f162" fmla="val 465291"/>
              <a:gd name="f163" fmla="val 305693"/>
              <a:gd name="f164" fmla="val 424864"/>
              <a:gd name="f165" fmla="val 340015"/>
              <a:gd name="f166" fmla="val 388679"/>
              <a:gd name="f167" fmla="val 277984"/>
              <a:gd name="f168" fmla="val 197357"/>
              <a:gd name="f169" fmla="val 491050"/>
              <a:gd name="f170" fmla="val 64219"/>
              <a:gd name="f171" fmla="val 639843"/>
              <a:gd name="f172" fmla="val 207726"/>
              <a:gd name="f173" fmla="val 638348"/>
              <a:gd name="f174" fmla="val 208660"/>
              <a:gd name="f175" fmla="val 696840"/>
              <a:gd name="f176" fmla="val 190256"/>
              <a:gd name="f177" fmla="val 758594"/>
              <a:gd name="f178" fmla="val 181748"/>
              <a:gd name="f179" fmla="val 821488"/>
              <a:gd name="f180" fmla="val 182440"/>
              <a:gd name="f181" fmla="val 815140"/>
              <a:gd name="f182" fmla="val 180739"/>
              <a:gd name="f183" fmla="val 915476"/>
              <a:gd name="f184" fmla="*/ f0 1 1652142"/>
              <a:gd name="f185" fmla="*/ f1 1 1665940"/>
              <a:gd name="f186" fmla="val f2"/>
              <a:gd name="f187" fmla="val f3"/>
              <a:gd name="f188" fmla="val f4"/>
              <a:gd name="f189" fmla="+- f188 0 f186"/>
              <a:gd name="f190" fmla="+- f187 0 f186"/>
              <a:gd name="f191" fmla="*/ f190 1 1652142"/>
              <a:gd name="f192" fmla="*/ f189 1 1665940"/>
              <a:gd name="f193" fmla="*/ f186 1 f191"/>
              <a:gd name="f194" fmla="*/ f187 1 f191"/>
              <a:gd name="f195" fmla="*/ f186 1 f192"/>
              <a:gd name="f196" fmla="*/ f188 1 f192"/>
              <a:gd name="f197" fmla="*/ f193 f184 1"/>
              <a:gd name="f198" fmla="*/ f194 f184 1"/>
              <a:gd name="f199" fmla="*/ f196 f185 1"/>
              <a:gd name="f200" fmla="*/ f195 f1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7" t="f200" r="f198" b="f199"/>
            <a:pathLst>
              <a:path w="1652142" h="1665940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29" y="f30"/>
                </a:cubicBezTo>
                <a:close/>
                <a:moveTo>
                  <a:pt x="f53" y="f54"/>
                </a:move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53" y="f54"/>
                </a:cubicBezTo>
                <a:close/>
                <a:moveTo>
                  <a:pt x="f3" y="f77"/>
                </a:moveTo>
                <a:lnTo>
                  <a:pt x="f78" y="f79"/>
                </a:lnTo>
                <a:lnTo>
                  <a:pt x="f80" y="f81"/>
                </a:lnTo>
                <a:close/>
                <a:moveTo>
                  <a:pt x="f82" y="f83"/>
                </a:moveTo>
                <a:lnTo>
                  <a:pt x="f84" y="f85"/>
                </a:lnTo>
                <a:lnTo>
                  <a:pt x="f86" y="f87"/>
                </a:lnTo>
                <a:cubicBezTo>
                  <a:pt x="f88" y="f89"/>
                  <a:pt x="f90" y="f91"/>
                  <a:pt x="f92" y="f93"/>
                </a:cubicBez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cubicBezTo>
                  <a:pt x="f100" y="f101"/>
                  <a:pt x="f102" y="f103"/>
                  <a:pt x="f104" y="f105"/>
                </a:cubicBez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cubicBezTo>
                  <a:pt x="f112" y="f113"/>
                  <a:pt x="f114" y="f115"/>
                  <a:pt x="f116" y="f117"/>
                </a:cubicBez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cubicBezTo>
                  <a:pt x="f126" y="f127"/>
                  <a:pt x="f128" y="f129"/>
                  <a:pt x="f130" y="f131"/>
                </a:cubicBezTo>
                <a:lnTo>
                  <a:pt x="f132" y="f4"/>
                </a:lnTo>
                <a:lnTo>
                  <a:pt x="f133" y="f134"/>
                </a:lnTo>
                <a:lnTo>
                  <a:pt x="f135" y="f136"/>
                </a:lnTo>
                <a:cubicBezTo>
                  <a:pt x="f137" y="f138"/>
                  <a:pt x="f139" y="f140"/>
                  <a:pt x="f141" y="f142"/>
                </a:cubicBez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cubicBezTo>
                  <a:pt x="f151" y="f152"/>
                  <a:pt x="f153" y="f154"/>
                  <a:pt x="f155" y="f156"/>
                </a:cubicBezTo>
                <a:lnTo>
                  <a:pt x="f2" y="f157"/>
                </a:lnTo>
                <a:lnTo>
                  <a:pt x="f83" y="f158"/>
                </a:lnTo>
                <a:lnTo>
                  <a:pt x="f159" y="f160"/>
                </a:ln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cubicBezTo>
                  <a:pt x="f175" y="f176"/>
                  <a:pt x="f177" y="f178"/>
                  <a:pt x="f179" y="f180"/>
                </a:cubicBezTo>
                <a:lnTo>
                  <a:pt x="f181" y="f182"/>
                </a:lnTo>
                <a:lnTo>
                  <a:pt x="f183" y="f2"/>
                </a:ln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sp>
        <p:nvSpPr>
          <p:cNvPr id="17" name="Oval 32">
            <a:extLst>
              <a:ext uri="{FF2B5EF4-FFF2-40B4-BE49-F238E27FC236}">
                <a16:creationId xmlns:a16="http://schemas.microsoft.com/office/drawing/2014/main" id="{84608D2A-F1CB-D157-9F56-AE5628E6AC95}"/>
              </a:ext>
            </a:extLst>
          </p:cNvPr>
          <p:cNvSpPr/>
          <p:nvPr/>
        </p:nvSpPr>
        <p:spPr>
          <a:xfrm>
            <a:off x="7514036" y="3429338"/>
            <a:ext cx="385355" cy="463591"/>
          </a:xfrm>
          <a:custGeom>
            <a:avLst/>
            <a:gdLst>
              <a:gd name="f0" fmla="val w"/>
              <a:gd name="f1" fmla="val h"/>
              <a:gd name="f2" fmla="val 0"/>
              <a:gd name="f3" fmla="val 2671236"/>
              <a:gd name="f4" fmla="val 3213546"/>
              <a:gd name="f5" fmla="val 1336943"/>
              <a:gd name="f6" fmla="val 151152"/>
              <a:gd name="f7" fmla="val 1223677"/>
              <a:gd name="f8" fmla="val 1131857"/>
              <a:gd name="f9" fmla="val 242973"/>
              <a:gd name="f10" fmla="val 356239"/>
              <a:gd name="f11" fmla="val 469506"/>
              <a:gd name="f12" fmla="val 561326"/>
              <a:gd name="f13" fmla="val 1450210"/>
              <a:gd name="f14" fmla="val 1542030"/>
              <a:gd name="f15" fmla="val 1533689"/>
              <a:gd name="f16" fmla="val 1693182"/>
              <a:gd name="f17" fmla="val 159493"/>
              <a:gd name="f18" fmla="val 499348"/>
              <a:gd name="f19" fmla="val 1608797"/>
              <a:gd name="f20" fmla="val 622748"/>
              <a:gd name="f21" fmla="val 1486649"/>
              <a:gd name="f22" fmla="val 678491"/>
              <a:gd name="f23" fmla="val 1504985"/>
              <a:gd name="f24" fmla="val 861628"/>
              <a:gd name="f25" fmla="val 2050955"/>
              <a:gd name="f26" fmla="val 2073924"/>
              <a:gd name="f27" fmla="val 808095"/>
              <a:gd name="f28" fmla="val 2127168"/>
              <a:gd name="f29" fmla="val 770742"/>
              <a:gd name="f30" fmla="val 2189136"/>
              <a:gd name="f31" fmla="val 2272476"/>
              <a:gd name="f32" fmla="val 2340037"/>
              <a:gd name="f33" fmla="val 838303"/>
              <a:gd name="f34" fmla="val 921643"/>
              <a:gd name="f35" fmla="val 1004983"/>
              <a:gd name="f36" fmla="val 1072544"/>
              <a:gd name="f37" fmla="val 1035191"/>
              <a:gd name="f38" fmla="val 981658"/>
              <a:gd name="f39" fmla="val 1517002"/>
              <a:gd name="f40" fmla="val 1678124"/>
              <a:gd name="f41" fmla="val 2590970"/>
              <a:gd name="f42" fmla="val 2063444"/>
              <a:gd name="f43" fmla="val 2451708"/>
              <a:gd name="f44" fmla="val 2360829"/>
              <a:gd name="f45" fmla="val 2287813"/>
              <a:gd name="f46" fmla="val 2381761"/>
              <a:gd name="f47" fmla="val 1860600"/>
              <a:gd name="f48" fmla="val 2329006"/>
              <a:gd name="f49" fmla="val 1862811"/>
              <a:gd name="f50" fmla="val 2276981"/>
              <a:gd name="f51" fmla="val 1871755"/>
              <a:gd name="f52" fmla="val 2228094"/>
              <a:gd name="f53" fmla="val 1886075"/>
              <a:gd name="f54" fmla="val 2324645"/>
              <a:gd name="f55" fmla="val 1771974"/>
              <a:gd name="f56" fmla="val 2415523"/>
              <a:gd name="f57" fmla="val 1665436"/>
              <a:gd name="f58" fmla="val 2449665"/>
              <a:gd name="f59" fmla="val 1504055"/>
              <a:gd name="f60" fmla="val 2485699"/>
              <a:gd name="f61" fmla="val 1663545"/>
              <a:gd name="f62" fmla="val 2574685"/>
              <a:gd name="f63" fmla="val 1764408"/>
              <a:gd name="f64" fmla="val 2622475"/>
              <a:gd name="f65" fmla="val 1872164"/>
              <a:gd name="f66" fmla="val 2568855"/>
              <a:gd name="f67" fmla="val 1862858"/>
              <a:gd name="f68" fmla="val 2513341"/>
              <a:gd name="f69" fmla="val 1860541"/>
              <a:gd name="f70" fmla="val 2486075"/>
              <a:gd name="f71" fmla="val 2436981"/>
              <a:gd name="f72" fmla="val 2151724"/>
              <a:gd name="f73" fmla="val 2992040"/>
              <a:gd name="f74" fmla="val 1522375"/>
              <a:gd name="f75" fmla="val 3040581"/>
              <a:gd name="f76" fmla="val 1427529"/>
              <a:gd name="f77" fmla="val 3119259"/>
              <a:gd name="f78" fmla="val 1392747"/>
              <a:gd name="f79" fmla="val 3155891"/>
              <a:gd name="f80" fmla="val 1284048"/>
              <a:gd name="f81" fmla="val 3153728"/>
              <a:gd name="f82" fmla="val 1252174"/>
              <a:gd name="f83" fmla="val 3120936"/>
              <a:gd name="f84" fmla="val 1157234"/>
              <a:gd name="f85" fmla="val 3046101"/>
              <a:gd name="f86" fmla="val 592479"/>
              <a:gd name="f87" fmla="val 2980043"/>
              <a:gd name="f88" fmla="val 187829"/>
              <a:gd name="f89" fmla="val 2438320"/>
              <a:gd name="f90" fmla="val 160409"/>
              <a:gd name="f91" fmla="val 1860193"/>
              <a:gd name="f92" fmla="val 105366"/>
              <a:gd name="f93" fmla="val 1862056"/>
              <a:gd name="f94" fmla="val 50978"/>
              <a:gd name="f95" fmla="val 1871143"/>
              <a:gd name="f96" fmla="val 96552"/>
              <a:gd name="f97" fmla="val 187429"/>
              <a:gd name="f98" fmla="val 221571"/>
              <a:gd name="f99" fmla="val 257605"/>
              <a:gd name="f100" fmla="val 346591"/>
              <a:gd name="f101" fmla="val 443143"/>
              <a:gd name="f102" fmla="val 396276"/>
              <a:gd name="f103" fmla="val 1872705"/>
              <a:gd name="f104" fmla="val 344922"/>
              <a:gd name="f105" fmla="val 1863589"/>
              <a:gd name="f106" fmla="val 291687"/>
              <a:gd name="f107" fmla="val 1860996"/>
              <a:gd name="f108" fmla="val 313360"/>
              <a:gd name="f109" fmla="val 2289054"/>
              <a:gd name="f110" fmla="val 617325"/>
              <a:gd name="f111" fmla="val 2454996"/>
              <a:gd name="f112" fmla="val 1001768"/>
              <a:gd name="f113" fmla="val 2593980"/>
              <a:gd name="f114" fmla="val 1157883"/>
              <a:gd name="f115" fmla="val 666108"/>
              <a:gd name="f116" fmla="val 643139"/>
              <a:gd name="f117" fmla="val 589896"/>
              <a:gd name="f118" fmla="val 1072543"/>
              <a:gd name="f119" fmla="val 527928"/>
              <a:gd name="f120" fmla="val 444588"/>
              <a:gd name="f121" fmla="val 377027"/>
              <a:gd name="f122" fmla="val 1004982"/>
              <a:gd name="f123" fmla="val 921642"/>
              <a:gd name="f124" fmla="val 838302"/>
              <a:gd name="f125" fmla="val 770741"/>
              <a:gd name="f126" fmla="val 643141"/>
              <a:gd name="f127" fmla="val 666110"/>
              <a:gd name="f128" fmla="val 1169505"/>
              <a:gd name="f129" fmla="val 1187237"/>
              <a:gd name="f130" fmla="val 1065090"/>
              <a:gd name="f131" fmla="val 980704"/>
              <a:gd name="f132" fmla="val 1140198"/>
              <a:gd name="f133" fmla="*/ f0 1 2671236"/>
              <a:gd name="f134" fmla="*/ f1 1 3213546"/>
              <a:gd name="f135" fmla="val f2"/>
              <a:gd name="f136" fmla="val f3"/>
              <a:gd name="f137" fmla="val f4"/>
              <a:gd name="f138" fmla="+- f137 0 f135"/>
              <a:gd name="f139" fmla="+- f136 0 f135"/>
              <a:gd name="f140" fmla="*/ f139 1 2671236"/>
              <a:gd name="f141" fmla="*/ f138 1 3213546"/>
              <a:gd name="f142" fmla="*/ f135 1 f140"/>
              <a:gd name="f143" fmla="*/ f136 1 f140"/>
              <a:gd name="f144" fmla="*/ f135 1 f141"/>
              <a:gd name="f145" fmla="*/ f137 1 f141"/>
              <a:gd name="f146" fmla="*/ f142 f133 1"/>
              <a:gd name="f147" fmla="*/ f143 f133 1"/>
              <a:gd name="f148" fmla="*/ f145 f134 1"/>
              <a:gd name="f149" fmla="*/ f144 f1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6" t="f149" r="f147" b="f148"/>
            <a:pathLst>
              <a:path w="2671236" h="321354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5" y="f2"/>
                </a:moveTo>
                <a:cubicBezTo>
                  <a:pt x="f15" y="f2"/>
                  <a:pt x="f16" y="f17"/>
                  <a:pt x="f16" y="f10"/>
                </a:cubicBezTo>
                <a:cubicBezTo>
                  <a:pt x="f16" y="f18"/>
                  <a:pt x="f19" y="f20"/>
                  <a:pt x="f21" y="f22"/>
                </a:cubicBezTo>
                <a:lnTo>
                  <a:pt x="f23" y="f24"/>
                </a:lnTo>
                <a:lnTo>
                  <a:pt x="f25" y="f24"/>
                </a:lnTo>
                <a:cubicBezTo>
                  <a:pt x="f26" y="f27"/>
                  <a:pt x="f28" y="f29"/>
                  <a:pt x="f30" y="f29"/>
                </a:cubicBezTo>
                <a:cubicBezTo>
                  <a:pt x="f31" y="f29"/>
                  <a:pt x="f32" y="f33"/>
                  <a:pt x="f32" y="f34"/>
                </a:cubicBezTo>
                <a:cubicBezTo>
                  <a:pt x="f32" y="f35"/>
                  <a:pt x="f31" y="f36"/>
                  <a:pt x="f30" y="f36"/>
                </a:cubicBezTo>
                <a:cubicBezTo>
                  <a:pt x="f28" y="f36"/>
                  <a:pt x="f26" y="f37"/>
                  <a:pt x="f25" y="f38"/>
                </a:cubicBezTo>
                <a:lnTo>
                  <a:pt x="f39" y="f38"/>
                </a:ln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3" y="f5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5" y="f4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2" y="f53"/>
                </a:cubicBezTo>
                <a:cubicBezTo>
                  <a:pt x="f96" y="f55"/>
                  <a:pt x="f97" y="f57"/>
                  <a:pt x="f98" y="f59"/>
                </a:cubicBezTo>
                <a:cubicBezTo>
                  <a:pt x="f99" y="f61"/>
                  <a:pt x="f100" y="f63"/>
                  <a:pt x="f101" y="f53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lnTo>
                  <a:pt x="f114" y="f38"/>
                </a:lnTo>
                <a:lnTo>
                  <a:pt x="f115" y="f38"/>
                </a:lnTo>
                <a:cubicBezTo>
                  <a:pt x="f116" y="f37"/>
                  <a:pt x="f117" y="f118"/>
                  <a:pt x="f119" y="f118"/>
                </a:cubicBezTo>
                <a:cubicBezTo>
                  <a:pt x="f120" y="f118"/>
                  <a:pt x="f121" y="f122"/>
                  <a:pt x="f121" y="f123"/>
                </a:cubicBezTo>
                <a:cubicBezTo>
                  <a:pt x="f121" y="f124"/>
                  <a:pt x="f120" y="f125"/>
                  <a:pt x="f119" y="f125"/>
                </a:cubicBezTo>
                <a:cubicBezTo>
                  <a:pt x="f117" y="f125"/>
                  <a:pt x="f126" y="f27"/>
                  <a:pt x="f127" y="f24"/>
                </a:cubicBezTo>
                <a:lnTo>
                  <a:pt x="f128" y="f24"/>
                </a:lnTo>
                <a:lnTo>
                  <a:pt x="f129" y="f22"/>
                </a:lnTo>
                <a:cubicBezTo>
                  <a:pt x="f130" y="f20"/>
                  <a:pt x="f131" y="f18"/>
                  <a:pt x="f131" y="f10"/>
                </a:cubicBezTo>
                <a:cubicBezTo>
                  <a:pt x="f131" y="f17"/>
                  <a:pt x="f132" y="f2"/>
                  <a:pt x="f5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  <a:cs typeface="Arial"/>
            </a:endParaRPr>
          </a:p>
        </p:txBody>
      </p:sp>
      <p:grpSp>
        <p:nvGrpSpPr>
          <p:cNvPr id="18" name="Google Shape;6783;p88">
            <a:extLst>
              <a:ext uri="{FF2B5EF4-FFF2-40B4-BE49-F238E27FC236}">
                <a16:creationId xmlns:a16="http://schemas.microsoft.com/office/drawing/2014/main" id="{B1BE9E1F-EF87-9F4E-3C70-271D98FE7532}"/>
              </a:ext>
            </a:extLst>
          </p:cNvPr>
          <p:cNvGrpSpPr/>
          <p:nvPr/>
        </p:nvGrpSpPr>
        <p:grpSpPr>
          <a:xfrm>
            <a:off x="8211046" y="926488"/>
            <a:ext cx="425141" cy="424848"/>
            <a:chOff x="8211046" y="926488"/>
            <a:chExt cx="425141" cy="424848"/>
          </a:xfrm>
        </p:grpSpPr>
        <p:sp>
          <p:nvSpPr>
            <p:cNvPr id="19" name="Google Shape;6784;p88">
              <a:extLst>
                <a:ext uri="{FF2B5EF4-FFF2-40B4-BE49-F238E27FC236}">
                  <a16:creationId xmlns:a16="http://schemas.microsoft.com/office/drawing/2014/main" id="{34763EF7-C375-35AE-F1CE-E96AD8C25EFF}"/>
                </a:ext>
              </a:extLst>
            </p:cNvPr>
            <p:cNvSpPr/>
            <p:nvPr/>
          </p:nvSpPr>
          <p:spPr>
            <a:xfrm>
              <a:off x="8461976" y="926488"/>
              <a:ext cx="150144" cy="2243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6168"/>
                <a:gd name="f5" fmla="val 2426"/>
                <a:gd name="f6" fmla="val 1"/>
                <a:gd name="f7" fmla="val 2286"/>
                <a:gd name="f8" fmla="val 2136"/>
                <a:gd name="f9" fmla="val 77"/>
                <a:gd name="f10" fmla="val 2112"/>
                <a:gd name="f11" fmla="val 244"/>
                <a:gd name="f12" fmla="val 64"/>
                <a:gd name="f13" fmla="val 5064"/>
                <a:gd name="f14" fmla="val 5222"/>
                <a:gd name="f15" fmla="val 5474"/>
                <a:gd name="f16" fmla="val 253"/>
                <a:gd name="f17" fmla="val 5506"/>
                <a:gd name="f18" fmla="val 295"/>
                <a:gd name="f19" fmla="val 5531"/>
                <a:gd name="f20" fmla="val 342"/>
                <a:gd name="f21" fmla="val 5543"/>
                <a:gd name="f22" fmla="val 389"/>
                <a:gd name="f23" fmla="val 517"/>
                <a:gd name="f24" fmla="val 648"/>
                <a:gd name="f25" fmla="val 5455"/>
                <a:gd name="f26" fmla="val 694"/>
                <a:gd name="f27" fmla="val 5317"/>
                <a:gd name="f28" fmla="val 1261"/>
                <a:gd name="f29" fmla="val 4025"/>
                <a:gd name="f30" fmla="val 1419"/>
                <a:gd name="f31" fmla="val 4088"/>
                <a:gd name="f32" fmla="val 1576"/>
                <a:gd name="f33" fmla="val 4119"/>
                <a:gd name="f34" fmla="val 1765"/>
                <a:gd name="f35" fmla="val 1891"/>
                <a:gd name="f36" fmla="val 1986"/>
                <a:gd name="f37" fmla="val 4056"/>
                <a:gd name="f38" fmla="val 4844"/>
                <a:gd name="f39" fmla="val 1450"/>
                <a:gd name="f40" fmla="val 4970"/>
                <a:gd name="f41" fmla="val 946"/>
                <a:gd name="f42" fmla="val 789"/>
                <a:gd name="f43" fmla="val 6167"/>
                <a:gd name="f44" fmla="val 4002"/>
                <a:gd name="f45" fmla="val 3466"/>
                <a:gd name="f46" fmla="val 5001"/>
                <a:gd name="f47" fmla="val 2773"/>
                <a:gd name="f48" fmla="val 3143"/>
                <a:gd name="f49" fmla="val 2670"/>
                <a:gd name="f50" fmla="val 2458"/>
                <a:gd name="f51" fmla="val 2324"/>
                <a:gd name="f52" fmla="val 2080"/>
                <a:gd name="f53" fmla="val 2166"/>
                <a:gd name="f54" fmla="val 496"/>
                <a:gd name="f55" fmla="val 307"/>
                <a:gd name="f56" fmla="val 2710"/>
                <a:gd name="f57" fmla="val 118"/>
                <a:gd name="f58" fmla="val 2553"/>
                <a:gd name="f59" fmla="val 24"/>
                <a:gd name="f60" fmla="val 2515"/>
                <a:gd name="f61" fmla="val 8"/>
                <a:gd name="f62" fmla="val 2471"/>
                <a:gd name="f63" fmla="*/ f0 1 4128"/>
                <a:gd name="f64" fmla="*/ f1 1 6168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4128"/>
                <a:gd name="f71" fmla="*/ f68 1 6168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4128" h="61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12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lnTo>
                    <a:pt x="f28" y="f29"/>
                  </a:ln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1"/>
                    <a:pt x="f10" y="f37"/>
                  </a:cubicBezTo>
                  <a:lnTo>
                    <a:pt x="f10" y="f38"/>
                  </a:lnTo>
                  <a:cubicBezTo>
                    <a:pt x="f39" y="f40"/>
                    <a:pt x="f41" y="f17"/>
                    <a:pt x="f42" y="f43"/>
                  </a:cubicBezTo>
                  <a:lnTo>
                    <a:pt x="f3" y="f43"/>
                  </a:lnTo>
                  <a:cubicBezTo>
                    <a:pt x="f44" y="f17"/>
                    <a:pt x="f45" y="f46"/>
                    <a:pt x="f47" y="f38"/>
                  </a:cubicBezTo>
                  <a:lnTo>
                    <a:pt x="f47" y="f48"/>
                  </a:lnTo>
                  <a:cubicBezTo>
                    <a:pt x="f47" y="f49"/>
                    <a:pt x="f50" y="f51"/>
                    <a:pt x="f52" y="f53"/>
                  </a:cubicBezTo>
                  <a:lnTo>
                    <a:pt x="f47" y="f54"/>
                  </a:lnTo>
                  <a:cubicBezTo>
                    <a:pt x="f47" y="f55"/>
                    <a:pt x="f56" y="f57"/>
                    <a:pt x="f58" y="f59"/>
                  </a:cubicBezTo>
                  <a:cubicBezTo>
                    <a:pt x="f60" y="f61"/>
                    <a:pt x="f62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6785;p88">
              <a:extLst>
                <a:ext uri="{FF2B5EF4-FFF2-40B4-BE49-F238E27FC236}">
                  <a16:creationId xmlns:a16="http://schemas.microsoft.com/office/drawing/2014/main" id="{F908B5B9-4E85-8E9C-651C-D405E2F06E4A}"/>
                </a:ext>
              </a:extLst>
            </p:cNvPr>
            <p:cNvSpPr/>
            <p:nvPr/>
          </p:nvSpPr>
          <p:spPr>
            <a:xfrm>
              <a:off x="8211046" y="1078589"/>
              <a:ext cx="225756" cy="2727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7499"/>
                <a:gd name="f5" fmla="val 693"/>
                <a:gd name="f6" fmla="val 315"/>
                <a:gd name="f7" fmla="val 662"/>
                <a:gd name="f8" fmla="val 6490"/>
                <a:gd name="f9" fmla="val 32"/>
                <a:gd name="f10" fmla="val 7026"/>
                <a:gd name="f11" fmla="val 504"/>
                <a:gd name="f12" fmla="val 7498"/>
                <a:gd name="f13" fmla="val 1103"/>
                <a:gd name="f14" fmla="val 5797"/>
                <a:gd name="f15" fmla="val 5608"/>
                <a:gd name="f16" fmla="val 6049"/>
                <a:gd name="f17" fmla="val 5451"/>
                <a:gd name="f18" fmla="val 5860"/>
                <a:gd name="f19" fmla="val 1765"/>
                <a:gd name="f20" fmla="val 1576"/>
                <a:gd name="f21" fmla="val 1418"/>
                <a:gd name="f22" fmla="val 5293"/>
                <a:gd name="f23" fmla="val 5104"/>
                <a:gd name="f24" fmla="val 252"/>
                <a:gd name="f25" fmla="*/ f0 1 6207"/>
                <a:gd name="f26" fmla="*/ f1 1 749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207"/>
                <a:gd name="f33" fmla="*/ f30 1 749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207" h="7499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lnTo>
                    <a:pt x="f2" y="f8"/>
                  </a:lnTo>
                  <a:cubicBezTo>
                    <a:pt x="f9" y="f10"/>
                    <a:pt x="f11" y="f12"/>
                    <a:pt x="f13" y="f12"/>
                  </a:cubicBezTo>
                  <a:lnTo>
                    <a:pt x="f3" y="f12"/>
                  </a:lnTo>
                  <a:lnTo>
                    <a:pt x="f3" y="f14"/>
                  </a:lnTo>
                  <a:cubicBezTo>
                    <a:pt x="f3" y="f15"/>
                    <a:pt x="f16" y="f17"/>
                    <a:pt x="f18" y="f17"/>
                  </a:cubicBezTo>
                  <a:lnTo>
                    <a:pt x="f19" y="f17"/>
                  </a:lnTo>
                  <a:cubicBezTo>
                    <a:pt x="f20" y="f17"/>
                    <a:pt x="f21" y="f22"/>
                    <a:pt x="f21" y="f23"/>
                  </a:cubicBezTo>
                  <a:lnTo>
                    <a:pt x="f21" y="f7"/>
                  </a:lnTo>
                  <a:cubicBezTo>
                    <a:pt x="f21" y="f24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6786;p88">
              <a:extLst>
                <a:ext uri="{FF2B5EF4-FFF2-40B4-BE49-F238E27FC236}">
                  <a16:creationId xmlns:a16="http://schemas.microsoft.com/office/drawing/2014/main" id="{4098E9F8-DACD-A661-6732-DE11E5ECCF09}"/>
                </a:ext>
              </a:extLst>
            </p:cNvPr>
            <p:cNvSpPr/>
            <p:nvPr/>
          </p:nvSpPr>
          <p:spPr>
            <a:xfrm>
              <a:off x="8310743" y="977731"/>
              <a:ext cx="74487" cy="745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49"/>
                <a:gd name="f5" fmla="val 1040"/>
                <a:gd name="f6" fmla="val 1"/>
                <a:gd name="f7" fmla="val 473"/>
                <a:gd name="f8" fmla="val 1041"/>
                <a:gd name="f9" fmla="val 1576"/>
                <a:gd name="f10" fmla="val 1607"/>
                <a:gd name="f11" fmla="*/ f0 1 2048"/>
                <a:gd name="f12" fmla="*/ f1 1 204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048"/>
                <a:gd name="f19" fmla="*/ f16 1 204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048" h="204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cubicBezTo>
                    <a:pt x="f2" y="f9"/>
                    <a:pt x="f7" y="f4"/>
                    <a:pt x="f5" y="f4"/>
                  </a:cubicBezTo>
                  <a:cubicBezTo>
                    <a:pt x="f9" y="f4"/>
                    <a:pt x="f3" y="f9"/>
                    <a:pt x="f3" y="f8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6787;p88">
              <a:extLst>
                <a:ext uri="{FF2B5EF4-FFF2-40B4-BE49-F238E27FC236}">
                  <a16:creationId xmlns:a16="http://schemas.microsoft.com/office/drawing/2014/main" id="{BF5BEBC4-17C2-1E5E-BABC-B3C795111F08}"/>
                </a:ext>
              </a:extLst>
            </p:cNvPr>
            <p:cNvSpPr/>
            <p:nvPr/>
          </p:nvSpPr>
          <p:spPr>
            <a:xfrm>
              <a:off x="8286667" y="1078187"/>
              <a:ext cx="226917" cy="2719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7478"/>
                <a:gd name="f5" fmla="val 1641"/>
                <a:gd name="f6" fmla="val 1"/>
                <a:gd name="f7" fmla="val 1242"/>
                <a:gd name="f8" fmla="val 819"/>
                <a:gd name="f9" fmla="val 205"/>
                <a:gd name="f10" fmla="val 568"/>
                <a:gd name="f11" fmla="val 484"/>
                <a:gd name="f12" fmla="val 190"/>
                <a:gd name="f13" fmla="val 799"/>
                <a:gd name="f14" fmla="val 1209"/>
                <a:gd name="f15" fmla="val 1681"/>
                <a:gd name="f16" fmla="val 4769"/>
                <a:gd name="f17" fmla="val 2679"/>
                <a:gd name="f18" fmla="val 2521"/>
                <a:gd name="f19" fmla="val 4359"/>
                <a:gd name="f20" fmla="val 2175"/>
                <a:gd name="f21" fmla="val 4107"/>
                <a:gd name="f22" fmla="val 1702"/>
                <a:gd name="f23" fmla="val 1040"/>
                <a:gd name="f24" fmla="val 820"/>
                <a:gd name="f25" fmla="val 662"/>
                <a:gd name="f26" fmla="val 3949"/>
                <a:gd name="f27" fmla="val 3729"/>
                <a:gd name="f28" fmla="val 2374"/>
                <a:gd name="f29" fmla="val 2154"/>
                <a:gd name="f30" fmla="val 1996"/>
                <a:gd name="f31" fmla="val 1229"/>
                <a:gd name="f32" fmla="val 1387"/>
                <a:gd name="f33" fmla="val 3382"/>
                <a:gd name="f34" fmla="val 1733"/>
                <a:gd name="f35" fmla="val 2553"/>
                <a:gd name="f36" fmla="val 3277"/>
                <a:gd name="f37" fmla="val 3981"/>
                <a:gd name="f38" fmla="val 3435"/>
                <a:gd name="f39" fmla="val 3813"/>
                <a:gd name="f40" fmla="val 4380"/>
                <a:gd name="f41" fmla="val 4852"/>
                <a:gd name="f42" fmla="val 5241"/>
                <a:gd name="f43" fmla="val 5777"/>
                <a:gd name="f44" fmla="val 5084"/>
                <a:gd name="f45" fmla="val 6176"/>
                <a:gd name="f46" fmla="val 4580"/>
                <a:gd name="f47" fmla="val 5703"/>
                <a:gd name="f48" fmla="val 5168"/>
                <a:gd name="f49" fmla="val 3781"/>
                <a:gd name="f50" fmla="val 3592"/>
                <a:gd name="f51" fmla="val 1807"/>
                <a:gd name="f52" fmla="val 862"/>
                <a:gd name="f53" fmla="val 2710"/>
                <a:gd name="f54" fmla="val 43"/>
                <a:gd name="f55" fmla="val 1796"/>
                <a:gd name="f56" fmla="val 11"/>
                <a:gd name="f57" fmla="val 1745"/>
                <a:gd name="f58" fmla="val 4"/>
                <a:gd name="f59" fmla="val 1694"/>
                <a:gd name="f60" fmla="*/ f0 1 6239"/>
                <a:gd name="f61" fmla="*/ f1 1 7478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6239"/>
                <a:gd name="f68" fmla="*/ f65 1 7478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6239" h="74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6" y="f15"/>
                  </a:cubicBezTo>
                  <a:lnTo>
                    <a:pt x="f6" y="f16"/>
                  </a:lnTo>
                  <a:lnTo>
                    <a:pt x="f17" y="f16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24" y="f30"/>
                    <a:pt x="f23" y="f30"/>
                  </a:cubicBezTo>
                  <a:cubicBezTo>
                    <a:pt x="f31" y="f30"/>
                    <a:pt x="f32" y="f29"/>
                    <a:pt x="f32" y="f28"/>
                  </a:cubicBezTo>
                  <a:lnTo>
                    <a:pt x="f32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8" y="f16"/>
                  </a:cubicBezTo>
                  <a:lnTo>
                    <a:pt x="f39" y="f16"/>
                  </a:lnTo>
                  <a:cubicBezTo>
                    <a:pt x="f40" y="f16"/>
                    <a:pt x="f41" y="f42"/>
                    <a:pt x="f41" y="f43"/>
                  </a:cubicBezTo>
                  <a:lnTo>
                    <a:pt x="f41" y="f4"/>
                  </a:lnTo>
                  <a:lnTo>
                    <a:pt x="f3" y="f4"/>
                  </a:lnTo>
                  <a:lnTo>
                    <a:pt x="f3" y="f44"/>
                  </a:lnTo>
                  <a:cubicBezTo>
                    <a:pt x="f45" y="f46"/>
                    <a:pt x="f47" y="f21"/>
                    <a:pt x="f48" y="f21"/>
                  </a:cubicBezTo>
                  <a:lnTo>
                    <a:pt x="f49" y="f21"/>
                  </a:lnTo>
                  <a:cubicBezTo>
                    <a:pt x="f50" y="f21"/>
                    <a:pt x="f38" y="f26"/>
                    <a:pt x="f38" y="f27"/>
                  </a:cubicBezTo>
                  <a:lnTo>
                    <a:pt x="f38" y="f51"/>
                  </a:lnTo>
                  <a:cubicBezTo>
                    <a:pt x="f38" y="f52"/>
                    <a:pt x="f53" y="f54"/>
                    <a:pt x="f55" y="f56"/>
                  </a:cubicBezTo>
                  <a:cubicBezTo>
                    <a:pt x="f57" y="f58"/>
                    <a:pt x="f59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6788;p88">
              <a:extLst>
                <a:ext uri="{FF2B5EF4-FFF2-40B4-BE49-F238E27FC236}">
                  <a16:creationId xmlns:a16="http://schemas.microsoft.com/office/drawing/2014/main" id="{BAF154B8-B5B1-7854-DBB9-E1D35D87E1CF}"/>
                </a:ext>
              </a:extLst>
            </p:cNvPr>
            <p:cNvSpPr/>
            <p:nvPr/>
          </p:nvSpPr>
          <p:spPr>
            <a:xfrm>
              <a:off x="8436766" y="1177116"/>
              <a:ext cx="199421" cy="481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324"/>
                <a:gd name="f5" fmla="val 1"/>
                <a:gd name="f6" fmla="val 662"/>
                <a:gd name="f7" fmla="val 1041"/>
                <a:gd name="f8" fmla="val 1576"/>
                <a:gd name="f9" fmla="val 2080"/>
                <a:gd name="f10" fmla="val 946"/>
                <a:gd name="f11" fmla="val 2395"/>
                <a:gd name="f12" fmla="val 5136"/>
                <a:gd name="f13" fmla="val 5325"/>
                <a:gd name="f14" fmla="val 1166"/>
                <a:gd name="f15" fmla="val 977"/>
                <a:gd name="f16" fmla="val 316"/>
                <a:gd name="f17" fmla="val 158"/>
                <a:gd name="f18" fmla="*/ f0 1 5483"/>
                <a:gd name="f19" fmla="*/ f1 1 1324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5483"/>
                <a:gd name="f26" fmla="*/ f23 1 1324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483" h="1324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3" y="f14"/>
                    <a:pt x="f3" y="f15"/>
                  </a:cubicBezTo>
                  <a:lnTo>
                    <a:pt x="f3" y="f16"/>
                  </a:lnTo>
                  <a:cubicBezTo>
                    <a:pt x="f3" y="f17"/>
                    <a:pt x="f13" y="f5"/>
                    <a:pt x="f12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" name="Google Shape;6800;p88">
            <a:extLst>
              <a:ext uri="{FF2B5EF4-FFF2-40B4-BE49-F238E27FC236}">
                <a16:creationId xmlns:a16="http://schemas.microsoft.com/office/drawing/2014/main" id="{5124FBE0-B1DE-5603-AE2C-DE6726163B65}"/>
              </a:ext>
            </a:extLst>
          </p:cNvPr>
          <p:cNvGrpSpPr/>
          <p:nvPr/>
        </p:nvGrpSpPr>
        <p:grpSpPr>
          <a:xfrm>
            <a:off x="7495163" y="1728545"/>
            <a:ext cx="414066" cy="412961"/>
            <a:chOff x="7495163" y="1728545"/>
            <a:chExt cx="414066" cy="412961"/>
          </a:xfrm>
        </p:grpSpPr>
        <p:sp>
          <p:nvSpPr>
            <p:cNvPr id="25" name="Google Shape;6801;p88">
              <a:extLst>
                <a:ext uri="{FF2B5EF4-FFF2-40B4-BE49-F238E27FC236}">
                  <a16:creationId xmlns:a16="http://schemas.microsoft.com/office/drawing/2014/main" id="{93E9B12E-8FAD-51AE-9406-F0BF0D9DF142}"/>
                </a:ext>
              </a:extLst>
            </p:cNvPr>
            <p:cNvSpPr/>
            <p:nvPr/>
          </p:nvSpPr>
          <p:spPr>
            <a:xfrm>
              <a:off x="7519714" y="1728545"/>
              <a:ext cx="366098" cy="1713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35"/>
                <a:gd name="f4" fmla="val 4838"/>
                <a:gd name="f5" fmla="val 1040"/>
                <a:gd name="f6" fmla="val 473"/>
                <a:gd name="f7" fmla="val 1"/>
                <a:gd name="f8" fmla="val 1071"/>
                <a:gd name="f9" fmla="val 2458"/>
                <a:gd name="f10" fmla="val 2993"/>
                <a:gd name="f11" fmla="val 3466"/>
                <a:gd name="f12" fmla="val 2048"/>
                <a:gd name="f13" fmla="val 4505"/>
                <a:gd name="f14" fmla="val 4663"/>
                <a:gd name="f15" fmla="val 2143"/>
                <a:gd name="f16" fmla="val 4757"/>
                <a:gd name="f17" fmla="val 2269"/>
                <a:gd name="f18" fmla="val 4820"/>
                <a:gd name="f19" fmla="val 2300"/>
                <a:gd name="f20" fmla="val 4831"/>
                <a:gd name="f21" fmla="val 2339"/>
                <a:gd name="f22" fmla="val 2380"/>
                <a:gd name="f23" fmla="val 2461"/>
                <a:gd name="f24" fmla="val 2552"/>
                <a:gd name="f25" fmla="val 4810"/>
                <a:gd name="f26" fmla="val 2615"/>
                <a:gd name="f27" fmla="val 4726"/>
                <a:gd name="f28" fmla="val 3876"/>
                <a:gd name="f29" fmla="val 6365"/>
                <a:gd name="f30" fmla="val 7625"/>
                <a:gd name="f31" fmla="val 7688"/>
                <a:gd name="f32" fmla="val 7765"/>
                <a:gd name="f33" fmla="val 7846"/>
                <a:gd name="f34" fmla="val 7887"/>
                <a:gd name="f35" fmla="val 7929"/>
                <a:gd name="f36" fmla="val 7971"/>
                <a:gd name="f37" fmla="val 8097"/>
                <a:gd name="f38" fmla="val 4789"/>
                <a:gd name="f39" fmla="val 8160"/>
                <a:gd name="f40" fmla="val 4631"/>
                <a:gd name="f41" fmla="val 9231"/>
                <a:gd name="f42" fmla="val 9862"/>
                <a:gd name="f43" fmla="val 10334"/>
                <a:gd name="f44" fmla="val 536"/>
                <a:gd name="f45" fmla="val 9294"/>
                <a:gd name="f46" fmla="*/ f0 1 10335"/>
                <a:gd name="f47" fmla="*/ f1 1 4838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0335"/>
                <a:gd name="f54" fmla="*/ f51 1 4838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0335" h="4838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lnTo>
                    <a:pt x="f12" y="f13"/>
                  </a:lnTo>
                  <a:cubicBezTo>
                    <a:pt x="f12" y="f14"/>
                    <a:pt x="f15" y="f16"/>
                    <a:pt x="f17" y="f18"/>
                  </a:cubicBezTo>
                  <a:cubicBezTo>
                    <a:pt x="f19" y="f20"/>
                    <a:pt x="f21" y="f4"/>
                    <a:pt x="f22" y="f4"/>
                  </a:cubicBezTo>
                  <a:cubicBezTo>
                    <a:pt x="f23" y="f4"/>
                    <a:pt x="f24" y="f25"/>
                    <a:pt x="f26" y="f27"/>
                  </a:cubicBezTo>
                  <a:lnTo>
                    <a:pt x="f28" y="f11"/>
                  </a:lnTo>
                  <a:lnTo>
                    <a:pt x="f29" y="f11"/>
                  </a:lnTo>
                  <a:lnTo>
                    <a:pt x="f30" y="f27"/>
                  </a:lnTo>
                  <a:cubicBezTo>
                    <a:pt x="f31" y="f25"/>
                    <a:pt x="f32" y="f4"/>
                    <a:pt x="f33" y="f4"/>
                  </a:cubicBezTo>
                  <a:cubicBezTo>
                    <a:pt x="f34" y="f4"/>
                    <a:pt x="f35" y="f20"/>
                    <a:pt x="f36" y="f18"/>
                  </a:cubicBezTo>
                  <a:cubicBezTo>
                    <a:pt x="f37" y="f38"/>
                    <a:pt x="f39" y="f40"/>
                    <a:pt x="f39" y="f13"/>
                  </a:cubicBezTo>
                  <a:lnTo>
                    <a:pt x="f39" y="f11"/>
                  </a:lnTo>
                  <a:lnTo>
                    <a:pt x="f41" y="f11"/>
                  </a:lnTo>
                  <a:cubicBezTo>
                    <a:pt x="f42" y="f11"/>
                    <a:pt x="f43" y="f10"/>
                    <a:pt x="f43" y="f9"/>
                  </a:cubicBezTo>
                  <a:lnTo>
                    <a:pt x="f43" y="f8"/>
                  </a:lnTo>
                  <a:cubicBezTo>
                    <a:pt x="f43" y="f44"/>
                    <a:pt x="f42" y="f2"/>
                    <a:pt x="f4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6802;p88">
              <a:extLst>
                <a:ext uri="{FF2B5EF4-FFF2-40B4-BE49-F238E27FC236}">
                  <a16:creationId xmlns:a16="http://schemas.microsoft.com/office/drawing/2014/main" id="{064EEF54-1FC9-0A65-AAA0-211C7596EDC2}"/>
                </a:ext>
              </a:extLst>
            </p:cNvPr>
            <p:cNvSpPr/>
            <p:nvPr/>
          </p:nvSpPr>
          <p:spPr>
            <a:xfrm>
              <a:off x="7544266" y="1923833"/>
              <a:ext cx="97127" cy="982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599"/>
                <a:gd name="f8" fmla="val 631"/>
                <a:gd name="f9" fmla="val 2143"/>
                <a:gd name="f10" fmla="val 2773"/>
                <a:gd name="f11" fmla="*/ f0 1 2742"/>
                <a:gd name="f12" fmla="*/ f1 1 27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2"/>
                <a:gd name="f19" fmla="*/ f16 1 27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9" y="f10"/>
                    <a:pt x="f3" y="f9"/>
                    <a:pt x="f3" y="f5"/>
                  </a:cubicBezTo>
                  <a:cubicBezTo>
                    <a:pt x="f3" y="f8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6803;p88">
              <a:extLst>
                <a:ext uri="{FF2B5EF4-FFF2-40B4-BE49-F238E27FC236}">
                  <a16:creationId xmlns:a16="http://schemas.microsoft.com/office/drawing/2014/main" id="{3C68D69E-8275-872F-6CB7-B8A17C950A47}"/>
                </a:ext>
              </a:extLst>
            </p:cNvPr>
            <p:cNvSpPr/>
            <p:nvPr/>
          </p:nvSpPr>
          <p:spPr>
            <a:xfrm>
              <a:off x="7495163" y="2045476"/>
              <a:ext cx="194227" cy="96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11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378"/>
                <a:gd name="f16" fmla="val 5104"/>
                <a:gd name="f17" fmla="val 5325"/>
                <a:gd name="f18" fmla="val 5482"/>
                <a:gd name="f19" fmla="val 5262"/>
                <a:gd name="f20" fmla="val 977"/>
                <a:gd name="f21" fmla="val 4128"/>
                <a:gd name="f22" fmla="*/ f0 1 5483"/>
                <a:gd name="f23" fmla="*/ f1 1 2711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5483"/>
                <a:gd name="f30" fmla="*/ f27 1 2711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5483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20"/>
                    <a:pt x="f21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804;p88">
              <a:extLst>
                <a:ext uri="{FF2B5EF4-FFF2-40B4-BE49-F238E27FC236}">
                  <a16:creationId xmlns:a16="http://schemas.microsoft.com/office/drawing/2014/main" id="{3DCF7624-A084-45C6-2DB4-F43253A989D9}"/>
                </a:ext>
              </a:extLst>
            </p:cNvPr>
            <p:cNvSpPr/>
            <p:nvPr/>
          </p:nvSpPr>
          <p:spPr>
            <a:xfrm>
              <a:off x="7763009" y="1923833"/>
              <a:ext cx="97127" cy="982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631"/>
                <a:gd name="f8" fmla="val 2143"/>
                <a:gd name="f9" fmla="val 2773"/>
                <a:gd name="f10" fmla="val 2111"/>
                <a:gd name="f11" fmla="*/ f0 1 2742"/>
                <a:gd name="f12" fmla="*/ f1 1 27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2"/>
                <a:gd name="f19" fmla="*/ f16 1 27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cubicBezTo>
                    <a:pt x="f10" y="f9"/>
                    <a:pt x="f3" y="f8"/>
                    <a:pt x="f3" y="f5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805;p88">
              <a:extLst>
                <a:ext uri="{FF2B5EF4-FFF2-40B4-BE49-F238E27FC236}">
                  <a16:creationId xmlns:a16="http://schemas.microsoft.com/office/drawing/2014/main" id="{ED41DCCC-93AA-118B-CDF4-E7AD0125AD21}"/>
                </a:ext>
              </a:extLst>
            </p:cNvPr>
            <p:cNvSpPr/>
            <p:nvPr/>
          </p:nvSpPr>
          <p:spPr>
            <a:xfrm>
              <a:off x="7713905" y="2045476"/>
              <a:ext cx="195324" cy="96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2711"/>
                <a:gd name="f5" fmla="val 2773"/>
                <a:gd name="f6" fmla="val 1"/>
                <a:gd name="f7" fmla="val 1387"/>
                <a:gd name="f8" fmla="val 252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410"/>
                <a:gd name="f16" fmla="val 5167"/>
                <a:gd name="f17" fmla="val 5356"/>
                <a:gd name="f18" fmla="val 5293"/>
                <a:gd name="f19" fmla="val 977"/>
                <a:gd name="f20" fmla="val 4128"/>
                <a:gd name="f21" fmla="*/ f0 1 5514"/>
                <a:gd name="f22" fmla="*/ f1 1 271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514"/>
                <a:gd name="f29" fmla="*/ f26 1 271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514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cubicBezTo>
                    <a:pt x="f18" y="f1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0" name="Google Shape;6866;p88">
            <a:extLst>
              <a:ext uri="{FF2B5EF4-FFF2-40B4-BE49-F238E27FC236}">
                <a16:creationId xmlns:a16="http://schemas.microsoft.com/office/drawing/2014/main" id="{348082E9-9C07-60AE-00E4-4932E898366C}"/>
              </a:ext>
            </a:extLst>
          </p:cNvPr>
          <p:cNvGrpSpPr/>
          <p:nvPr/>
        </p:nvGrpSpPr>
        <p:grpSpPr>
          <a:xfrm>
            <a:off x="4435187" y="3483022"/>
            <a:ext cx="381633" cy="422306"/>
            <a:chOff x="4435187" y="3483022"/>
            <a:chExt cx="381633" cy="422306"/>
          </a:xfrm>
        </p:grpSpPr>
        <p:sp>
          <p:nvSpPr>
            <p:cNvPr id="31" name="Google Shape;6867;p88">
              <a:extLst>
                <a:ext uri="{FF2B5EF4-FFF2-40B4-BE49-F238E27FC236}">
                  <a16:creationId xmlns:a16="http://schemas.microsoft.com/office/drawing/2014/main" id="{093B7A57-56F7-DACF-DEA8-3F809AA06657}"/>
                </a:ext>
              </a:extLst>
            </p:cNvPr>
            <p:cNvSpPr/>
            <p:nvPr/>
          </p:nvSpPr>
          <p:spPr>
            <a:xfrm>
              <a:off x="4435187" y="3534256"/>
              <a:ext cx="180045" cy="3699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5"/>
                <a:gd name="f4" fmla="val 10240"/>
                <a:gd name="f5" fmla="val 662"/>
                <a:gd name="f6" fmla="val 284"/>
                <a:gd name="f7" fmla="val 1"/>
                <a:gd name="f8" fmla="val 315"/>
                <a:gd name="f9" fmla="val 4411"/>
                <a:gd name="f10" fmla="val 4632"/>
                <a:gd name="f11" fmla="val 64"/>
                <a:gd name="f12" fmla="val 4884"/>
                <a:gd name="f13" fmla="val 190"/>
                <a:gd name="f14" fmla="val 5073"/>
                <a:gd name="f15" fmla="val 1639"/>
                <a:gd name="f16" fmla="val 7467"/>
                <a:gd name="f17" fmla="val 1891"/>
                <a:gd name="f18" fmla="val 7877"/>
                <a:gd name="f19" fmla="val 2049"/>
                <a:gd name="f20" fmla="val 8097"/>
                <a:gd name="f21" fmla="val 8538"/>
                <a:gd name="f22" fmla="val 9861"/>
                <a:gd name="f23" fmla="val 10082"/>
                <a:gd name="f24" fmla="val 2206"/>
                <a:gd name="f25" fmla="val 10239"/>
                <a:gd name="f26" fmla="val 2395"/>
                <a:gd name="f27" fmla="val 5514"/>
                <a:gd name="f28" fmla="val 6364"/>
                <a:gd name="f29" fmla="val 5986"/>
                <a:gd name="f30" fmla="val 5357"/>
                <a:gd name="f31" fmla="val 5671"/>
                <a:gd name="f32" fmla="val 5168"/>
                <a:gd name="f33" fmla="val 5419"/>
                <a:gd name="f34" fmla="val 5167"/>
                <a:gd name="f35" fmla="val 5420"/>
                <a:gd name="f36" fmla="val 5165"/>
                <a:gd name="f37" fmla="val 5421"/>
                <a:gd name="f38" fmla="val 5163"/>
                <a:gd name="f39" fmla="val 5042"/>
                <a:gd name="f40" fmla="val 3214"/>
                <a:gd name="f41" fmla="val 3623"/>
                <a:gd name="f42" fmla="val 3183"/>
                <a:gd name="f43" fmla="val 3592"/>
                <a:gd name="f44" fmla="val 3041"/>
                <a:gd name="f45" fmla="val 3432"/>
                <a:gd name="f46" fmla="val 2828"/>
                <a:gd name="f47" fmla="val 3332"/>
                <a:gd name="f48" fmla="val 2613"/>
                <a:gd name="f49" fmla="val 2448"/>
                <a:gd name="f50" fmla="val 2280"/>
                <a:gd name="f51" fmla="val 3392"/>
                <a:gd name="f52" fmla="val 2143"/>
                <a:gd name="f53" fmla="val 3529"/>
                <a:gd name="f54" fmla="val 3812"/>
                <a:gd name="f55" fmla="val 1923"/>
                <a:gd name="f56" fmla="val 4285"/>
                <a:gd name="f57" fmla="val 2112"/>
                <a:gd name="f58" fmla="val 4442"/>
                <a:gd name="f59" fmla="val 3970"/>
                <a:gd name="f60" fmla="val 6301"/>
                <a:gd name="f61" fmla="val 4097"/>
                <a:gd name="f62" fmla="val 6427"/>
                <a:gd name="f63" fmla="val 6648"/>
                <a:gd name="f64" fmla="val 6774"/>
                <a:gd name="f65" fmla="val 3907"/>
                <a:gd name="f66" fmla="val 6821"/>
                <a:gd name="f67" fmla="val 3821"/>
                <a:gd name="f68" fmla="val 6845"/>
                <a:gd name="f69" fmla="val 3734"/>
                <a:gd name="f70" fmla="val 3648"/>
                <a:gd name="f71" fmla="val 3561"/>
                <a:gd name="f72" fmla="val 3498"/>
                <a:gd name="f73" fmla="val 4915"/>
                <a:gd name="f74" fmla="val 1450"/>
                <a:gd name="f75" fmla="val 4726"/>
                <a:gd name="f76" fmla="val 1324"/>
                <a:gd name="f77" fmla="val 4190"/>
                <a:gd name="f78" fmla="val 252"/>
                <a:gd name="f79" fmla="val 1009"/>
                <a:gd name="f80" fmla="*/ f0 1 5515"/>
                <a:gd name="f81" fmla="*/ f1 1 10240"/>
                <a:gd name="f82" fmla="val f2"/>
                <a:gd name="f83" fmla="val f3"/>
                <a:gd name="f84" fmla="val f4"/>
                <a:gd name="f85" fmla="+- f84 0 f82"/>
                <a:gd name="f86" fmla="+- f83 0 f82"/>
                <a:gd name="f87" fmla="*/ f86 1 5515"/>
                <a:gd name="f88" fmla="*/ f85 1 10240"/>
                <a:gd name="f89" fmla="*/ f82 1 f87"/>
                <a:gd name="f90" fmla="*/ f83 1 f87"/>
                <a:gd name="f91" fmla="*/ f82 1 f88"/>
                <a:gd name="f92" fmla="*/ f84 1 f88"/>
                <a:gd name="f93" fmla="*/ f89 f80 1"/>
                <a:gd name="f94" fmla="*/ f90 f80 1"/>
                <a:gd name="f95" fmla="*/ f92 f81 1"/>
                <a:gd name="f96" fmla="*/ f91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3" t="f96" r="f94" b="f95"/>
              <a:pathLst>
                <a:path w="5515" h="10240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lnTo>
                    <a:pt x="f7" y="f9"/>
                  </a:lnTo>
                  <a:cubicBezTo>
                    <a:pt x="f7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24" y="f25"/>
                    <a:pt x="f26" y="f25"/>
                  </a:cubicBezTo>
                  <a:lnTo>
                    <a:pt x="f27" y="f25"/>
                  </a:lnTo>
                  <a:lnTo>
                    <a:pt x="f27" y="f28"/>
                  </a:lnTo>
                  <a:cubicBezTo>
                    <a:pt x="f27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17" y="f54"/>
                    <a:pt x="f55" y="f56"/>
                    <a:pt x="f57" y="f58"/>
                  </a:cubicBezTo>
                  <a:lnTo>
                    <a:pt x="f59" y="f60"/>
                  </a:lnTo>
                  <a:cubicBezTo>
                    <a:pt x="f61" y="f62"/>
                    <a:pt x="f61" y="f63"/>
                    <a:pt x="f59" y="f64"/>
                  </a:cubicBez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2" y="f64"/>
                  </a:cubicBezTo>
                  <a:lnTo>
                    <a:pt x="f15" y="f73"/>
                  </a:lnTo>
                  <a:cubicBezTo>
                    <a:pt x="f74" y="f75"/>
                    <a:pt x="f76" y="f58"/>
                    <a:pt x="f76" y="f77"/>
                  </a:cubicBezTo>
                  <a:lnTo>
                    <a:pt x="f76" y="f5"/>
                  </a:lnTo>
                  <a:cubicBezTo>
                    <a:pt x="f76" y="f78"/>
                    <a:pt x="f79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6868;p88">
              <a:extLst>
                <a:ext uri="{FF2B5EF4-FFF2-40B4-BE49-F238E27FC236}">
                  <a16:creationId xmlns:a16="http://schemas.microsoft.com/office/drawing/2014/main" id="{3F68ACCE-B960-B20A-BC25-DFA84F161895}"/>
                </a:ext>
              </a:extLst>
            </p:cNvPr>
            <p:cNvSpPr/>
            <p:nvPr/>
          </p:nvSpPr>
          <p:spPr>
            <a:xfrm>
              <a:off x="4637818" y="3534256"/>
              <a:ext cx="179002" cy="371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0271"/>
                <a:gd name="f5" fmla="val 4758"/>
                <a:gd name="f6" fmla="val 4380"/>
                <a:gd name="f7" fmla="val 4096"/>
                <a:gd name="f8" fmla="val 315"/>
                <a:gd name="f9" fmla="val 662"/>
                <a:gd name="f10" fmla="val 4190"/>
                <a:gd name="f11" fmla="val 4474"/>
                <a:gd name="f12" fmla="val 3970"/>
                <a:gd name="f13" fmla="val 3781"/>
                <a:gd name="f14" fmla="val 4915"/>
                <a:gd name="f15" fmla="val 1922"/>
                <a:gd name="f16" fmla="val 6774"/>
                <a:gd name="f17" fmla="val 1875"/>
                <a:gd name="f18" fmla="val 6821"/>
                <a:gd name="f19" fmla="val 1788"/>
                <a:gd name="f20" fmla="val 6845"/>
                <a:gd name="f21" fmla="val 1698"/>
                <a:gd name="f22" fmla="val 1607"/>
                <a:gd name="f23" fmla="val 1513"/>
                <a:gd name="f24" fmla="val 1450"/>
                <a:gd name="f25" fmla="val 1355"/>
                <a:gd name="f26" fmla="val 6648"/>
                <a:gd name="f27" fmla="val 6427"/>
                <a:gd name="f28" fmla="val 6301"/>
                <a:gd name="f29" fmla="val 3308"/>
                <a:gd name="f30" fmla="val 4442"/>
                <a:gd name="f31" fmla="val 3497"/>
                <a:gd name="f32" fmla="val 4285"/>
                <a:gd name="f33" fmla="val 3560"/>
                <a:gd name="f34" fmla="val 3812"/>
                <a:gd name="f35" fmla="val 3277"/>
                <a:gd name="f36" fmla="val 3529"/>
                <a:gd name="f37" fmla="val 3140"/>
                <a:gd name="f38" fmla="val 3392"/>
                <a:gd name="f39" fmla="val 2972"/>
                <a:gd name="f40" fmla="val 3332"/>
                <a:gd name="f41" fmla="val 2807"/>
                <a:gd name="f42" fmla="val 2592"/>
                <a:gd name="f43" fmla="val 2379"/>
                <a:gd name="f44" fmla="val 3432"/>
                <a:gd name="f45" fmla="val 2237"/>
                <a:gd name="f46" fmla="val 3592"/>
                <a:gd name="f47" fmla="val 347"/>
                <a:gd name="f48" fmla="val 5419"/>
                <a:gd name="f49" fmla="val 5482"/>
                <a:gd name="f50" fmla="val 158"/>
                <a:gd name="f51" fmla="val 5671"/>
                <a:gd name="f52" fmla="val 6018"/>
                <a:gd name="f53" fmla="val 8129"/>
                <a:gd name="f54" fmla="val 8412"/>
                <a:gd name="f55" fmla="val 3088"/>
                <a:gd name="f56" fmla="val 3434"/>
                <a:gd name="f57" fmla="val 10113"/>
                <a:gd name="f58" fmla="val 9924"/>
                <a:gd name="f59" fmla="val 8570"/>
                <a:gd name="f60" fmla="val 3623"/>
                <a:gd name="f61" fmla="val 7908"/>
                <a:gd name="f62" fmla="val 7530"/>
                <a:gd name="f63" fmla="val 5293"/>
                <a:gd name="f64" fmla="val 5104"/>
                <a:gd name="f65" fmla="val 5388"/>
                <a:gd name="f66" fmla="val 4663"/>
                <a:gd name="f67" fmla="val 4411"/>
                <a:gd name="f68" fmla="val 5451"/>
                <a:gd name="f69" fmla="val 284"/>
                <a:gd name="f70" fmla="val 5136"/>
                <a:gd name="f71" fmla="*/ f0 1 5483"/>
                <a:gd name="f72" fmla="*/ f1 1 10271"/>
                <a:gd name="f73" fmla="val f2"/>
                <a:gd name="f74" fmla="val f3"/>
                <a:gd name="f75" fmla="val f4"/>
                <a:gd name="f76" fmla="+- f75 0 f73"/>
                <a:gd name="f77" fmla="+- f74 0 f73"/>
                <a:gd name="f78" fmla="*/ f77 1 5483"/>
                <a:gd name="f79" fmla="*/ f76 1 10271"/>
                <a:gd name="f80" fmla="*/ f73 1 f78"/>
                <a:gd name="f81" fmla="*/ f74 1 f78"/>
                <a:gd name="f82" fmla="*/ f73 1 f79"/>
                <a:gd name="f83" fmla="*/ f75 1 f79"/>
                <a:gd name="f84" fmla="*/ f80 f71 1"/>
                <a:gd name="f85" fmla="*/ f81 f71 1"/>
                <a:gd name="f86" fmla="*/ f83 f72 1"/>
                <a:gd name="f87" fmla="*/ f82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5483" h="10271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5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30"/>
                  </a:ln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45" y="f46"/>
                    <a:pt x="f47" y="f48"/>
                    <a:pt x="f47" y="f49"/>
                  </a:cubicBezTo>
                  <a:cubicBezTo>
                    <a:pt x="f50" y="f51"/>
                    <a:pt x="f2" y="f52"/>
                    <a:pt x="f2" y="f27"/>
                  </a:cubicBezTo>
                  <a:lnTo>
                    <a:pt x="f2" y="f53"/>
                  </a:lnTo>
                  <a:lnTo>
                    <a:pt x="f2" y="f54"/>
                  </a:lnTo>
                  <a:lnTo>
                    <a:pt x="f2" y="f4"/>
                  </a:lnTo>
                  <a:lnTo>
                    <a:pt x="f55" y="f4"/>
                  </a:lnTo>
                  <a:cubicBezTo>
                    <a:pt x="f35" y="f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53"/>
                    <a:pt x="f60" y="f61"/>
                    <a:pt x="f34" y="f62"/>
                  </a:cubicBezTo>
                  <a:lnTo>
                    <a:pt x="f63" y="f64"/>
                  </a:lnTo>
                  <a:cubicBezTo>
                    <a:pt x="f65" y="f14"/>
                    <a:pt x="f49" y="f66"/>
                    <a:pt x="f49" y="f67"/>
                  </a:cubicBezTo>
                  <a:lnTo>
                    <a:pt x="f49" y="f9"/>
                  </a:lnTo>
                  <a:cubicBezTo>
                    <a:pt x="f68" y="f69"/>
                    <a:pt x="f70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869;p88">
              <a:extLst>
                <a:ext uri="{FF2B5EF4-FFF2-40B4-BE49-F238E27FC236}">
                  <a16:creationId xmlns:a16="http://schemas.microsoft.com/office/drawing/2014/main" id="{812642B8-DB11-E814-D39C-87F139C38C44}"/>
                </a:ext>
              </a:extLst>
            </p:cNvPr>
            <p:cNvSpPr/>
            <p:nvPr/>
          </p:nvSpPr>
          <p:spPr>
            <a:xfrm>
              <a:off x="4714966" y="3580927"/>
              <a:ext cx="33951" cy="546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0"/>
                <a:gd name="f4" fmla="val 1513"/>
                <a:gd name="f5" fmla="val 504"/>
                <a:gd name="f6" fmla="val 252"/>
                <a:gd name="f7" fmla="val 32"/>
                <a:gd name="f8" fmla="val 284"/>
                <a:gd name="f9" fmla="val 567"/>
                <a:gd name="f10" fmla="val 1418"/>
                <a:gd name="f11" fmla="val 126"/>
                <a:gd name="f12" fmla="val 1386"/>
                <a:gd name="f13" fmla="val 1355"/>
                <a:gd name="f14" fmla="val 410"/>
                <a:gd name="f15" fmla="val 630"/>
                <a:gd name="f16" fmla="val 819"/>
                <a:gd name="f17" fmla="val 1512"/>
                <a:gd name="f18" fmla="val 788"/>
                <a:gd name="f19" fmla="*/ f0 1 1040"/>
                <a:gd name="f20" fmla="*/ f1 1 1513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040"/>
                <a:gd name="f27" fmla="*/ f24 1 1513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040" h="1513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6" y="f13"/>
                    <a:pt x="f14" y="f13"/>
                  </a:cubicBezTo>
                  <a:cubicBezTo>
                    <a:pt x="f15" y="f13"/>
                    <a:pt x="f16" y="f12"/>
                    <a:pt x="f3" y="f17"/>
                  </a:cubicBezTo>
                  <a:lnTo>
                    <a:pt x="f3" y="f5"/>
                  </a:lnTo>
                  <a:cubicBezTo>
                    <a:pt x="f3" y="f6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6870;p88">
              <a:extLst>
                <a:ext uri="{FF2B5EF4-FFF2-40B4-BE49-F238E27FC236}">
                  <a16:creationId xmlns:a16="http://schemas.microsoft.com/office/drawing/2014/main" id="{4940C2DD-D099-7158-41BE-8772A4BD3AE8}"/>
                </a:ext>
              </a:extLst>
            </p:cNvPr>
            <p:cNvSpPr/>
            <p:nvPr/>
          </p:nvSpPr>
          <p:spPr>
            <a:xfrm>
              <a:off x="4502039" y="3583963"/>
              <a:ext cx="32936" cy="52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09"/>
                <a:gd name="f4" fmla="val 1460"/>
                <a:gd name="f5" fmla="val 418"/>
                <a:gd name="f6" fmla="val 1"/>
                <a:gd name="f7" fmla="val 177"/>
                <a:gd name="f8" fmla="val 229"/>
                <a:gd name="f9" fmla="val 483"/>
                <a:gd name="f10" fmla="val 190"/>
                <a:gd name="f11" fmla="val 1334"/>
                <a:gd name="f12" fmla="val 379"/>
                <a:gd name="f13" fmla="val 1302"/>
                <a:gd name="f14" fmla="val 631"/>
                <a:gd name="f15" fmla="val 725"/>
                <a:gd name="f16" fmla="val 883"/>
                <a:gd name="f17" fmla="val 1365"/>
                <a:gd name="f18" fmla="val 515"/>
                <a:gd name="f19" fmla="val 231"/>
                <a:gd name="f20" fmla="val 788"/>
                <a:gd name="f21" fmla="val 11"/>
                <a:gd name="f22" fmla="val 505"/>
                <a:gd name="f23" fmla="val 475"/>
                <a:gd name="f24" fmla="val 4"/>
                <a:gd name="f25" fmla="val 446"/>
                <a:gd name="f26" fmla="*/ f0 1 1009"/>
                <a:gd name="f27" fmla="*/ f1 1 1460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009"/>
                <a:gd name="f34" fmla="*/ f31 1 1460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009" h="146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cubicBezTo>
                    <a:pt x="f10" y="f11"/>
                    <a:pt x="f12" y="f13"/>
                    <a:pt x="f14" y="f13"/>
                  </a:cubicBezTo>
                  <a:cubicBezTo>
                    <a:pt x="f15" y="f13"/>
                    <a:pt x="f16" y="f11"/>
                    <a:pt x="f3" y="f17"/>
                  </a:cubicBezTo>
                  <a:lnTo>
                    <a:pt x="f3" y="f18"/>
                  </a:lnTo>
                  <a:cubicBezTo>
                    <a:pt x="f3" y="f19"/>
                    <a:pt x="f20" y="f21"/>
                    <a:pt x="f22" y="f21"/>
                  </a:cubicBezTo>
                  <a:cubicBezTo>
                    <a:pt x="f23" y="f24"/>
                    <a:pt x="f25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6871;p88">
              <a:extLst>
                <a:ext uri="{FF2B5EF4-FFF2-40B4-BE49-F238E27FC236}">
                  <a16:creationId xmlns:a16="http://schemas.microsoft.com/office/drawing/2014/main" id="{1CD37C14-22F3-B802-C728-C47892B7DE44}"/>
                </a:ext>
              </a:extLst>
            </p:cNvPr>
            <p:cNvSpPr/>
            <p:nvPr/>
          </p:nvSpPr>
          <p:spPr>
            <a:xfrm>
              <a:off x="4580229" y="3483022"/>
              <a:ext cx="89483" cy="990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42"/>
                <a:gd name="f5" fmla="val 1386"/>
                <a:gd name="f6" fmla="val 1"/>
                <a:gd name="f7" fmla="val 630"/>
                <a:gd name="f8" fmla="val 631"/>
                <a:gd name="f9" fmla="val 1387"/>
                <a:gd name="f10" fmla="val 2174"/>
                <a:gd name="f11" fmla="val 2111"/>
                <a:gd name="f12" fmla="*/ f0 1 2741"/>
                <a:gd name="f13" fmla="*/ f1 1 27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741"/>
                <a:gd name="f20" fmla="*/ f17 1 27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741" h="2742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cubicBezTo>
                    <a:pt x="f11" y="f4"/>
                    <a:pt x="f3" y="f11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6872;p88">
              <a:extLst>
                <a:ext uri="{FF2B5EF4-FFF2-40B4-BE49-F238E27FC236}">
                  <a16:creationId xmlns:a16="http://schemas.microsoft.com/office/drawing/2014/main" id="{B0BE54CA-7DE9-9D8B-0BE9-36FA8387C198}"/>
                </a:ext>
              </a:extLst>
            </p:cNvPr>
            <p:cNvSpPr/>
            <p:nvPr/>
          </p:nvSpPr>
          <p:spPr>
            <a:xfrm>
              <a:off x="4554507" y="3607088"/>
              <a:ext cx="140936" cy="990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17"/>
                <a:gd name="f4" fmla="val 2742"/>
                <a:gd name="f5" fmla="val 2174"/>
                <a:gd name="f6" fmla="val 1"/>
                <a:gd name="f7" fmla="val 1292"/>
                <a:gd name="f8" fmla="val 505"/>
                <a:gd name="f9" fmla="val 379"/>
                <a:gd name="f10" fmla="val 1040"/>
                <a:gd name="f11" fmla="val 32"/>
                <a:gd name="f12" fmla="val 1103"/>
                <a:gd name="f13" fmla="val 946"/>
                <a:gd name="f14" fmla="val 1985"/>
                <a:gd name="f15" fmla="val 1450"/>
                <a:gd name="f16" fmla="val 2458"/>
                <a:gd name="f17" fmla="val 1702"/>
                <a:gd name="f18" fmla="val 2647"/>
                <a:gd name="f19" fmla="val 4254"/>
                <a:gd name="f20" fmla="val 1135"/>
                <a:gd name="f21" fmla="val 3813"/>
                <a:gd name="f22" fmla="val 410"/>
                <a:gd name="f23" fmla="val 3025"/>
                <a:gd name="f24" fmla="*/ f0 1 4317"/>
                <a:gd name="f25" fmla="*/ f1 1 2742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317"/>
                <a:gd name="f32" fmla="*/ f29 1 2742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317" h="274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4"/>
                  </a:lnTo>
                  <a:lnTo>
                    <a:pt x="f19" y="f20"/>
                  </a:lnTo>
                  <a:lnTo>
                    <a:pt x="f3" y="f10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7" name="Google Shape;6957;p88">
            <a:extLst>
              <a:ext uri="{FF2B5EF4-FFF2-40B4-BE49-F238E27FC236}">
                <a16:creationId xmlns:a16="http://schemas.microsoft.com/office/drawing/2014/main" id="{39AEBD6F-55BB-B543-0D98-D62A85E6B114}"/>
              </a:ext>
            </a:extLst>
          </p:cNvPr>
          <p:cNvGrpSpPr/>
          <p:nvPr/>
        </p:nvGrpSpPr>
        <p:grpSpPr>
          <a:xfrm>
            <a:off x="3730944" y="986052"/>
            <a:ext cx="373559" cy="372837"/>
            <a:chOff x="3730944" y="986052"/>
            <a:chExt cx="373559" cy="372837"/>
          </a:xfrm>
        </p:grpSpPr>
        <p:sp>
          <p:nvSpPr>
            <p:cNvPr id="38" name="Google Shape;6958;p88">
              <a:extLst>
                <a:ext uri="{FF2B5EF4-FFF2-40B4-BE49-F238E27FC236}">
                  <a16:creationId xmlns:a16="http://schemas.microsoft.com/office/drawing/2014/main" id="{D7445847-5825-194A-345F-4280D0E54659}"/>
                </a:ext>
              </a:extLst>
            </p:cNvPr>
            <p:cNvSpPr/>
            <p:nvPr/>
          </p:nvSpPr>
          <p:spPr>
            <a:xfrm>
              <a:off x="3808475" y="986052"/>
              <a:ext cx="131929" cy="43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1364"/>
                <a:gd name="f5" fmla="val 645"/>
                <a:gd name="f6" fmla="val 263"/>
                <a:gd name="f7" fmla="val 296"/>
                <a:gd name="f8" fmla="val 670"/>
                <a:gd name="f9" fmla="val 1016"/>
                <a:gd name="f10" fmla="val 1205"/>
                <a:gd name="f11" fmla="val 158"/>
                <a:gd name="f12" fmla="val 1363"/>
                <a:gd name="f13" fmla="val 347"/>
                <a:gd name="f14" fmla="val 3781"/>
                <a:gd name="f15" fmla="val 3970"/>
                <a:gd name="f16" fmla="val 4127"/>
                <a:gd name="f17" fmla="val 260"/>
                <a:gd name="f18" fmla="val 3812"/>
                <a:gd name="f19" fmla="val 8"/>
                <a:gd name="f20" fmla="val 3466"/>
                <a:gd name="f21" fmla="val 756"/>
                <a:gd name="f22" fmla="val 718"/>
                <a:gd name="f23" fmla="val 3"/>
                <a:gd name="f24" fmla="val 681"/>
                <a:gd name="f25" fmla="*/ f0 1 4128"/>
                <a:gd name="f26" fmla="*/ f1 1 1364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4128"/>
                <a:gd name="f33" fmla="*/ f30 1 1364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128" h="136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0"/>
                    <a:pt x="f16" y="f9"/>
                  </a:cubicBezTo>
                  <a:lnTo>
                    <a:pt x="f16" y="f8"/>
                  </a:lnTo>
                  <a:cubicBezTo>
                    <a:pt x="f16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23"/>
                    <a:pt x="f24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6959;p88">
              <a:extLst>
                <a:ext uri="{FF2B5EF4-FFF2-40B4-BE49-F238E27FC236}">
                  <a16:creationId xmlns:a16="http://schemas.microsoft.com/office/drawing/2014/main" id="{4B3A5671-91EA-852F-6505-032CFF14994B}"/>
                </a:ext>
              </a:extLst>
            </p:cNvPr>
            <p:cNvSpPr/>
            <p:nvPr/>
          </p:nvSpPr>
          <p:spPr>
            <a:xfrm>
              <a:off x="3797384" y="1180618"/>
              <a:ext cx="21159" cy="231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726"/>
                <a:gd name="f5" fmla="val 1"/>
                <a:gd name="f6" fmla="val 725"/>
                <a:gd name="f7" fmla="*/ f0 1 662"/>
                <a:gd name="f8" fmla="*/ f1 1 72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62"/>
                <a:gd name="f15" fmla="*/ f12 1 72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62" h="726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6960;p88">
              <a:extLst>
                <a:ext uri="{FF2B5EF4-FFF2-40B4-BE49-F238E27FC236}">
                  <a16:creationId xmlns:a16="http://schemas.microsoft.com/office/drawing/2014/main" id="{9D7E0636-E818-C0D4-CDBD-5C92F80CC638}"/>
                </a:ext>
              </a:extLst>
            </p:cNvPr>
            <p:cNvSpPr/>
            <p:nvPr/>
          </p:nvSpPr>
          <p:spPr>
            <a:xfrm>
              <a:off x="3797384" y="1094043"/>
              <a:ext cx="21159" cy="211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1"/>
                <a:gd name="f5" fmla="*/ f0 1 662"/>
                <a:gd name="f6" fmla="*/ f1 1 662"/>
                <a:gd name="f7" fmla="val f2"/>
                <a:gd name="f8" fmla="val f3"/>
                <a:gd name="f9" fmla="+- f8 0 f7"/>
                <a:gd name="f10" fmla="*/ f9 1 662"/>
                <a:gd name="f11" fmla="*/ f7 1 f10"/>
                <a:gd name="f12" fmla="*/ f8 1 f10"/>
                <a:gd name="f13" fmla="*/ f11 f5 1"/>
                <a:gd name="f14" fmla="*/ f12 f5 1"/>
                <a:gd name="f15" fmla="*/ f12 f6 1"/>
                <a:gd name="f16" fmla="*/ f11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" t="f16" r="f14" b="f15"/>
              <a:pathLst>
                <a:path w="662" h="662">
                  <a:moveTo>
                    <a:pt x="f4" y="f2"/>
                  </a:moveTo>
                  <a:lnTo>
                    <a:pt x="f4" y="f3"/>
                  </a:lnTo>
                  <a:lnTo>
                    <a:pt x="f3" y="f3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6961;p88">
              <a:extLst>
                <a:ext uri="{FF2B5EF4-FFF2-40B4-BE49-F238E27FC236}">
                  <a16:creationId xmlns:a16="http://schemas.microsoft.com/office/drawing/2014/main" id="{4701980E-3DEB-EAA2-28FC-5F8980718F8B}"/>
                </a:ext>
              </a:extLst>
            </p:cNvPr>
            <p:cNvSpPr/>
            <p:nvPr/>
          </p:nvSpPr>
          <p:spPr>
            <a:xfrm>
              <a:off x="3797384" y="1270229"/>
              <a:ext cx="21159" cy="211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663"/>
                <a:gd name="f5" fmla="val 1"/>
                <a:gd name="f6" fmla="*/ f0 1 662"/>
                <a:gd name="f7" fmla="*/ f1 1 66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62"/>
                <a:gd name="f14" fmla="*/ f11 1 66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62" h="663">
                  <a:moveTo>
                    <a:pt x="f5" y="f5"/>
                  </a:moveTo>
                  <a:lnTo>
                    <a:pt x="f5" y="f3"/>
                  </a:lnTo>
                  <a:lnTo>
                    <a:pt x="f3" y="f3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6962;p88">
              <a:extLst>
                <a:ext uri="{FF2B5EF4-FFF2-40B4-BE49-F238E27FC236}">
                  <a16:creationId xmlns:a16="http://schemas.microsoft.com/office/drawing/2014/main" id="{FF53C272-9955-56E8-6455-DC76CB345BFE}"/>
                </a:ext>
              </a:extLst>
            </p:cNvPr>
            <p:cNvSpPr/>
            <p:nvPr/>
          </p:nvSpPr>
          <p:spPr>
            <a:xfrm>
              <a:off x="3730944" y="1007440"/>
              <a:ext cx="284945" cy="3514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16"/>
                <a:gd name="f4" fmla="val 10997"/>
                <a:gd name="f5" fmla="val 7183"/>
                <a:gd name="f6" fmla="val 2049"/>
                <a:gd name="f7" fmla="val 7404"/>
                <a:gd name="f8" fmla="val 7561"/>
                <a:gd name="f9" fmla="val 2206"/>
                <a:gd name="f10" fmla="val 2395"/>
                <a:gd name="f11" fmla="val 2584"/>
                <a:gd name="f12" fmla="val 2742"/>
                <a:gd name="f13" fmla="val 4474"/>
                <a:gd name="f14" fmla="val 4285"/>
                <a:gd name="f15" fmla="val 4127"/>
                <a:gd name="f16" fmla="val 3151"/>
                <a:gd name="f17" fmla="val 2017"/>
                <a:gd name="f18" fmla="val 3340"/>
                <a:gd name="f19" fmla="val 3497"/>
                <a:gd name="f20" fmla="val 2175"/>
                <a:gd name="f21" fmla="val 2364"/>
                <a:gd name="f22" fmla="val 3750"/>
                <a:gd name="f23" fmla="val 3939"/>
                <a:gd name="f24" fmla="val 4097"/>
                <a:gd name="f25" fmla="val 1764"/>
                <a:gd name="f26" fmla="val 1575"/>
                <a:gd name="f27" fmla="val 1418"/>
                <a:gd name="f28" fmla="val 5860"/>
                <a:gd name="f29" fmla="val 3372"/>
                <a:gd name="f30" fmla="val 6049"/>
                <a:gd name="f31" fmla="val 6207"/>
                <a:gd name="f32" fmla="val 3529"/>
                <a:gd name="f33" fmla="val 4758"/>
                <a:gd name="f34" fmla="val 4916"/>
                <a:gd name="f35" fmla="val 5105"/>
                <a:gd name="f36" fmla="val 5325"/>
                <a:gd name="f37" fmla="val 5483"/>
                <a:gd name="f38" fmla="val 6491"/>
                <a:gd name="f39" fmla="val 6680"/>
                <a:gd name="f40" fmla="val 6837"/>
                <a:gd name="f41" fmla="val 6144"/>
                <a:gd name="f42" fmla="val 6302"/>
                <a:gd name="f43" fmla="val 7562"/>
                <a:gd name="f44" fmla="val 7720"/>
                <a:gd name="f45" fmla="val 7909"/>
                <a:gd name="f46" fmla="val 8098"/>
                <a:gd name="f47" fmla="val 8255"/>
                <a:gd name="f48" fmla="val 7531"/>
                <a:gd name="f49" fmla="val 7657"/>
                <a:gd name="f50" fmla="val 7877"/>
                <a:gd name="f51" fmla="val 9232"/>
                <a:gd name="f52" fmla="val 9452"/>
                <a:gd name="f53" fmla="val 9610"/>
                <a:gd name="f54" fmla="val 8885"/>
                <a:gd name="f55" fmla="val 9043"/>
                <a:gd name="f56" fmla="val 1040"/>
                <a:gd name="f57" fmla="val 1"/>
                <a:gd name="f58" fmla="val 504"/>
                <a:gd name="f59" fmla="val 473"/>
                <a:gd name="f60" fmla="val 1009"/>
                <a:gd name="f61" fmla="val 9956"/>
                <a:gd name="f62" fmla="val 32"/>
                <a:gd name="f63" fmla="val 10524"/>
                <a:gd name="f64" fmla="val 10996"/>
                <a:gd name="f65" fmla="val 7908"/>
                <a:gd name="f66" fmla="val 8444"/>
                <a:gd name="f67" fmla="val 347"/>
                <a:gd name="f68" fmla="val 915"/>
                <a:gd name="f69" fmla="val 6711"/>
                <a:gd name="f70" fmla="val 1387"/>
                <a:gd name="f71" fmla="val 6175"/>
                <a:gd name="f72" fmla="val 2741"/>
                <a:gd name="f73" fmla="val 1733"/>
                <a:gd name="f74" fmla="*/ f0 1 8916"/>
                <a:gd name="f75" fmla="*/ f1 1 10997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8916"/>
                <a:gd name="f82" fmla="*/ f79 1 10997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8916" h="109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18" y="f24"/>
                    <a:pt x="f16" y="f24"/>
                  </a:cubicBezTo>
                  <a:lnTo>
                    <a:pt x="f25" y="f24"/>
                  </a:lnTo>
                  <a:cubicBezTo>
                    <a:pt x="f26" y="f24"/>
                    <a:pt x="f27" y="f23"/>
                    <a:pt x="f27" y="f22"/>
                  </a:cubicBezTo>
                  <a:lnTo>
                    <a:pt x="f27" y="f21"/>
                  </a:lnTo>
                  <a:cubicBezTo>
                    <a:pt x="f27" y="f20"/>
                    <a:pt x="f26" y="f17"/>
                    <a:pt x="f25" y="f17"/>
                  </a:cubicBezTo>
                  <a:close/>
                  <a:moveTo>
                    <a:pt x="f28" y="f29"/>
                  </a:moveTo>
                  <a:cubicBezTo>
                    <a:pt x="f30" y="f29"/>
                    <a:pt x="f31" y="f32"/>
                    <a:pt x="f31" y="f22"/>
                  </a:cubicBezTo>
                  <a:cubicBezTo>
                    <a:pt x="f31" y="f23"/>
                    <a:pt x="f30" y="f24"/>
                    <a:pt x="f28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2"/>
                  </a:cubicBezTo>
                  <a:cubicBezTo>
                    <a:pt x="f15" y="f32"/>
                    <a:pt x="f14" y="f29"/>
                    <a:pt x="f13" y="f29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34"/>
                    <a:pt x="f8" y="f35"/>
                  </a:cubicBezTo>
                  <a:cubicBezTo>
                    <a:pt x="f8" y="f36"/>
                    <a:pt x="f7" y="f37"/>
                    <a:pt x="f5" y="f37"/>
                  </a:cubicBezTo>
                  <a:lnTo>
                    <a:pt x="f13" y="f37"/>
                  </a:lnTo>
                  <a:cubicBezTo>
                    <a:pt x="f14" y="f37"/>
                    <a:pt x="f15" y="f36"/>
                    <a:pt x="f15" y="f35"/>
                  </a:cubicBezTo>
                  <a:cubicBezTo>
                    <a:pt x="f15" y="f34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8" y="f33"/>
                    <a:pt x="f19" y="f34"/>
                    <a:pt x="f19" y="f35"/>
                  </a:cubicBezTo>
                  <a:lnTo>
                    <a:pt x="f19" y="f38"/>
                  </a:lnTo>
                  <a:cubicBezTo>
                    <a:pt x="f19" y="f39"/>
                    <a:pt x="f18" y="f40"/>
                    <a:pt x="f16" y="f40"/>
                  </a:cubicBezTo>
                  <a:lnTo>
                    <a:pt x="f25" y="f40"/>
                  </a:lnTo>
                  <a:cubicBezTo>
                    <a:pt x="f26" y="f40"/>
                    <a:pt x="f27" y="f39"/>
                    <a:pt x="f27" y="f38"/>
                  </a:cubicBezTo>
                  <a:lnTo>
                    <a:pt x="f27" y="f35"/>
                  </a:lnTo>
                  <a:cubicBezTo>
                    <a:pt x="f27" y="f34"/>
                    <a:pt x="f26" y="f33"/>
                    <a:pt x="f25" y="f33"/>
                  </a:cubicBezTo>
                  <a:close/>
                  <a:moveTo>
                    <a:pt x="f28" y="f41"/>
                  </a:moveTo>
                  <a:cubicBezTo>
                    <a:pt x="f30" y="f41"/>
                    <a:pt x="f31" y="f42"/>
                    <a:pt x="f31" y="f38"/>
                  </a:cubicBezTo>
                  <a:cubicBezTo>
                    <a:pt x="f31" y="f39"/>
                    <a:pt x="f30" y="f40"/>
                    <a:pt x="f28" y="f40"/>
                  </a:cubicBezTo>
                  <a:lnTo>
                    <a:pt x="f13" y="f40"/>
                  </a:lnTo>
                  <a:cubicBezTo>
                    <a:pt x="f14" y="f40"/>
                    <a:pt x="f15" y="f39"/>
                    <a:pt x="f15" y="f38"/>
                  </a:cubicBezTo>
                  <a:cubicBezTo>
                    <a:pt x="f15" y="f42"/>
                    <a:pt x="f14" y="f41"/>
                    <a:pt x="f13" y="f41"/>
                  </a:cubicBezTo>
                  <a:close/>
                  <a:moveTo>
                    <a:pt x="f5" y="f43"/>
                  </a:moveTo>
                  <a:cubicBezTo>
                    <a:pt x="f7" y="f43"/>
                    <a:pt x="f8" y="f44"/>
                    <a:pt x="f8" y="f45"/>
                  </a:cubicBezTo>
                  <a:cubicBezTo>
                    <a:pt x="f8" y="f46"/>
                    <a:pt x="f7" y="f47"/>
                    <a:pt x="f5" y="f47"/>
                  </a:cubicBezTo>
                  <a:lnTo>
                    <a:pt x="f13" y="f47"/>
                  </a:lnTo>
                  <a:cubicBezTo>
                    <a:pt x="f14" y="f47"/>
                    <a:pt x="f15" y="f46"/>
                    <a:pt x="f15" y="f45"/>
                  </a:cubicBezTo>
                  <a:cubicBezTo>
                    <a:pt x="f15" y="f44"/>
                    <a:pt x="f14" y="f43"/>
                    <a:pt x="f13" y="f43"/>
                  </a:cubicBezTo>
                  <a:close/>
                  <a:moveTo>
                    <a:pt x="f16" y="f48"/>
                  </a:moveTo>
                  <a:cubicBezTo>
                    <a:pt x="f18" y="f48"/>
                    <a:pt x="f19" y="f49"/>
                    <a:pt x="f19" y="f50"/>
                  </a:cubicBezTo>
                  <a:lnTo>
                    <a:pt x="f19" y="f51"/>
                  </a:lnTo>
                  <a:cubicBezTo>
                    <a:pt x="f19" y="f52"/>
                    <a:pt x="f18" y="f53"/>
                    <a:pt x="f16" y="f53"/>
                  </a:cubicBezTo>
                  <a:lnTo>
                    <a:pt x="f25" y="f53"/>
                  </a:lnTo>
                  <a:cubicBezTo>
                    <a:pt x="f26" y="f53"/>
                    <a:pt x="f27" y="f52"/>
                    <a:pt x="f27" y="f51"/>
                  </a:cubicBezTo>
                  <a:lnTo>
                    <a:pt x="f27" y="f50"/>
                  </a:lnTo>
                  <a:cubicBezTo>
                    <a:pt x="f27" y="f49"/>
                    <a:pt x="f26" y="f48"/>
                    <a:pt x="f25" y="f48"/>
                  </a:cubicBezTo>
                  <a:close/>
                  <a:moveTo>
                    <a:pt x="f28" y="f54"/>
                  </a:moveTo>
                  <a:cubicBezTo>
                    <a:pt x="f30" y="f54"/>
                    <a:pt x="f31" y="f55"/>
                    <a:pt x="f31" y="f51"/>
                  </a:cubicBezTo>
                  <a:cubicBezTo>
                    <a:pt x="f31" y="f52"/>
                    <a:pt x="f30" y="f53"/>
                    <a:pt x="f28" y="f53"/>
                  </a:cubicBezTo>
                  <a:lnTo>
                    <a:pt x="f13" y="f53"/>
                  </a:lnTo>
                  <a:cubicBezTo>
                    <a:pt x="f14" y="f53"/>
                    <a:pt x="f15" y="f52"/>
                    <a:pt x="f15" y="f51"/>
                  </a:cubicBezTo>
                  <a:cubicBezTo>
                    <a:pt x="f15" y="f55"/>
                    <a:pt x="f14" y="f54"/>
                    <a:pt x="f13" y="f54"/>
                  </a:cubicBezTo>
                  <a:close/>
                  <a:moveTo>
                    <a:pt x="f56" y="f57"/>
                  </a:moveTo>
                  <a:cubicBezTo>
                    <a:pt x="f58" y="f57"/>
                    <a:pt x="f2" y="f59"/>
                    <a:pt x="f2" y="f60"/>
                  </a:cubicBezTo>
                  <a:lnTo>
                    <a:pt x="f2" y="f61"/>
                  </a:lnTo>
                  <a:cubicBezTo>
                    <a:pt x="f62" y="f63"/>
                    <a:pt x="f58" y="f64"/>
                    <a:pt x="f56" y="f64"/>
                  </a:cubicBezTo>
                  <a:lnTo>
                    <a:pt x="f65" y="f64"/>
                  </a:lnTo>
                  <a:cubicBezTo>
                    <a:pt x="f66" y="f64"/>
                    <a:pt x="f3" y="f63"/>
                    <a:pt x="f3" y="f61"/>
                  </a:cubicBezTo>
                  <a:lnTo>
                    <a:pt x="f3" y="f60"/>
                  </a:lnTo>
                  <a:cubicBezTo>
                    <a:pt x="f3" y="f59"/>
                    <a:pt x="f66" y="f57"/>
                    <a:pt x="f65" y="f57"/>
                  </a:cubicBezTo>
                  <a:lnTo>
                    <a:pt x="f5" y="f57"/>
                  </a:lnTo>
                  <a:lnTo>
                    <a:pt x="f5" y="f67"/>
                  </a:lnTo>
                  <a:cubicBezTo>
                    <a:pt x="f5" y="f68"/>
                    <a:pt x="f69" y="f70"/>
                    <a:pt x="f71" y="f70"/>
                  </a:cubicBezTo>
                  <a:lnTo>
                    <a:pt x="f72" y="f70"/>
                  </a:lnTo>
                  <a:cubicBezTo>
                    <a:pt x="f9" y="f70"/>
                    <a:pt x="f73" y="f68"/>
                    <a:pt x="f73" y="f67"/>
                  </a:cubicBezTo>
                  <a:lnTo>
                    <a:pt x="f73" y="f57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6963;p88">
              <a:extLst>
                <a:ext uri="{FF2B5EF4-FFF2-40B4-BE49-F238E27FC236}">
                  <a16:creationId xmlns:a16="http://schemas.microsoft.com/office/drawing/2014/main" id="{184CC576-E2C4-508D-8BCC-639FBDB37847}"/>
                </a:ext>
              </a:extLst>
            </p:cNvPr>
            <p:cNvSpPr/>
            <p:nvPr/>
          </p:nvSpPr>
          <p:spPr>
            <a:xfrm>
              <a:off x="4039023" y="1115165"/>
              <a:ext cx="65480" cy="132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4160"/>
                <a:gd name="f5" fmla="val 1"/>
                <a:gd name="f6" fmla="*/ f0 1 2049"/>
                <a:gd name="f7" fmla="*/ f1 1 41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049"/>
                <a:gd name="f14" fmla="*/ f11 1 41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049" h="4160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964;p88">
              <a:extLst>
                <a:ext uri="{FF2B5EF4-FFF2-40B4-BE49-F238E27FC236}">
                  <a16:creationId xmlns:a16="http://schemas.microsoft.com/office/drawing/2014/main" id="{DB810920-BC1D-C326-0DCE-9E082764961B}"/>
                </a:ext>
              </a:extLst>
            </p:cNvPr>
            <p:cNvSpPr/>
            <p:nvPr/>
          </p:nvSpPr>
          <p:spPr>
            <a:xfrm>
              <a:off x="4039023" y="1028590"/>
              <a:ext cx="65480" cy="65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1009"/>
                <a:gd name="f5" fmla="val 1"/>
                <a:gd name="f6" fmla="val 473"/>
                <a:gd name="f7" fmla="val 1040"/>
                <a:gd name="f8" fmla="val 2048"/>
                <a:gd name="f9" fmla="val 1576"/>
                <a:gd name="f10" fmla="*/ f0 1 2049"/>
                <a:gd name="f11" fmla="*/ f1 1 2049"/>
                <a:gd name="f12" fmla="val f2"/>
                <a:gd name="f13" fmla="val f3"/>
                <a:gd name="f14" fmla="+- f13 0 f12"/>
                <a:gd name="f15" fmla="*/ f14 1 204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049" h="204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lnTo>
                    <a:pt x="f5" y="f8"/>
                  </a:lnTo>
                  <a:lnTo>
                    <a:pt x="f3" y="f8"/>
                  </a:lnTo>
                  <a:lnTo>
                    <a:pt x="f3" y="f7"/>
                  </a:lnTo>
                  <a:cubicBezTo>
                    <a:pt x="f3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6965;p88">
              <a:extLst>
                <a:ext uri="{FF2B5EF4-FFF2-40B4-BE49-F238E27FC236}">
                  <a16:creationId xmlns:a16="http://schemas.microsoft.com/office/drawing/2014/main" id="{9BD7AFAF-E88A-FCB3-E930-3D6354608A14}"/>
                </a:ext>
              </a:extLst>
            </p:cNvPr>
            <p:cNvSpPr/>
            <p:nvPr/>
          </p:nvSpPr>
          <p:spPr>
            <a:xfrm>
              <a:off x="4041044" y="1270229"/>
              <a:ext cx="59445" cy="65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60"/>
                <a:gd name="f4" fmla="val 2049"/>
                <a:gd name="f5" fmla="val 1"/>
                <a:gd name="f6" fmla="val 599"/>
                <a:gd name="f7" fmla="val 1796"/>
                <a:gd name="f8" fmla="val 694"/>
                <a:gd name="f9" fmla="val 1985"/>
                <a:gd name="f10" fmla="val 788"/>
                <a:gd name="f11" fmla="val 2048"/>
                <a:gd name="f12" fmla="val 946"/>
                <a:gd name="f13" fmla="val 1103"/>
                <a:gd name="f14" fmla="val 1229"/>
                <a:gd name="f15" fmla="val 1261"/>
                <a:gd name="f16" fmla="*/ f0 1 1860"/>
                <a:gd name="f17" fmla="*/ f1 1 204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860"/>
                <a:gd name="f24" fmla="*/ f21 1 204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860" h="2049">
                  <a:moveTo>
                    <a:pt x="f5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7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6" name="Google Shape;6966;p88">
            <a:extLst>
              <a:ext uri="{FF2B5EF4-FFF2-40B4-BE49-F238E27FC236}">
                <a16:creationId xmlns:a16="http://schemas.microsoft.com/office/drawing/2014/main" id="{8BAA7BC2-148D-BB1B-A9F8-A55CF576A5CB}"/>
              </a:ext>
            </a:extLst>
          </p:cNvPr>
          <p:cNvGrpSpPr/>
          <p:nvPr/>
        </p:nvGrpSpPr>
        <p:grpSpPr>
          <a:xfrm>
            <a:off x="8189631" y="2558381"/>
            <a:ext cx="453670" cy="454356"/>
            <a:chOff x="8189631" y="2558381"/>
            <a:chExt cx="453670" cy="454356"/>
          </a:xfrm>
        </p:grpSpPr>
        <p:sp>
          <p:nvSpPr>
            <p:cNvPr id="47" name="Google Shape;6967;p88">
              <a:extLst>
                <a:ext uri="{FF2B5EF4-FFF2-40B4-BE49-F238E27FC236}">
                  <a16:creationId xmlns:a16="http://schemas.microsoft.com/office/drawing/2014/main" id="{3975C877-526D-7BEA-409C-63660E57B6EA}"/>
                </a:ext>
              </a:extLst>
            </p:cNvPr>
            <p:cNvSpPr/>
            <p:nvPr/>
          </p:nvSpPr>
          <p:spPr>
            <a:xfrm>
              <a:off x="8317153" y="2858752"/>
              <a:ext cx="12298" cy="19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6"/>
                <a:gd name="f4" fmla="val 505"/>
                <a:gd name="f5" fmla="val 158"/>
                <a:gd name="f6" fmla="val 1"/>
                <a:gd name="f7" fmla="val 315"/>
                <a:gd name="f8" fmla="*/ f0 1 316"/>
                <a:gd name="f9" fmla="*/ f1 1 50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16"/>
                <a:gd name="f16" fmla="*/ f13 1 50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16" h="505">
                  <a:moveTo>
                    <a:pt x="f5" y="f6"/>
                  </a:moveTo>
                  <a:lnTo>
                    <a:pt x="f2" y="f4"/>
                  </a:lnTo>
                  <a:lnTo>
                    <a:pt x="f7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968;p88">
              <a:extLst>
                <a:ext uri="{FF2B5EF4-FFF2-40B4-BE49-F238E27FC236}">
                  <a16:creationId xmlns:a16="http://schemas.microsoft.com/office/drawing/2014/main" id="{735907BC-3F00-00F7-057E-E20367765D2F}"/>
                </a:ext>
              </a:extLst>
            </p:cNvPr>
            <p:cNvSpPr/>
            <p:nvPr/>
          </p:nvSpPr>
          <p:spPr>
            <a:xfrm>
              <a:off x="8189631" y="2743529"/>
              <a:ext cx="267297" cy="2692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8"/>
                <a:gd name="f4" fmla="val 6918"/>
                <a:gd name="f5" fmla="val 3427"/>
                <a:gd name="f6" fmla="val 1449"/>
                <a:gd name="f7" fmla="val 3569"/>
                <a:gd name="f8" fmla="val 3718"/>
                <a:gd name="f9" fmla="val 1512"/>
                <a:gd name="f10" fmla="val 3781"/>
                <a:gd name="f11" fmla="val 1638"/>
                <a:gd name="f12" fmla="val 4317"/>
                <a:gd name="f13" fmla="val 3466"/>
                <a:gd name="f14" fmla="val 4474"/>
                <a:gd name="f15" fmla="val 4695"/>
                <a:gd name="f16" fmla="val 4852"/>
                <a:gd name="f17" fmla="val 3623"/>
                <a:gd name="f18" fmla="val 3812"/>
                <a:gd name="f19" fmla="val 3970"/>
                <a:gd name="f20" fmla="val 4726"/>
                <a:gd name="f21" fmla="val 4127"/>
                <a:gd name="f22" fmla="val 4537"/>
                <a:gd name="f23" fmla="val 4789"/>
                <a:gd name="f24" fmla="val 5072"/>
                <a:gd name="f25" fmla="val 5262"/>
                <a:gd name="f26" fmla="val 4758"/>
                <a:gd name="f27" fmla="val 5419"/>
                <a:gd name="f28" fmla="val 4569"/>
                <a:gd name="f29" fmla="val 5514"/>
                <a:gd name="f30" fmla="val 4545"/>
                <a:gd name="f31" fmla="val 5518"/>
                <a:gd name="f32" fmla="val 4521"/>
                <a:gd name="f33" fmla="val 5520"/>
                <a:gd name="f34" fmla="val 4498"/>
                <a:gd name="f35" fmla="val 4341"/>
                <a:gd name="f36" fmla="val 4210"/>
                <a:gd name="f37" fmla="val 5427"/>
                <a:gd name="f38" fmla="val 4128"/>
                <a:gd name="f39" fmla="val 3057"/>
                <a:gd name="f40" fmla="val 2710"/>
                <a:gd name="f41" fmla="val 2683"/>
                <a:gd name="f42" fmla="val 2535"/>
                <a:gd name="f43" fmla="val 2351"/>
                <a:gd name="f44" fmla="val 2325"/>
                <a:gd name="f45" fmla="val 2297"/>
                <a:gd name="f46" fmla="val 2269"/>
                <a:gd name="f47" fmla="val 2080"/>
                <a:gd name="f48" fmla="val 5451"/>
                <a:gd name="f49" fmla="val 2017"/>
                <a:gd name="f50" fmla="val 2049"/>
                <a:gd name="f51" fmla="val 2332"/>
                <a:gd name="f52" fmla="val 2175"/>
                <a:gd name="f53" fmla="val 4096"/>
                <a:gd name="f54" fmla="val 2206"/>
                <a:gd name="f55" fmla="val 2395"/>
                <a:gd name="f56" fmla="val 2553"/>
                <a:gd name="f57" fmla="val 3120"/>
                <a:gd name="f58" fmla="val 3151"/>
                <a:gd name="f59" fmla="val 3285"/>
                <a:gd name="f60" fmla="val 3435"/>
                <a:gd name="f61" fmla="val 1544"/>
                <a:gd name="f62" fmla="val 1"/>
                <a:gd name="f63" fmla="val 3434"/>
                <a:gd name="f64" fmla="val 5356"/>
                <a:gd name="f65" fmla="val 6900"/>
                <a:gd name="f66" fmla="val 4065"/>
                <a:gd name="f67" fmla="val 4632"/>
                <a:gd name="f68" fmla="val 6742"/>
                <a:gd name="f69" fmla="val 5168"/>
                <a:gd name="f70" fmla="val 6427"/>
                <a:gd name="f71" fmla="val 6365"/>
                <a:gd name="f72" fmla="val 6407"/>
                <a:gd name="f73" fmla="val 6910"/>
                <a:gd name="f74" fmla="val 6449"/>
                <a:gd name="f75" fmla="val 6917"/>
                <a:gd name="f76" fmla="val 6491"/>
                <a:gd name="f77" fmla="val 6575"/>
                <a:gd name="f78" fmla="val 6659"/>
                <a:gd name="f79" fmla="val 6889"/>
                <a:gd name="f80" fmla="val 6743"/>
                <a:gd name="f81" fmla="val 6805"/>
                <a:gd name="f82" fmla="val 6806"/>
                <a:gd name="f83" fmla="val 6869"/>
                <a:gd name="f84" fmla="val 6616"/>
                <a:gd name="f85" fmla="val 6459"/>
                <a:gd name="f86" fmla="val 5009"/>
                <a:gd name="f87" fmla="val 4001"/>
                <a:gd name="f88" fmla="val 3119"/>
                <a:gd name="f89" fmla="val 6774"/>
                <a:gd name="f90" fmla="val 2804"/>
                <a:gd name="f91" fmla="val 6711"/>
                <a:gd name="f92" fmla="val 2489"/>
                <a:gd name="f93" fmla="val 6617"/>
                <a:gd name="f94" fmla="val 2426"/>
                <a:gd name="f95" fmla="val 6428"/>
                <a:gd name="f96" fmla="val 2363"/>
                <a:gd name="f97" fmla="val 5389"/>
                <a:gd name="f98" fmla="val 2755"/>
                <a:gd name="f99" fmla="val 5256"/>
                <a:gd name="f100" fmla="val 2780"/>
                <a:gd name="f101" fmla="val 5125"/>
                <a:gd name="f102" fmla="val 4892"/>
                <a:gd name="f103" fmla="val 4667"/>
                <a:gd name="f104" fmla="val 2702"/>
                <a:gd name="f105" fmla="val 4506"/>
                <a:gd name="f106" fmla="val 2521"/>
                <a:gd name="f107" fmla="val 4222"/>
                <a:gd name="f108" fmla="val 1891"/>
                <a:gd name="f109" fmla="val 4159"/>
                <a:gd name="f110" fmla="val 1481"/>
                <a:gd name="f111" fmla="val 4443"/>
                <a:gd name="f112" fmla="val 221"/>
                <a:gd name="f113" fmla="val 189"/>
                <a:gd name="f114" fmla="val 4411"/>
                <a:gd name="f115" fmla="val 158"/>
                <a:gd name="f116" fmla="val 63"/>
                <a:gd name="f117" fmla="*/ f0 1 6868"/>
                <a:gd name="f118" fmla="*/ f1 1 6918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6868"/>
                <a:gd name="f125" fmla="*/ f122 1 6918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6868" h="691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3"/>
                  </a:lnTo>
                  <a:cubicBezTo>
                    <a:pt x="f15" y="f13"/>
                    <a:pt x="f16" y="f17"/>
                    <a:pt x="f16" y="f18"/>
                  </a:cubicBezTo>
                  <a:cubicBezTo>
                    <a:pt x="f16" y="f19"/>
                    <a:pt x="f20" y="f21"/>
                    <a:pt x="f22" y="f21"/>
                  </a:cubicBezTo>
                  <a:lnTo>
                    <a:pt x="f23" y="f24"/>
                  </a:lnTo>
                  <a:cubicBezTo>
                    <a:pt x="f16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25"/>
                  </a:cubicBezTo>
                  <a:lnTo>
                    <a:pt x="f10" y="f21"/>
                  </a:lnTo>
                  <a:lnTo>
                    <a:pt x="f39" y="f21"/>
                  </a:lnTo>
                  <a:lnTo>
                    <a:pt x="f40" y="f25"/>
                  </a:lnTo>
                  <a:cubicBezTo>
                    <a:pt x="f41" y="f37"/>
                    <a:pt x="f42" y="f33"/>
                    <a:pt x="f43" y="f33"/>
                  </a:cubicBezTo>
                  <a:cubicBezTo>
                    <a:pt x="f44" y="f33"/>
                    <a:pt x="f45" y="f31"/>
                    <a:pt x="f46" y="f29"/>
                  </a:cubicBezTo>
                  <a:cubicBezTo>
                    <a:pt x="f47" y="f48"/>
                    <a:pt x="f49" y="f25"/>
                    <a:pt x="f50" y="f24"/>
                  </a:cubicBezTo>
                  <a:lnTo>
                    <a:pt x="f51" y="f21"/>
                  </a:lnTo>
                  <a:cubicBezTo>
                    <a:pt x="f52" y="f53"/>
                    <a:pt x="f49" y="f19"/>
                    <a:pt x="f49" y="f18"/>
                  </a:cubicBezTo>
                  <a:cubicBezTo>
                    <a:pt x="f50" y="f17"/>
                    <a:pt x="f54" y="f13"/>
                    <a:pt x="f55" y="f13"/>
                  </a:cubicBezTo>
                  <a:lnTo>
                    <a:pt x="f56" y="f13"/>
                  </a:lnTo>
                  <a:lnTo>
                    <a:pt x="f57" y="f11"/>
                  </a:lnTo>
                  <a:cubicBezTo>
                    <a:pt x="f58" y="f9"/>
                    <a:pt x="f59" y="f6"/>
                    <a:pt x="f5" y="f6"/>
                  </a:cubicBezTo>
                  <a:close/>
                  <a:moveTo>
                    <a:pt x="f60" y="f2"/>
                  </a:moveTo>
                  <a:cubicBezTo>
                    <a:pt x="f61" y="f2"/>
                    <a:pt x="f62" y="f61"/>
                    <a:pt x="f62" y="f63"/>
                  </a:cubicBezTo>
                  <a:cubicBezTo>
                    <a:pt x="f62" y="f64"/>
                    <a:pt x="f61" y="f65"/>
                    <a:pt x="f60" y="f65"/>
                  </a:cubicBezTo>
                  <a:cubicBezTo>
                    <a:pt x="f66" y="f65"/>
                    <a:pt x="f67" y="f68"/>
                    <a:pt x="f69" y="f70"/>
                  </a:cubicBezTo>
                  <a:lnTo>
                    <a:pt x="f71" y="f65"/>
                  </a:ln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80" y="f81"/>
                  </a:cubicBezTo>
                  <a:cubicBezTo>
                    <a:pt x="f82" y="f68"/>
                    <a:pt x="f83" y="f84"/>
                    <a:pt x="f83" y="f85"/>
                  </a:cubicBezTo>
                  <a:lnTo>
                    <a:pt x="f76" y="f86"/>
                  </a:lnTo>
                  <a:cubicBezTo>
                    <a:pt x="f80" y="f22"/>
                    <a:pt x="f83" y="f87"/>
                    <a:pt x="f83" y="f13"/>
                  </a:cubicBezTo>
                  <a:cubicBezTo>
                    <a:pt x="f83" y="f88"/>
                    <a:pt x="f89" y="f90"/>
                    <a:pt x="f91" y="f92"/>
                  </a:cubicBezTo>
                  <a:cubicBezTo>
                    <a:pt x="f93" y="f94"/>
                    <a:pt x="f76" y="f55"/>
                    <a:pt x="f95" y="f96"/>
                  </a:cubicBezTo>
                  <a:lnTo>
                    <a:pt x="f29" y="f40"/>
                  </a:lnTo>
                  <a:cubicBezTo>
                    <a:pt x="f97" y="f98"/>
                    <a:pt x="f99" y="f100"/>
                    <a:pt x="f101" y="f100"/>
                  </a:cubicBezTo>
                  <a:cubicBezTo>
                    <a:pt x="f102" y="f100"/>
                    <a:pt x="f103" y="f104"/>
                    <a:pt x="f105" y="f106"/>
                  </a:cubicBezTo>
                  <a:cubicBezTo>
                    <a:pt x="f107" y="f46"/>
                    <a:pt x="f53" y="f108"/>
                    <a:pt x="f109" y="f110"/>
                  </a:cubicBezTo>
                  <a:lnTo>
                    <a:pt x="f111" y="f112"/>
                  </a:lnTo>
                  <a:cubicBezTo>
                    <a:pt x="f111" y="f113"/>
                    <a:pt x="f111" y="f113"/>
                    <a:pt x="f114" y="f115"/>
                  </a:cubicBezTo>
                  <a:cubicBezTo>
                    <a:pt x="f53" y="f116"/>
                    <a:pt x="f10" y="f2"/>
                    <a:pt x="f60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969;p88">
              <a:extLst>
                <a:ext uri="{FF2B5EF4-FFF2-40B4-BE49-F238E27FC236}">
                  <a16:creationId xmlns:a16="http://schemas.microsoft.com/office/drawing/2014/main" id="{AE4829DE-478B-EE9A-06D9-CC429682F84F}"/>
                </a:ext>
              </a:extLst>
            </p:cNvPr>
            <p:cNvSpPr/>
            <p:nvPr/>
          </p:nvSpPr>
          <p:spPr>
            <a:xfrm>
              <a:off x="8497372" y="2665046"/>
              <a:ext cx="24551" cy="405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1"/>
                <a:gd name="f4" fmla="val 1041"/>
                <a:gd name="f5" fmla="val 1"/>
                <a:gd name="f6" fmla="val 32"/>
                <a:gd name="f7" fmla="val 410"/>
                <a:gd name="f8" fmla="val 126"/>
                <a:gd name="f9" fmla="val 694"/>
                <a:gd name="f10" fmla="val 315"/>
                <a:gd name="f11" fmla="val 473"/>
                <a:gd name="f12" fmla="val 599"/>
                <a:gd name="f13" fmla="val 347"/>
                <a:gd name="f14" fmla="*/ f0 1 631"/>
                <a:gd name="f15" fmla="*/ f1 1 104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631"/>
                <a:gd name="f22" fmla="*/ f19 1 104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631" h="1041">
                  <a:moveTo>
                    <a:pt x="f2" y="f5"/>
                  </a:moveTo>
                  <a:cubicBezTo>
                    <a:pt x="f6" y="f7"/>
                    <a:pt x="f8" y="f9"/>
                    <a:pt x="f10" y="f4"/>
                  </a:cubicBezTo>
                  <a:cubicBezTo>
                    <a:pt x="f11" y="f9"/>
                    <a:pt x="f12" y="f13"/>
                    <a:pt x="f3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970;p88">
              <a:extLst>
                <a:ext uri="{FF2B5EF4-FFF2-40B4-BE49-F238E27FC236}">
                  <a16:creationId xmlns:a16="http://schemas.microsoft.com/office/drawing/2014/main" id="{ECECBF50-4A9E-FF1E-678E-A27EE381105E}"/>
                </a:ext>
              </a:extLst>
            </p:cNvPr>
            <p:cNvSpPr/>
            <p:nvPr/>
          </p:nvSpPr>
          <p:spPr>
            <a:xfrm>
              <a:off x="8374751" y="2558381"/>
              <a:ext cx="268550" cy="2683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01"/>
                <a:gd name="f4" fmla="val 6896"/>
                <a:gd name="f5" fmla="val 3435"/>
                <a:gd name="f6" fmla="val 1356"/>
                <a:gd name="f7" fmla="val 3624"/>
                <a:gd name="f8" fmla="val 3782"/>
                <a:gd name="f9" fmla="val 1513"/>
                <a:gd name="f10" fmla="val 1734"/>
                <a:gd name="f11" fmla="val 2080"/>
                <a:gd name="f12" fmla="val 4821"/>
                <a:gd name="f13" fmla="val 5010"/>
                <a:gd name="f14" fmla="val 5168"/>
                <a:gd name="f15" fmla="val 2238"/>
                <a:gd name="f16" fmla="val 2427"/>
                <a:gd name="f17" fmla="val 2616"/>
                <a:gd name="f18" fmla="val 2742"/>
                <a:gd name="f19" fmla="val 4412"/>
                <a:gd name="f20" fmla="val 4380"/>
                <a:gd name="f21" fmla="val 3341"/>
                <a:gd name="f22" fmla="val 4191"/>
                <a:gd name="f23" fmla="val 3876"/>
                <a:gd name="f24" fmla="val 3908"/>
                <a:gd name="f25" fmla="val 4443"/>
                <a:gd name="f26" fmla="val 4475"/>
                <a:gd name="f27" fmla="val 3939"/>
                <a:gd name="f28" fmla="val 4506"/>
                <a:gd name="f29" fmla="val 4349"/>
                <a:gd name="f30" fmla="val 4916"/>
                <a:gd name="f31" fmla="val 5042"/>
                <a:gd name="f32" fmla="val 5262"/>
                <a:gd name="f33" fmla="val 5388"/>
                <a:gd name="f34" fmla="val 4286"/>
                <a:gd name="f35" fmla="val 5451"/>
                <a:gd name="f36" fmla="val 5483"/>
                <a:gd name="f37" fmla="val 4101"/>
                <a:gd name="f38" fmla="val 4010"/>
                <a:gd name="f39" fmla="val 3923"/>
                <a:gd name="f40" fmla="val 3466"/>
                <a:gd name="f41" fmla="val 4979"/>
                <a:gd name="f42" fmla="val 4947"/>
                <a:gd name="f43" fmla="val 3403"/>
                <a:gd name="f44" fmla="val 2994"/>
                <a:gd name="f45" fmla="val 2931"/>
                <a:gd name="f46" fmla="val 2844"/>
                <a:gd name="f47" fmla="val 2758"/>
                <a:gd name="f48" fmla="val 2671"/>
                <a:gd name="f49" fmla="val 2584"/>
                <a:gd name="f50" fmla="val 2521"/>
                <a:gd name="f51" fmla="val 2395"/>
                <a:gd name="f52" fmla="val 2962"/>
                <a:gd name="f53" fmla="val 2679"/>
                <a:gd name="f54" fmla="val 2490"/>
                <a:gd name="f55" fmla="val 2458"/>
                <a:gd name="f56" fmla="val 2049"/>
                <a:gd name="f57" fmla="val 1860"/>
                <a:gd name="f58" fmla="val 1702"/>
                <a:gd name="f59" fmla="val 2206"/>
                <a:gd name="f60" fmla="val 3088"/>
                <a:gd name="f61" fmla="val 3246"/>
                <a:gd name="f62" fmla="val 1"/>
                <a:gd name="f63" fmla="val 1576"/>
                <a:gd name="f64" fmla="val 32"/>
                <a:gd name="f65" fmla="val 3467"/>
                <a:gd name="f66" fmla="val 3971"/>
                <a:gd name="f67" fmla="val 158"/>
                <a:gd name="f68" fmla="val 411"/>
                <a:gd name="f69" fmla="val 6459"/>
                <a:gd name="f70" fmla="val 6554"/>
                <a:gd name="f71" fmla="val 6680"/>
                <a:gd name="f72" fmla="val 6806"/>
                <a:gd name="f73" fmla="val 225"/>
                <a:gd name="f74" fmla="val 6851"/>
                <a:gd name="f75" fmla="val 324"/>
                <a:gd name="f76" fmla="val 6895"/>
                <a:gd name="f77" fmla="val 420"/>
                <a:gd name="f78" fmla="val 460"/>
                <a:gd name="f79" fmla="val 500"/>
                <a:gd name="f80" fmla="val 6887"/>
                <a:gd name="f81" fmla="val 537"/>
                <a:gd name="f82" fmla="val 6869"/>
                <a:gd name="f83" fmla="val 6396"/>
                <a:gd name="f84" fmla="val 2269"/>
                <a:gd name="f85" fmla="val 6712"/>
                <a:gd name="f86" fmla="val 2899"/>
                <a:gd name="f87" fmla="val 5357"/>
                <a:gd name="f88" fmla="val 5325"/>
                <a:gd name="f89" fmla="*/ f0 1 6901"/>
                <a:gd name="f90" fmla="*/ f1 1 6896"/>
                <a:gd name="f91" fmla="val f2"/>
                <a:gd name="f92" fmla="val f3"/>
                <a:gd name="f93" fmla="val f4"/>
                <a:gd name="f94" fmla="+- f93 0 f91"/>
                <a:gd name="f95" fmla="+- f92 0 f91"/>
                <a:gd name="f96" fmla="*/ f95 1 6901"/>
                <a:gd name="f97" fmla="*/ f94 1 6896"/>
                <a:gd name="f98" fmla="*/ f91 1 f96"/>
                <a:gd name="f99" fmla="*/ f92 1 f96"/>
                <a:gd name="f100" fmla="*/ f91 1 f97"/>
                <a:gd name="f101" fmla="*/ f93 1 f97"/>
                <a:gd name="f102" fmla="*/ f98 f89 1"/>
                <a:gd name="f103" fmla="*/ f99 f89 1"/>
                <a:gd name="f104" fmla="*/ f101 f90 1"/>
                <a:gd name="f105" fmla="*/ f100 f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2" t="f105" r="f103" b="f104"/>
              <a:pathLst>
                <a:path w="6901" h="689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9" y="f18"/>
                  </a:lnTo>
                  <a:cubicBezTo>
                    <a:pt x="f20" y="f21"/>
                    <a:pt x="f22" y="f23"/>
                    <a:pt x="f23" y="f19"/>
                  </a:cubicBezTo>
                  <a:cubicBezTo>
                    <a:pt x="f24" y="f25"/>
                    <a:pt x="f24" y="f26"/>
                    <a:pt x="f27" y="f28"/>
                  </a:cubicBezTo>
                  <a:lnTo>
                    <a:pt x="f29" y="f30"/>
                  </a:lnTo>
                  <a:cubicBezTo>
                    <a:pt x="f25" y="f31"/>
                    <a:pt x="f25" y="f32"/>
                    <a:pt x="f29" y="f33"/>
                  </a:cubicBezTo>
                  <a:cubicBezTo>
                    <a:pt x="f34" y="f35"/>
                    <a:pt x="f22" y="f36"/>
                    <a:pt x="f37" y="f36"/>
                  </a:cubicBezTo>
                  <a:cubicBezTo>
                    <a:pt x="f38" y="f36"/>
                    <a:pt x="f39" y="f35"/>
                    <a:pt x="f23" y="f33"/>
                  </a:cubicBezTo>
                  <a:lnTo>
                    <a:pt x="f40" y="f41"/>
                  </a:lnTo>
                  <a:lnTo>
                    <a:pt x="f5" y="f42"/>
                  </a:lnTo>
                  <a:lnTo>
                    <a:pt x="f43" y="f41"/>
                  </a:lnTo>
                  <a:lnTo>
                    <a:pt x="f44" y="f33"/>
                  </a:lnTo>
                  <a:cubicBezTo>
                    <a:pt x="f45" y="f35"/>
                    <a:pt x="f46" y="f36"/>
                    <a:pt x="f47" y="f36"/>
                  </a:cubicBezTo>
                  <a:cubicBezTo>
                    <a:pt x="f48" y="f36"/>
                    <a:pt x="f49" y="f35"/>
                    <a:pt x="f50" y="f33"/>
                  </a:cubicBezTo>
                  <a:cubicBezTo>
                    <a:pt x="f51" y="f32"/>
                    <a:pt x="f51" y="f31"/>
                    <a:pt x="f50" y="f30"/>
                  </a:cubicBezTo>
                  <a:lnTo>
                    <a:pt x="f45" y="f28"/>
                  </a:lnTo>
                  <a:cubicBezTo>
                    <a:pt x="f52" y="f26"/>
                    <a:pt x="f52" y="f25"/>
                    <a:pt x="f44" y="f19"/>
                  </a:cubicBezTo>
                  <a:cubicBezTo>
                    <a:pt x="f53" y="f27"/>
                    <a:pt x="f54" y="f21"/>
                    <a:pt x="f55" y="f18"/>
                  </a:cubicBezTo>
                  <a:lnTo>
                    <a:pt x="f56" y="f18"/>
                  </a:lnTo>
                  <a:cubicBezTo>
                    <a:pt x="f57" y="f18"/>
                    <a:pt x="f58" y="f49"/>
                    <a:pt x="f58" y="f51"/>
                  </a:cubicBezTo>
                  <a:cubicBezTo>
                    <a:pt x="f58" y="f59"/>
                    <a:pt x="f57" y="f56"/>
                    <a:pt x="f56" y="f56"/>
                  </a:cubicBezTo>
                  <a:lnTo>
                    <a:pt x="f60" y="f56"/>
                  </a:lnTo>
                  <a:lnTo>
                    <a:pt x="f60" y="f10"/>
                  </a:lnTo>
                  <a:cubicBezTo>
                    <a:pt x="f60" y="f9"/>
                    <a:pt x="f61" y="f6"/>
                    <a:pt x="f5" y="f6"/>
                  </a:cubicBezTo>
                  <a:close/>
                  <a:moveTo>
                    <a:pt x="f40" y="f62"/>
                  </a:moveTo>
                  <a:cubicBezTo>
                    <a:pt x="f63" y="f62"/>
                    <a:pt x="f64" y="f63"/>
                    <a:pt x="f64" y="f65"/>
                  </a:cubicBezTo>
                  <a:cubicBezTo>
                    <a:pt x="f64" y="f66"/>
                    <a:pt x="f67" y="f28"/>
                    <a:pt x="f68" y="f41"/>
                  </a:cubicBezTo>
                  <a:lnTo>
                    <a:pt x="f64" y="f69"/>
                  </a:lnTo>
                  <a:cubicBezTo>
                    <a:pt x="f62" y="f70"/>
                    <a:pt x="f64" y="f71"/>
                    <a:pt x="f67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10" y="f83"/>
                  </a:lnTo>
                  <a:cubicBezTo>
                    <a:pt x="f84" y="f85"/>
                    <a:pt x="f86" y="f82"/>
                    <a:pt x="f40" y="f82"/>
                  </a:cubicBezTo>
                  <a:cubicBezTo>
                    <a:pt x="f87" y="f82"/>
                    <a:pt x="f3" y="f87"/>
                    <a:pt x="f3" y="f5"/>
                  </a:cubicBezTo>
                  <a:cubicBezTo>
                    <a:pt x="f3" y="f63"/>
                    <a:pt x="f88" y="f62"/>
                    <a:pt x="f40" y="f6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1" name="Google Shape;6760;p88">
            <a:extLst>
              <a:ext uri="{FF2B5EF4-FFF2-40B4-BE49-F238E27FC236}">
                <a16:creationId xmlns:a16="http://schemas.microsoft.com/office/drawing/2014/main" id="{3F48E5A6-1A45-0D8E-ABD5-F2BB3AAB44FA}"/>
              </a:ext>
            </a:extLst>
          </p:cNvPr>
          <p:cNvGrpSpPr/>
          <p:nvPr/>
        </p:nvGrpSpPr>
        <p:grpSpPr>
          <a:xfrm>
            <a:off x="3152165" y="935257"/>
            <a:ext cx="374968" cy="450424"/>
            <a:chOff x="3152165" y="935257"/>
            <a:chExt cx="374968" cy="450424"/>
          </a:xfrm>
        </p:grpSpPr>
        <p:sp>
          <p:nvSpPr>
            <p:cNvPr id="52" name="Google Shape;6761;p88">
              <a:extLst>
                <a:ext uri="{FF2B5EF4-FFF2-40B4-BE49-F238E27FC236}">
                  <a16:creationId xmlns:a16="http://schemas.microsoft.com/office/drawing/2014/main" id="{5D41EE0B-7476-A43F-5A6F-C85642B9F7D3}"/>
                </a:ext>
              </a:extLst>
            </p:cNvPr>
            <p:cNvSpPr/>
            <p:nvPr/>
          </p:nvSpPr>
          <p:spPr>
            <a:xfrm>
              <a:off x="3152165" y="935257"/>
              <a:ext cx="79168" cy="3128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8097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val 348"/>
                <a:gd name="f11" fmla="val 7782"/>
                <a:gd name="f12" fmla="val 820"/>
                <a:gd name="f13" fmla="val 7562"/>
                <a:gd name="f14" fmla="val 1387"/>
                <a:gd name="f15" fmla="*/ f0 1 2049"/>
                <a:gd name="f16" fmla="*/ f1 1 809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049"/>
                <a:gd name="f23" fmla="*/ f20 1 809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049" h="809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cubicBezTo>
                    <a:pt x="f10" y="f11"/>
                    <a:pt x="f12" y="f13"/>
                    <a:pt x="f14" y="f13"/>
                  </a:cubicBezTo>
                  <a:lnTo>
                    <a:pt x="f3" y="f13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6762;p88">
              <a:extLst>
                <a:ext uri="{FF2B5EF4-FFF2-40B4-BE49-F238E27FC236}">
                  <a16:creationId xmlns:a16="http://schemas.microsoft.com/office/drawing/2014/main" id="{DAA9DE0D-DEDD-4551-8481-748F58959E6D}"/>
                </a:ext>
              </a:extLst>
            </p:cNvPr>
            <p:cNvSpPr/>
            <p:nvPr/>
          </p:nvSpPr>
          <p:spPr>
            <a:xfrm>
              <a:off x="3152165" y="1252965"/>
              <a:ext cx="374968" cy="105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05"/>
                <a:gd name="f4" fmla="val 2742"/>
                <a:gd name="f5" fmla="val 1387"/>
                <a:gd name="f6" fmla="val 631"/>
                <a:gd name="f7" fmla="val 1"/>
                <a:gd name="f8" fmla="val 630"/>
                <a:gd name="f9" fmla="val 1386"/>
                <a:gd name="f10" fmla="val 2111"/>
                <a:gd name="f11" fmla="val 600"/>
                <a:gd name="f12" fmla="val 2741"/>
                <a:gd name="f13" fmla="val 1356"/>
                <a:gd name="f14" fmla="val 4758"/>
                <a:gd name="f15" fmla="val 1733"/>
                <a:gd name="f16" fmla="val 1702"/>
                <a:gd name="f17" fmla="val 1513"/>
                <a:gd name="f18" fmla="val 1575"/>
                <a:gd name="f19" fmla="val 1355"/>
                <a:gd name="f20" fmla="val 1166"/>
                <a:gd name="f21" fmla="val 1008"/>
                <a:gd name="f22" fmla="val 9232"/>
                <a:gd name="f23" fmla="val 9263"/>
                <a:gd name="f24" fmla="val 851"/>
                <a:gd name="f25" fmla="val 9326"/>
                <a:gd name="f26" fmla="val 662"/>
                <a:gd name="f27" fmla="val 9452"/>
                <a:gd name="f28" fmla="val 536"/>
                <a:gd name="f29" fmla="val 9704"/>
                <a:gd name="f30" fmla="val 221"/>
                <a:gd name="f31" fmla="val 9484"/>
                <a:gd name="f32" fmla="*/ f0 1 9705"/>
                <a:gd name="f33" fmla="*/ f1 1 2742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9705"/>
                <a:gd name="f40" fmla="*/ f37 1 2742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9705" h="274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4" y="f15"/>
                  </a:lnTo>
                  <a:lnTo>
                    <a:pt x="f16" y="f15"/>
                  </a:lnTo>
                  <a:cubicBezTo>
                    <a:pt x="f17" y="f15"/>
                    <a:pt x="f13" y="f18"/>
                    <a:pt x="f13" y="f19"/>
                  </a:cubicBezTo>
                  <a:cubicBezTo>
                    <a:pt x="f13" y="f20"/>
                    <a:pt x="f17" y="f21"/>
                    <a:pt x="f16" y="f21"/>
                  </a:cubicBezTo>
                  <a:lnTo>
                    <a:pt x="f22" y="f21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2"/>
                    <a:pt x="f23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6763;p88">
              <a:extLst>
                <a:ext uri="{FF2B5EF4-FFF2-40B4-BE49-F238E27FC236}">
                  <a16:creationId xmlns:a16="http://schemas.microsoft.com/office/drawing/2014/main" id="{C18CF418-AFCC-918F-79F9-F142520A70C9}"/>
                </a:ext>
              </a:extLst>
            </p:cNvPr>
            <p:cNvSpPr/>
            <p:nvPr/>
          </p:nvSpPr>
          <p:spPr>
            <a:xfrm>
              <a:off x="3441893" y="1319881"/>
              <a:ext cx="85231" cy="390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06"/>
                <a:gd name="f4" fmla="val 1010"/>
                <a:gd name="f5" fmla="val 1"/>
                <a:gd name="f6" fmla="val 1009"/>
                <a:gd name="f7" fmla="val 1670"/>
                <a:gd name="f8" fmla="val 1953"/>
                <a:gd name="f9" fmla="val 2205"/>
                <a:gd name="f10" fmla="val 788"/>
                <a:gd name="f11" fmla="val 505"/>
                <a:gd name="f12" fmla="val 1827"/>
                <a:gd name="f13" fmla="val 347"/>
                <a:gd name="f14" fmla="val 1764"/>
                <a:gd name="f15" fmla="val 190"/>
                <a:gd name="f16" fmla="*/ f0 1 2206"/>
                <a:gd name="f17" fmla="*/ f1 1 101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206"/>
                <a:gd name="f24" fmla="*/ f21 1 101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206" h="1010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8" y="f11"/>
                  </a:cubicBezTo>
                  <a:cubicBezTo>
                    <a:pt x="f12" y="f13"/>
                    <a:pt x="f14" y="f15"/>
                    <a:pt x="f7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6764;p88">
              <a:extLst>
                <a:ext uri="{FF2B5EF4-FFF2-40B4-BE49-F238E27FC236}">
                  <a16:creationId xmlns:a16="http://schemas.microsoft.com/office/drawing/2014/main" id="{1740AF5D-F658-D70F-62CC-AC9D60D4C809}"/>
                </a:ext>
              </a:extLst>
            </p:cNvPr>
            <p:cNvSpPr/>
            <p:nvPr/>
          </p:nvSpPr>
          <p:spPr>
            <a:xfrm>
              <a:off x="3323825" y="1094710"/>
              <a:ext cx="130283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701"/>
                <a:gd name="f6" fmla="val 882"/>
                <a:gd name="f7" fmla="val 221"/>
                <a:gd name="f8" fmla="val 599"/>
                <a:gd name="f9" fmla="val 3371"/>
                <a:gd name="f10" fmla="val 3214"/>
                <a:gd name="f11" fmla="val 2521"/>
                <a:gd name="f12" fmla="*/ f0 1 3372"/>
                <a:gd name="f13" fmla="*/ f1 1 1387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372"/>
                <a:gd name="f20" fmla="*/ f17 1 1387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372" h="1387">
                  <a:moveTo>
                    <a:pt x="f5" y="f2"/>
                  </a:moveTo>
                  <a:cubicBezTo>
                    <a:pt x="f6" y="f2"/>
                    <a:pt x="f7" y="f8"/>
                    <a:pt x="f2" y="f4"/>
                  </a:cubicBezTo>
                  <a:lnTo>
                    <a:pt x="f9" y="f4"/>
                  </a:lnTo>
                  <a:cubicBezTo>
                    <a:pt x="f10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765;p88">
              <a:extLst>
                <a:ext uri="{FF2B5EF4-FFF2-40B4-BE49-F238E27FC236}">
                  <a16:creationId xmlns:a16="http://schemas.microsoft.com/office/drawing/2014/main" id="{BF293F5A-56F4-0C6E-5FBD-E4AF2F0C24C4}"/>
                </a:ext>
              </a:extLst>
            </p:cNvPr>
            <p:cNvSpPr/>
            <p:nvPr/>
          </p:nvSpPr>
          <p:spPr>
            <a:xfrm>
              <a:off x="3363967" y="1015578"/>
              <a:ext cx="51151" cy="51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662"/>
                <a:gd name="f5" fmla="val 1"/>
                <a:gd name="f6" fmla="val 316"/>
                <a:gd name="f7" fmla="val 284"/>
                <a:gd name="f8" fmla="val 1040"/>
                <a:gd name="f9" fmla="*/ f0 1 1324"/>
                <a:gd name="f10" fmla="*/ f1 1 1324"/>
                <a:gd name="f11" fmla="val f2"/>
                <a:gd name="f12" fmla="val f3"/>
                <a:gd name="f13" fmla="+- f12 0 f11"/>
                <a:gd name="f14" fmla="*/ f13 1 1324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1324" h="1324">
                  <a:moveTo>
                    <a:pt x="f4" y="f5"/>
                  </a:moveTo>
                  <a:cubicBezTo>
                    <a:pt x="f6" y="f5"/>
                    <a:pt x="f5" y="f7"/>
                    <a:pt x="f5" y="f4"/>
                  </a:cubicBezTo>
                  <a:cubicBezTo>
                    <a:pt x="f5" y="f8"/>
                    <a:pt x="f6" y="f3"/>
                    <a:pt x="f4" y="f3"/>
                  </a:cubicBezTo>
                  <a:cubicBezTo>
                    <a:pt x="f8" y="f3"/>
                    <a:pt x="f3" y="f8"/>
                    <a:pt x="f3" y="f4"/>
                  </a:cubicBezTo>
                  <a:cubicBezTo>
                    <a:pt x="f3" y="f7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766;p88">
              <a:extLst>
                <a:ext uri="{FF2B5EF4-FFF2-40B4-BE49-F238E27FC236}">
                  <a16:creationId xmlns:a16="http://schemas.microsoft.com/office/drawing/2014/main" id="{4A1B8041-8FC1-770B-839C-C9A6D8A60362}"/>
                </a:ext>
              </a:extLst>
            </p:cNvPr>
            <p:cNvSpPr/>
            <p:nvPr/>
          </p:nvSpPr>
          <p:spPr>
            <a:xfrm>
              <a:off x="3256864" y="935257"/>
              <a:ext cx="265395" cy="2921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8"/>
                <a:gd name="f4" fmla="val 7562"/>
                <a:gd name="f5" fmla="val 3434"/>
                <a:gd name="f6" fmla="val 1355"/>
                <a:gd name="f7" fmla="val 4191"/>
                <a:gd name="f8" fmla="val 4821"/>
                <a:gd name="f9" fmla="val 1985"/>
                <a:gd name="f10" fmla="val 2741"/>
                <a:gd name="f11" fmla="val 3088"/>
                <a:gd name="f12" fmla="val 4663"/>
                <a:gd name="f13" fmla="val 3403"/>
                <a:gd name="f14" fmla="val 4474"/>
                <a:gd name="f15" fmla="val 3655"/>
                <a:gd name="f16" fmla="val 5293"/>
                <a:gd name="f17" fmla="val 4033"/>
                <a:gd name="f18" fmla="val 5829"/>
                <a:gd name="f19" fmla="val 4852"/>
                <a:gd name="f20" fmla="val 6018"/>
                <a:gd name="f21" fmla="val 5671"/>
                <a:gd name="f22" fmla="val 6175"/>
                <a:gd name="f23" fmla="val 5482"/>
                <a:gd name="f24" fmla="val 1387"/>
                <a:gd name="f25" fmla="val 1198"/>
                <a:gd name="f26" fmla="val 1040"/>
                <a:gd name="f27" fmla="val 1576"/>
                <a:gd name="f28" fmla="val 2426"/>
                <a:gd name="f29" fmla="val 2174"/>
                <a:gd name="f30" fmla="val 2048"/>
                <a:gd name="f31" fmla="val 2678"/>
                <a:gd name="f32" fmla="val 1009"/>
                <a:gd name="f33" fmla="val 473"/>
                <a:gd name="f34" fmla="val 6396"/>
                <a:gd name="f35" fmla="*/ f0 1 6868"/>
                <a:gd name="f36" fmla="*/ f1 1 7562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6868"/>
                <a:gd name="f43" fmla="*/ f40 1 7562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6868" h="75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18"/>
                  </a:cubicBezTo>
                  <a:cubicBezTo>
                    <a:pt x="f18" y="f20"/>
                    <a:pt x="f21" y="f22"/>
                    <a:pt x="f23" y="f22"/>
                  </a:cubicBezTo>
                  <a:lnTo>
                    <a:pt x="f24" y="f22"/>
                  </a:lnTo>
                  <a:cubicBezTo>
                    <a:pt x="f25" y="f22"/>
                    <a:pt x="f26" y="f20"/>
                    <a:pt x="f26" y="f18"/>
                  </a:cubicBezTo>
                  <a:cubicBezTo>
                    <a:pt x="f26" y="f19"/>
                    <a:pt x="f27" y="f17"/>
                    <a:pt x="f28" y="f15"/>
                  </a:cubicBezTo>
                  <a:cubicBezTo>
                    <a:pt x="f29" y="f13"/>
                    <a:pt x="f30" y="f11"/>
                    <a:pt x="f30" y="f10"/>
                  </a:cubicBezTo>
                  <a:cubicBezTo>
                    <a:pt x="f30" y="f9"/>
                    <a:pt x="f31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32"/>
                  </a:lnTo>
                  <a:cubicBezTo>
                    <a:pt x="f3" y="f33"/>
                    <a:pt x="f34" y="f2"/>
                    <a:pt x="f18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6767;p88">
              <a:extLst>
                <a:ext uri="{FF2B5EF4-FFF2-40B4-BE49-F238E27FC236}">
                  <a16:creationId xmlns:a16="http://schemas.microsoft.com/office/drawing/2014/main" id="{0255E71D-91DA-69A9-E215-F5F89B673B08}"/>
                </a:ext>
              </a:extLst>
            </p:cNvPr>
            <p:cNvSpPr/>
            <p:nvPr/>
          </p:nvSpPr>
          <p:spPr>
            <a:xfrm>
              <a:off x="3363967" y="1319881"/>
              <a:ext cx="53592" cy="658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1703"/>
                <a:gd name="f5" fmla="val 1"/>
                <a:gd name="f6" fmla="val 1702"/>
                <a:gd name="f7" fmla="val 505"/>
                <a:gd name="f8" fmla="val 536"/>
                <a:gd name="f9" fmla="val 1324"/>
                <a:gd name="f10" fmla="val 631"/>
                <a:gd name="f11" fmla="val 694"/>
                <a:gd name="f12" fmla="val 711"/>
                <a:gd name="f13" fmla="val 1316"/>
                <a:gd name="f14" fmla="val 725"/>
                <a:gd name="f15" fmla="val 1312"/>
                <a:gd name="f16" fmla="val 739"/>
                <a:gd name="f17" fmla="val 776"/>
                <a:gd name="f18" fmla="val 805"/>
                <a:gd name="f19" fmla="val 1341"/>
                <a:gd name="f20" fmla="val 851"/>
                <a:gd name="f21" fmla="*/ f0 1 1387"/>
                <a:gd name="f22" fmla="*/ f1 1 170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387"/>
                <a:gd name="f29" fmla="*/ f26 1 170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387" h="1703">
                  <a:moveTo>
                    <a:pt x="f5" y="f5"/>
                  </a:moveTo>
                  <a:lnTo>
                    <a:pt x="f5" y="f6"/>
                  </a:lnTo>
                  <a:lnTo>
                    <a:pt x="f7" y="f3"/>
                  </a:lnTo>
                  <a:cubicBezTo>
                    <a:pt x="f8" y="f9"/>
                    <a:pt x="f10" y="f9"/>
                    <a:pt x="f11" y="f9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3"/>
                  </a:cubicBez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9" name="Google Shape;6777;p88">
            <a:extLst>
              <a:ext uri="{FF2B5EF4-FFF2-40B4-BE49-F238E27FC236}">
                <a16:creationId xmlns:a16="http://schemas.microsoft.com/office/drawing/2014/main" id="{9FBD44D4-71E2-0379-A43A-AF3885541D42}"/>
              </a:ext>
            </a:extLst>
          </p:cNvPr>
          <p:cNvGrpSpPr/>
          <p:nvPr/>
        </p:nvGrpSpPr>
        <p:grpSpPr>
          <a:xfrm>
            <a:off x="6127723" y="908465"/>
            <a:ext cx="450415" cy="450423"/>
            <a:chOff x="6127723" y="908465"/>
            <a:chExt cx="450415" cy="450423"/>
          </a:xfrm>
        </p:grpSpPr>
        <p:sp>
          <p:nvSpPr>
            <p:cNvPr id="60" name="Google Shape;6778;p88">
              <a:extLst>
                <a:ext uri="{FF2B5EF4-FFF2-40B4-BE49-F238E27FC236}">
                  <a16:creationId xmlns:a16="http://schemas.microsoft.com/office/drawing/2014/main" id="{6202BCED-18E2-2E77-E24D-21463365AED6}"/>
                </a:ext>
              </a:extLst>
            </p:cNvPr>
            <p:cNvSpPr/>
            <p:nvPr/>
          </p:nvSpPr>
          <p:spPr>
            <a:xfrm>
              <a:off x="6361435" y="1042379"/>
              <a:ext cx="198470" cy="76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7"/>
                <a:gd name="f4" fmla="val 1985"/>
                <a:gd name="f5" fmla="val 473"/>
                <a:gd name="f6" fmla="val 316"/>
                <a:gd name="f7" fmla="val 158"/>
                <a:gd name="f8" fmla="val 32"/>
                <a:gd name="f9" fmla="val 1"/>
                <a:gd name="f10" fmla="val 126"/>
                <a:gd name="f11" fmla="val 2521"/>
                <a:gd name="f12" fmla="val 5136"/>
                <a:gd name="f13" fmla="val 4979"/>
                <a:gd name="f14" fmla="val 4790"/>
                <a:gd name="f15" fmla="val 4569"/>
                <a:gd name="f16" fmla="*/ f0 1 5137"/>
                <a:gd name="f17" fmla="*/ f1 1 198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137"/>
                <a:gd name="f24" fmla="*/ f21 1 198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137" h="198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7"/>
                  </a:lnTo>
                  <a:cubicBezTo>
                    <a:pt x="f13" y="f8"/>
                    <a:pt x="f14" y="f2"/>
                    <a:pt x="f1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779;p88">
              <a:extLst>
                <a:ext uri="{FF2B5EF4-FFF2-40B4-BE49-F238E27FC236}">
                  <a16:creationId xmlns:a16="http://schemas.microsoft.com/office/drawing/2014/main" id="{BDB4C273-B560-B17C-9779-184FF06E4762}"/>
                </a:ext>
              </a:extLst>
            </p:cNvPr>
            <p:cNvSpPr/>
            <p:nvPr/>
          </p:nvSpPr>
          <p:spPr>
            <a:xfrm>
              <a:off x="6340760" y="1065486"/>
              <a:ext cx="237378" cy="1594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4128"/>
                <a:gd name="f5" fmla="val 63"/>
                <a:gd name="f6" fmla="val 1"/>
                <a:gd name="f7" fmla="val 32"/>
                <a:gd name="f8" fmla="val 127"/>
                <a:gd name="f9" fmla="val 284"/>
                <a:gd name="f10" fmla="val 379"/>
                <a:gd name="f11" fmla="val 3120"/>
                <a:gd name="f12" fmla="val 3655"/>
                <a:gd name="f13" fmla="val 473"/>
                <a:gd name="f14" fmla="val 1040"/>
                <a:gd name="f15" fmla="val 5136"/>
                <a:gd name="f16" fmla="val 5671"/>
                <a:gd name="f17" fmla="val 6112"/>
                <a:gd name="f18" fmla="val 190"/>
                <a:gd name="f19" fmla="val 64"/>
                <a:gd name="f20" fmla="val 3277"/>
                <a:gd name="f21" fmla="val 2048"/>
                <a:gd name="f22" fmla="val 3214"/>
                <a:gd name="f23" fmla="val 2080"/>
                <a:gd name="f24" fmla="val 3151"/>
                <a:gd name="f25" fmla="val 3056"/>
                <a:gd name="f26" fmla="val 2993"/>
                <a:gd name="f27" fmla="val 2962"/>
                <a:gd name="f28" fmla="val 2867"/>
                <a:gd name="f29" fmla="*/ f0 1 6144"/>
                <a:gd name="f30" fmla="*/ f1 1 412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144"/>
                <a:gd name="f37" fmla="*/ f34 1 412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144" h="4128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7" y="f18"/>
                    <a:pt x="f17" y="f19"/>
                  </a:cubicBezTo>
                  <a:lnTo>
                    <a:pt x="f20" y="f21"/>
                  </a:lnTo>
                  <a:cubicBezTo>
                    <a:pt x="f22" y="f23"/>
                    <a:pt x="f24" y="f23"/>
                    <a:pt x="f25" y="f23"/>
                  </a:cubicBezTo>
                  <a:cubicBezTo>
                    <a:pt x="f26" y="f23"/>
                    <a:pt x="f27" y="f23"/>
                    <a:pt x="f28" y="f21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780;p88">
              <a:extLst>
                <a:ext uri="{FF2B5EF4-FFF2-40B4-BE49-F238E27FC236}">
                  <a16:creationId xmlns:a16="http://schemas.microsoft.com/office/drawing/2014/main" id="{6E170C37-CD0F-501F-000C-F96A74DEAE91}"/>
                </a:ext>
              </a:extLst>
            </p:cNvPr>
            <p:cNvSpPr/>
            <p:nvPr/>
          </p:nvSpPr>
          <p:spPr>
            <a:xfrm>
              <a:off x="6127723" y="988786"/>
              <a:ext cx="292169" cy="2909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7531"/>
                <a:gd name="f5" fmla="val 3781"/>
                <a:gd name="f6" fmla="val 2017"/>
                <a:gd name="f7" fmla="val 3970"/>
                <a:gd name="f8" fmla="val 4128"/>
                <a:gd name="f9" fmla="val 2175"/>
                <a:gd name="f10" fmla="val 2364"/>
                <a:gd name="f11" fmla="val 2584"/>
                <a:gd name="f12" fmla="val 2742"/>
                <a:gd name="f13" fmla="val 1702"/>
                <a:gd name="f14" fmla="val 1482"/>
                <a:gd name="f15" fmla="val 1324"/>
                <a:gd name="f16" fmla="val 3057"/>
                <a:gd name="f17" fmla="val 3403"/>
                <a:gd name="f18" fmla="val 3277"/>
                <a:gd name="f19" fmla="val 3435"/>
                <a:gd name="f20" fmla="val 3561"/>
                <a:gd name="f21" fmla="val 3750"/>
                <a:gd name="f22" fmla="val 3466"/>
                <a:gd name="f23" fmla="val 3939"/>
                <a:gd name="f24" fmla="val 4096"/>
                <a:gd name="f25" fmla="val 2395"/>
                <a:gd name="f26" fmla="val 4790"/>
                <a:gd name="f27" fmla="val 4947"/>
                <a:gd name="f28" fmla="val 5136"/>
                <a:gd name="f29" fmla="val 5325"/>
                <a:gd name="f30" fmla="val 5483"/>
                <a:gd name="f31" fmla="val 1"/>
                <a:gd name="f32" fmla="val 7530"/>
                <a:gd name="f33" fmla="val 6837"/>
                <a:gd name="f34" fmla="val 6522"/>
                <a:gd name="f35" fmla="val 5577"/>
                <a:gd name="f36" fmla="val 4853"/>
                <a:gd name="f37" fmla="val 6081"/>
                <a:gd name="f38" fmla="val 1450"/>
                <a:gd name="f39" fmla="val 725"/>
                <a:gd name="f40" fmla="*/ f0 1 7562"/>
                <a:gd name="f41" fmla="*/ f1 1 7531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7562"/>
                <a:gd name="f48" fmla="*/ f45 1 7531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7562" h="7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cubicBezTo>
                    <a:pt x="f22" y="f23"/>
                    <a:pt x="f18" y="f24"/>
                    <a:pt x="f16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1"/>
                  </a:cubicBezTo>
                  <a:cubicBezTo>
                    <a:pt x="f15" y="f20"/>
                    <a:pt x="f14" y="f17"/>
                    <a:pt x="f13" y="f17"/>
                  </a:cubicBezTo>
                  <a:close/>
                  <a:moveTo>
                    <a:pt x="f25" y="f26"/>
                  </a:moveTo>
                  <a:cubicBezTo>
                    <a:pt x="f11" y="f26"/>
                    <a:pt x="f12" y="f27"/>
                    <a:pt x="f12" y="f28"/>
                  </a:cubicBezTo>
                  <a:cubicBezTo>
                    <a:pt x="f12" y="f29"/>
                    <a:pt x="f11" y="f30"/>
                    <a:pt x="f25" y="f30"/>
                  </a:cubicBezTo>
                  <a:lnTo>
                    <a:pt x="f13" y="f30"/>
                  </a:lnTo>
                  <a:cubicBezTo>
                    <a:pt x="f14" y="f30"/>
                    <a:pt x="f15" y="f29"/>
                    <a:pt x="f15" y="f28"/>
                  </a:cubicBezTo>
                  <a:cubicBezTo>
                    <a:pt x="f15" y="f27"/>
                    <a:pt x="f14" y="f26"/>
                    <a:pt x="f13" y="f26"/>
                  </a:cubicBezTo>
                  <a:close/>
                  <a:moveTo>
                    <a:pt x="f31" y="f31"/>
                  </a:moveTo>
                  <a:lnTo>
                    <a:pt x="f31" y="f32"/>
                  </a:lnTo>
                  <a:lnTo>
                    <a:pt x="f3" y="f32"/>
                  </a:lnTo>
                  <a:lnTo>
                    <a:pt x="f3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6" y="f28"/>
                  </a:cubicBezTo>
                  <a:lnTo>
                    <a:pt x="f36" y="f25"/>
                  </a:lnTo>
                  <a:cubicBezTo>
                    <a:pt x="f36" y="f38"/>
                    <a:pt x="f35" y="f39"/>
                    <a:pt x="f34" y="f39"/>
                  </a:cubicBezTo>
                  <a:lnTo>
                    <a:pt x="f3" y="f39"/>
                  </a:lnTo>
                  <a:lnTo>
                    <a:pt x="f3" y="f31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6781;p88">
              <a:extLst>
                <a:ext uri="{FF2B5EF4-FFF2-40B4-BE49-F238E27FC236}">
                  <a16:creationId xmlns:a16="http://schemas.microsoft.com/office/drawing/2014/main" id="{D4DF74B7-D27C-6537-FB64-7E506A8E71F4}"/>
                </a:ext>
              </a:extLst>
            </p:cNvPr>
            <p:cNvSpPr/>
            <p:nvPr/>
          </p:nvSpPr>
          <p:spPr>
            <a:xfrm>
              <a:off x="6127723" y="908465"/>
              <a:ext cx="292169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009"/>
                <a:gd name="f6" fmla="val 1"/>
                <a:gd name="f7" fmla="val 473"/>
                <a:gd name="f8" fmla="val 1040"/>
                <a:gd name="f9" fmla="val 7089"/>
                <a:gd name="f10" fmla="val 6522"/>
                <a:gd name="f11" fmla="*/ f0 1 7562"/>
                <a:gd name="f12" fmla="*/ f1 1 138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7562"/>
                <a:gd name="f19" fmla="*/ f16 1 138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7562" h="1387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lnTo>
                    <a:pt x="f6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7"/>
                    <a:pt x="f9" y="f6"/>
                    <a:pt x="f10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6782;p88">
              <a:extLst>
                <a:ext uri="{FF2B5EF4-FFF2-40B4-BE49-F238E27FC236}">
                  <a16:creationId xmlns:a16="http://schemas.microsoft.com/office/drawing/2014/main" id="{67F05214-30B2-AEEB-D8E5-68A1F41F162C}"/>
                </a:ext>
              </a:extLst>
            </p:cNvPr>
            <p:cNvSpPr/>
            <p:nvPr/>
          </p:nvSpPr>
          <p:spPr>
            <a:xfrm>
              <a:off x="6127723" y="1305296"/>
              <a:ext cx="292169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"/>
                <a:gd name="f6" fmla="val 347"/>
                <a:gd name="f7" fmla="val 945"/>
                <a:gd name="f8" fmla="val 442"/>
                <a:gd name="f9" fmla="val 1386"/>
                <a:gd name="f10" fmla="val 1009"/>
                <a:gd name="f11" fmla="val 6522"/>
                <a:gd name="f12" fmla="val 7089"/>
                <a:gd name="f13" fmla="val 914"/>
                <a:gd name="f14" fmla="*/ f0 1 7562"/>
                <a:gd name="f15" fmla="*/ f1 1 1387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562"/>
                <a:gd name="f22" fmla="*/ f19 1 1387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562" h="1387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11" y="f9"/>
                  </a:lnTo>
                  <a:cubicBezTo>
                    <a:pt x="f12" y="f9"/>
                    <a:pt x="f3" y="f13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5" name="Google Shape;6827;p88">
            <a:extLst>
              <a:ext uri="{FF2B5EF4-FFF2-40B4-BE49-F238E27FC236}">
                <a16:creationId xmlns:a16="http://schemas.microsoft.com/office/drawing/2014/main" id="{C7E26102-5245-89DF-F340-0BECC25750AA}"/>
              </a:ext>
            </a:extLst>
          </p:cNvPr>
          <p:cNvGrpSpPr/>
          <p:nvPr/>
        </p:nvGrpSpPr>
        <p:grpSpPr>
          <a:xfrm>
            <a:off x="6694944" y="916356"/>
            <a:ext cx="455278" cy="449190"/>
            <a:chOff x="6694944" y="916356"/>
            <a:chExt cx="455278" cy="449190"/>
          </a:xfrm>
        </p:grpSpPr>
        <p:sp>
          <p:nvSpPr>
            <p:cNvPr id="66" name="Google Shape;6828;p88">
              <a:extLst>
                <a:ext uri="{FF2B5EF4-FFF2-40B4-BE49-F238E27FC236}">
                  <a16:creationId xmlns:a16="http://schemas.microsoft.com/office/drawing/2014/main" id="{520BAE97-658A-213C-F682-7759637C9F1B}"/>
                </a:ext>
              </a:extLst>
            </p:cNvPr>
            <p:cNvSpPr/>
            <p:nvPr/>
          </p:nvSpPr>
          <p:spPr>
            <a:xfrm>
              <a:off x="6987067" y="968669"/>
              <a:ext cx="130283" cy="131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3404"/>
                <a:gd name="f5" fmla="val 347"/>
                <a:gd name="f6" fmla="val 1"/>
                <a:gd name="f7" fmla="val 158"/>
                <a:gd name="f8" fmla="val 536"/>
                <a:gd name="f9" fmla="val 694"/>
                <a:gd name="f10" fmla="val 1009"/>
                <a:gd name="f11" fmla="val 1576"/>
                <a:gd name="f12" fmla="val 2049"/>
                <a:gd name="f13" fmla="val 1166"/>
                <a:gd name="f14" fmla="val 1733"/>
                <a:gd name="f15" fmla="val 2269"/>
                <a:gd name="f16" fmla="val 1923"/>
                <a:gd name="f17" fmla="val 2175"/>
                <a:gd name="f18" fmla="val 1860"/>
                <a:gd name="f19" fmla="val 2112"/>
                <a:gd name="f20" fmla="val 1773"/>
                <a:gd name="f21" fmla="val 2080"/>
                <a:gd name="f22" fmla="val 1686"/>
                <a:gd name="f23" fmla="val 1600"/>
                <a:gd name="f24" fmla="val 1513"/>
                <a:gd name="f25" fmla="val 1450"/>
                <a:gd name="f26" fmla="val 1324"/>
                <a:gd name="f27" fmla="val 2521"/>
                <a:gd name="f28" fmla="val 2647"/>
                <a:gd name="f29" fmla="val 3309"/>
                <a:gd name="f30" fmla="val 3403"/>
                <a:gd name="f31" fmla="val 2360"/>
                <a:gd name="f32" fmla="val 2450"/>
                <a:gd name="f33" fmla="val 2537"/>
                <a:gd name="f34" fmla="val 2584"/>
                <a:gd name="f35" fmla="val 3277"/>
                <a:gd name="f36" fmla="val 3214"/>
                <a:gd name="f37" fmla="val 3120"/>
                <a:gd name="f38" fmla="val 3029"/>
                <a:gd name="f39" fmla="val 2939"/>
                <a:gd name="f40" fmla="val 2852"/>
                <a:gd name="f41" fmla="val 2805"/>
                <a:gd name="f42" fmla="val 2679"/>
                <a:gd name="f43" fmla="val 2742"/>
                <a:gd name="f44" fmla="val 788"/>
                <a:gd name="f45" fmla="val 1954"/>
                <a:gd name="f46" fmla="*/ f0 1 3372"/>
                <a:gd name="f47" fmla="*/ f1 1 3404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3372"/>
                <a:gd name="f54" fmla="*/ f51 1 3404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3372" h="340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15"/>
                    <a:pt x="f26" y="f27"/>
                    <a:pt x="f25" y="f28"/>
                  </a:cubicBezTo>
                  <a:lnTo>
                    <a:pt x="f19" y="f29"/>
                  </a:lnTo>
                  <a:cubicBezTo>
                    <a:pt x="f17" y="f3"/>
                    <a:pt x="f15" y="f30"/>
                    <a:pt x="f31" y="f30"/>
                  </a:cubicBezTo>
                  <a:cubicBezTo>
                    <a:pt x="f32" y="f30"/>
                    <a:pt x="f33" y="f3"/>
                    <a:pt x="f34" y="f29"/>
                  </a:cubicBezTo>
                  <a:lnTo>
                    <a:pt x="f35" y="f28"/>
                  </a:lnTo>
                  <a:cubicBezTo>
                    <a:pt x="f3" y="f27"/>
                    <a:pt x="f3" y="f15"/>
                    <a:pt x="f35" y="f17"/>
                  </a:cubicBezTo>
                  <a:cubicBezTo>
                    <a:pt x="f36" y="f19"/>
                    <a:pt x="f37" y="f21"/>
                    <a:pt x="f38" y="f21"/>
                  </a:cubicBezTo>
                  <a:cubicBezTo>
                    <a:pt x="f39" y="f21"/>
                    <a:pt x="f40" y="f19"/>
                    <a:pt x="f41" y="f17"/>
                  </a:cubicBezTo>
                  <a:lnTo>
                    <a:pt x="f42" y="f15"/>
                  </a:lnTo>
                  <a:lnTo>
                    <a:pt x="f42" y="f14"/>
                  </a:lnTo>
                  <a:cubicBezTo>
                    <a:pt x="f43" y="f44"/>
                    <a:pt x="f45" y="f6"/>
                    <a:pt x="f10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6829;p88">
              <a:extLst>
                <a:ext uri="{FF2B5EF4-FFF2-40B4-BE49-F238E27FC236}">
                  <a16:creationId xmlns:a16="http://schemas.microsoft.com/office/drawing/2014/main" id="{3B827B15-0EC1-B1B8-EA79-71D1401F8EB1}"/>
                </a:ext>
              </a:extLst>
            </p:cNvPr>
            <p:cNvSpPr/>
            <p:nvPr/>
          </p:nvSpPr>
          <p:spPr>
            <a:xfrm>
              <a:off x="6803282" y="1234028"/>
              <a:ext cx="131481" cy="131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3404"/>
                <a:gd name="f5" fmla="val 1013"/>
                <a:gd name="f6" fmla="val 1"/>
                <a:gd name="f7" fmla="val 922"/>
                <a:gd name="f8" fmla="val 835"/>
                <a:gd name="f9" fmla="val 32"/>
                <a:gd name="f10" fmla="val 788"/>
                <a:gd name="f11" fmla="val 95"/>
                <a:gd name="f12" fmla="val 127"/>
                <a:gd name="f13" fmla="val 757"/>
                <a:gd name="f14" fmla="val 883"/>
                <a:gd name="f15" fmla="val 1135"/>
                <a:gd name="f16" fmla="val 1229"/>
                <a:gd name="f17" fmla="val 174"/>
                <a:gd name="f18" fmla="val 1292"/>
                <a:gd name="f19" fmla="val 260"/>
                <a:gd name="f20" fmla="val 1324"/>
                <a:gd name="f21" fmla="val 351"/>
                <a:gd name="f22" fmla="val 442"/>
                <a:gd name="f23" fmla="val 536"/>
                <a:gd name="f24" fmla="val 599"/>
                <a:gd name="f25" fmla="val 694"/>
                <a:gd name="f26" fmla="val 1671"/>
                <a:gd name="f27" fmla="val 2616"/>
                <a:gd name="f28" fmla="val 1450"/>
                <a:gd name="f29" fmla="val 3372"/>
                <a:gd name="f30" fmla="val 2395"/>
                <a:gd name="f31" fmla="val 3057"/>
                <a:gd name="f32" fmla="val 3246"/>
                <a:gd name="f33" fmla="val 2868"/>
                <a:gd name="f34" fmla="val 2710"/>
                <a:gd name="f35" fmla="val 2363"/>
                <a:gd name="f36" fmla="val 1796"/>
                <a:gd name="f37" fmla="val 2238"/>
                <a:gd name="f38" fmla="val 1513"/>
                <a:gd name="f39" fmla="val 1599"/>
                <a:gd name="f40" fmla="val 1686"/>
                <a:gd name="f41" fmla="val 1773"/>
                <a:gd name="f42" fmla="val 1859"/>
                <a:gd name="f43" fmla="val 1922"/>
                <a:gd name="f44" fmla="val 2048"/>
                <a:gd name="f45" fmla="val 1261"/>
                <a:gd name="f46" fmla="val 1198"/>
                <a:gd name="f47" fmla="val 1103"/>
                <a:gd name="f48" fmla="*/ f0 1 3403"/>
                <a:gd name="f49" fmla="*/ f1 1 3404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3403"/>
                <a:gd name="f56" fmla="*/ f53 1 3404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3403" h="340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28" y="f29"/>
                    <a:pt x="f30" y="f29"/>
                  </a:cubicBezTo>
                  <a:lnTo>
                    <a:pt x="f31" y="f29"/>
                  </a:lnTo>
                  <a:lnTo>
                    <a:pt x="f31" y="f3"/>
                  </a:lnTo>
                  <a:cubicBezTo>
                    <a:pt x="f32" y="f3"/>
                    <a:pt x="f3" y="f32"/>
                    <a:pt x="f3" y="f31"/>
                  </a:cubicBezTo>
                  <a:cubicBezTo>
                    <a:pt x="f3" y="f33"/>
                    <a:pt x="f32" y="f34"/>
                    <a:pt x="f31" y="f34"/>
                  </a:cubicBezTo>
                  <a:lnTo>
                    <a:pt x="f35" y="f34"/>
                  </a:lnTo>
                  <a:cubicBezTo>
                    <a:pt x="f36" y="f34"/>
                    <a:pt x="f20" y="f37"/>
                    <a:pt x="f20" y="f26"/>
                  </a:cubicBezTo>
                  <a:lnTo>
                    <a:pt x="f20" y="f15"/>
                  </a:lnTo>
                  <a:lnTo>
                    <a:pt x="f28" y="f16"/>
                  </a:lnTo>
                  <a:cubicBezTo>
                    <a:pt x="f38" y="f18"/>
                    <a:pt x="f39" y="f20"/>
                    <a:pt x="f40" y="f20"/>
                  </a:cubicBezTo>
                  <a:cubicBezTo>
                    <a:pt x="f41" y="f20"/>
                    <a:pt x="f42" y="f18"/>
                    <a:pt x="f43" y="f16"/>
                  </a:cubicBezTo>
                  <a:cubicBezTo>
                    <a:pt x="f44" y="f15"/>
                    <a:pt x="f44" y="f14"/>
                    <a:pt x="f43" y="f13"/>
                  </a:cubicBezTo>
                  <a:lnTo>
                    <a:pt x="f45" y="f11"/>
                  </a:lnTo>
                  <a:cubicBezTo>
                    <a:pt x="f46" y="f9"/>
                    <a:pt x="f47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6830;p88">
              <a:extLst>
                <a:ext uri="{FF2B5EF4-FFF2-40B4-BE49-F238E27FC236}">
                  <a16:creationId xmlns:a16="http://schemas.microsoft.com/office/drawing/2014/main" id="{62460279-EBC2-6BA6-354E-2FB0EFFCD31A}"/>
                </a:ext>
              </a:extLst>
            </p:cNvPr>
            <p:cNvSpPr/>
            <p:nvPr/>
          </p:nvSpPr>
          <p:spPr>
            <a:xfrm>
              <a:off x="6694944" y="916356"/>
              <a:ext cx="318942" cy="2373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6144"/>
                <a:gd name="f5" fmla="val 4191"/>
                <a:gd name="f6" fmla="val 2300"/>
                <a:gd name="f7" fmla="val 757"/>
                <a:gd name="f8" fmla="val 1544"/>
                <a:gd name="f9" fmla="val 3434"/>
                <a:gd name="f10" fmla="val 3529"/>
                <a:gd name="f11" fmla="val 347"/>
                <a:gd name="f12" fmla="val 3686"/>
                <a:gd name="f13" fmla="val 95"/>
                <a:gd name="f14" fmla="val 4033"/>
                <a:gd name="f15" fmla="val 4474"/>
                <a:gd name="f16" fmla="val 5135"/>
                <a:gd name="f17" fmla="val 1"/>
                <a:gd name="f18" fmla="val 5671"/>
                <a:gd name="f19" fmla="val 473"/>
                <a:gd name="f20" fmla="val 6143"/>
                <a:gd name="f21" fmla="val 1009"/>
                <a:gd name="f22" fmla="val 1135"/>
                <a:gd name="f23" fmla="val 1261"/>
                <a:gd name="f24" fmla="val 6112"/>
                <a:gd name="f25" fmla="val 1387"/>
                <a:gd name="f26" fmla="val 6080"/>
                <a:gd name="f27" fmla="val 3403"/>
                <a:gd name="f28" fmla="val 1890"/>
                <a:gd name="f29" fmla="val 2647"/>
                <a:gd name="f30" fmla="val 630"/>
                <a:gd name="f31" fmla="val 4128"/>
                <a:gd name="f32" fmla="val 5640"/>
                <a:gd name="f33" fmla="val 6900"/>
                <a:gd name="f34" fmla="val 6995"/>
                <a:gd name="f35" fmla="val 7121"/>
                <a:gd name="f36" fmla="val 7247"/>
                <a:gd name="f37" fmla="val 7782"/>
                <a:gd name="f38" fmla="val 8003"/>
                <a:gd name="f39" fmla="val 3623"/>
                <a:gd name="f40" fmla="val 7593"/>
                <a:gd name="f41" fmla="val 6050"/>
                <a:gd name="f42" fmla="*/ f0 1 8255"/>
                <a:gd name="f43" fmla="*/ f1 1 6144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8255"/>
                <a:gd name="f50" fmla="*/ f47 1 6144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8255" h="614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lnTo>
                    <a:pt x="f25" y="f27"/>
                  </a:lnTo>
                  <a:cubicBezTo>
                    <a:pt x="f25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3" y="f27"/>
                  </a:cubicBezTo>
                  <a:lnTo>
                    <a:pt x="f33" y="f26"/>
                  </a:lnTo>
                  <a:cubicBezTo>
                    <a:pt x="f34" y="f24"/>
                    <a:pt x="f35" y="f20"/>
                    <a:pt x="f36" y="f20"/>
                  </a:cubicBezTo>
                  <a:cubicBezTo>
                    <a:pt x="f37" y="f20"/>
                    <a:pt x="f3" y="f18"/>
                    <a:pt x="f3" y="f16"/>
                  </a:cubicBezTo>
                  <a:lnTo>
                    <a:pt x="f3" y="f15"/>
                  </a:lnTo>
                  <a:cubicBezTo>
                    <a:pt x="f3" y="f14"/>
                    <a:pt x="f38" y="f39"/>
                    <a:pt x="f40" y="f10"/>
                  </a:cubicBezTo>
                  <a:lnTo>
                    <a:pt x="f40" y="f9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6831;p88">
              <a:extLst>
                <a:ext uri="{FF2B5EF4-FFF2-40B4-BE49-F238E27FC236}">
                  <a16:creationId xmlns:a16="http://schemas.microsoft.com/office/drawing/2014/main" id="{458AC537-9775-3818-AECA-6238D8D1235A}"/>
                </a:ext>
              </a:extLst>
            </p:cNvPr>
            <p:cNvSpPr/>
            <p:nvPr/>
          </p:nvSpPr>
          <p:spPr>
            <a:xfrm>
              <a:off x="6775265" y="995443"/>
              <a:ext cx="161921" cy="807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1"/>
                <a:gd name="f5" fmla="val 1734"/>
                <a:gd name="f6" fmla="val 1"/>
                <a:gd name="f7" fmla="val 789"/>
                <a:gd name="f8" fmla="val 757"/>
                <a:gd name="f9" fmla="val 1702"/>
                <a:gd name="f10" fmla="val 2049"/>
                <a:gd name="f11" fmla="val 1230"/>
                <a:gd name="f12" fmla="val 1545"/>
                <a:gd name="f13" fmla="val 1891"/>
                <a:gd name="f14" fmla="val 2017"/>
                <a:gd name="f15" fmla="val 1986"/>
                <a:gd name="f16" fmla="val 1954"/>
                <a:gd name="f17" fmla="val 2080"/>
                <a:gd name="f18" fmla="val 1828"/>
                <a:gd name="f19" fmla="val 2238"/>
                <a:gd name="f20" fmla="val 1387"/>
                <a:gd name="f21" fmla="val 2458"/>
                <a:gd name="f22" fmla="val 2647"/>
                <a:gd name="f23" fmla="val 2805"/>
                <a:gd name="f24" fmla="val 2868"/>
                <a:gd name="f25" fmla="val 2942"/>
                <a:gd name="f26" fmla="val 2059"/>
                <a:gd name="f27" fmla="val 3091"/>
                <a:gd name="f28" fmla="val 2090"/>
                <a:gd name="f29" fmla="val 3266"/>
                <a:gd name="f30" fmla="val 3389"/>
                <a:gd name="f31" fmla="val 3525"/>
                <a:gd name="f32" fmla="val 2075"/>
                <a:gd name="f33" fmla="val 3656"/>
                <a:gd name="f34" fmla="val 4128"/>
                <a:gd name="f35" fmla="val 3340"/>
                <a:gd name="f36" fmla="val 2395"/>
                <a:gd name="f37" fmla="*/ f0 1 4191"/>
                <a:gd name="f38" fmla="*/ f1 1 2091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191"/>
                <a:gd name="f45" fmla="*/ f42 1 2091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191" h="209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cubicBezTo>
                    <a:pt x="f12" y="f10"/>
                    <a:pt x="f13" y="f10"/>
                    <a:pt x="f14" y="f15"/>
                  </a:cubicBezTo>
                  <a:cubicBezTo>
                    <a:pt x="f10" y="f16"/>
                    <a:pt x="f17" y="f18"/>
                    <a:pt x="f17" y="f5"/>
                  </a:cubicBezTo>
                  <a:cubicBezTo>
                    <a:pt x="f17" y="f12"/>
                    <a:pt x="f19" y="f20"/>
                    <a:pt x="f21" y="f20"/>
                  </a:cubicBezTo>
                  <a:cubicBezTo>
                    <a:pt x="f22" y="f20"/>
                    <a:pt x="f23" y="f12"/>
                    <a:pt x="f23" y="f5"/>
                  </a:cubicBezTo>
                  <a:cubicBezTo>
                    <a:pt x="f23" y="f18"/>
                    <a:pt x="f23" y="f16"/>
                    <a:pt x="f24" y="f15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10"/>
                  </a:cubicBezTo>
                  <a:lnTo>
                    <a:pt x="f3" y="f10"/>
                  </a:lnTo>
                  <a:lnTo>
                    <a:pt x="f3" y="f9"/>
                  </a:lnTo>
                  <a:lnTo>
                    <a:pt x="f34" y="f9"/>
                  </a:lnTo>
                  <a:cubicBezTo>
                    <a:pt x="f34" y="f8"/>
                    <a:pt x="f35" y="f6"/>
                    <a:pt x="f36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6832;p88">
              <a:extLst>
                <a:ext uri="{FF2B5EF4-FFF2-40B4-BE49-F238E27FC236}">
                  <a16:creationId xmlns:a16="http://schemas.microsoft.com/office/drawing/2014/main" id="{A11287BE-845F-89D5-CBC1-781D9EB74F05}"/>
                </a:ext>
              </a:extLst>
            </p:cNvPr>
            <p:cNvSpPr/>
            <p:nvPr/>
          </p:nvSpPr>
          <p:spPr>
            <a:xfrm>
              <a:off x="6775265" y="1091610"/>
              <a:ext cx="161921" cy="1144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963"/>
                <a:gd name="f5" fmla="val 2395"/>
                <a:gd name="f6" fmla="val 1"/>
                <a:gd name="f7" fmla="val 2080"/>
                <a:gd name="f8" fmla="val 253"/>
                <a:gd name="f9" fmla="val 1671"/>
                <a:gd name="f10" fmla="val 1230"/>
                <a:gd name="f11" fmla="val 914"/>
                <a:gd name="f12" fmla="val 2049"/>
                <a:gd name="f13" fmla="val 946"/>
                <a:gd name="f14" fmla="val 2962"/>
                <a:gd name="f15" fmla="val 2112"/>
                <a:gd name="f16" fmla="val 3246"/>
                <a:gd name="f17" fmla="val 3466"/>
                <a:gd name="f18" fmla="val 3088"/>
                <a:gd name="f19" fmla="val 2679"/>
                <a:gd name="f20" fmla="val 190"/>
                <a:gd name="f21" fmla="*/ f0 1 4191"/>
                <a:gd name="f22" fmla="*/ f1 1 296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191"/>
                <a:gd name="f29" fmla="*/ f26 1 296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191" h="2963">
                  <a:moveTo>
                    <a:pt x="f5" y="f6"/>
                  </a:moveTo>
                  <a:cubicBezTo>
                    <a:pt x="f7" y="f8"/>
                    <a:pt x="f9" y="f8"/>
                    <a:pt x="f10" y="f8"/>
                  </a:cubicBezTo>
                  <a:lnTo>
                    <a:pt x="f6" y="f8"/>
                  </a:lnTo>
                  <a:lnTo>
                    <a:pt x="f6" y="f11"/>
                  </a:ln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3" y="f12"/>
                    <a:pt x="f3" y="f11"/>
                  </a:cubicBezTo>
                  <a:lnTo>
                    <a:pt x="f3" y="f8"/>
                  </a:lnTo>
                  <a:lnTo>
                    <a:pt x="f17" y="f8"/>
                  </a:lnTo>
                  <a:cubicBezTo>
                    <a:pt x="f18" y="f8"/>
                    <a:pt x="f19" y="f20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6833;p88">
              <a:extLst>
                <a:ext uri="{FF2B5EF4-FFF2-40B4-BE49-F238E27FC236}">
                  <a16:creationId xmlns:a16="http://schemas.microsoft.com/office/drawing/2014/main" id="{BA8E16E1-C4D9-231E-B814-5095A4EB733A}"/>
                </a:ext>
              </a:extLst>
            </p:cNvPr>
            <p:cNvSpPr/>
            <p:nvPr/>
          </p:nvSpPr>
          <p:spPr>
            <a:xfrm>
              <a:off x="6988301" y="1153698"/>
              <a:ext cx="161921" cy="807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0"/>
                <a:gd name="f5" fmla="val 1702"/>
                <a:gd name="f6" fmla="val 756"/>
                <a:gd name="f7" fmla="val 757"/>
                <a:gd name="f8" fmla="val 2048"/>
                <a:gd name="f9" fmla="val 1229"/>
                <a:gd name="f10" fmla="val 1544"/>
                <a:gd name="f11" fmla="val 1891"/>
                <a:gd name="f12" fmla="val 2017"/>
                <a:gd name="f13" fmla="val 1985"/>
                <a:gd name="f14" fmla="val 1954"/>
                <a:gd name="f15" fmla="val 2080"/>
                <a:gd name="f16" fmla="val 1828"/>
                <a:gd name="f17" fmla="val 1733"/>
                <a:gd name="f18" fmla="val 2237"/>
                <a:gd name="f19" fmla="val 1387"/>
                <a:gd name="f20" fmla="val 2458"/>
                <a:gd name="f21" fmla="val 2647"/>
                <a:gd name="f22" fmla="val 2804"/>
                <a:gd name="f23" fmla="val 2867"/>
                <a:gd name="f24" fmla="val 2941"/>
                <a:gd name="f25" fmla="val 2059"/>
                <a:gd name="f26" fmla="val 3091"/>
                <a:gd name="f27" fmla="val 3265"/>
                <a:gd name="f28" fmla="val 3388"/>
                <a:gd name="f29" fmla="val 3524"/>
                <a:gd name="f30" fmla="val 2074"/>
                <a:gd name="f31" fmla="val 3655"/>
                <a:gd name="f32" fmla="val 4190"/>
                <a:gd name="f33" fmla="val 4096"/>
                <a:gd name="f34" fmla="val 3308"/>
                <a:gd name="f35" fmla="val 2363"/>
                <a:gd name="f36" fmla="*/ f0 1 4191"/>
                <a:gd name="f37" fmla="*/ f1 1 2090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4191"/>
                <a:gd name="f44" fmla="*/ f41 1 2090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4191" h="2090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lnTo>
                    <a:pt x="f2" y="f8"/>
                  </a:lnTo>
                  <a:lnTo>
                    <a:pt x="f9" y="f8"/>
                  </a:lnTo>
                  <a:cubicBezTo>
                    <a:pt x="f10" y="f8"/>
                    <a:pt x="f11" y="f8"/>
                    <a:pt x="f12" y="f13"/>
                  </a:cubicBezTo>
                  <a:cubicBezTo>
                    <a:pt x="f8" y="f14"/>
                    <a:pt x="f15" y="f16"/>
                    <a:pt x="f15" y="f17"/>
                  </a:cubicBezTo>
                  <a:cubicBezTo>
                    <a:pt x="f15" y="f10"/>
                    <a:pt x="f18" y="f19"/>
                    <a:pt x="f20" y="f19"/>
                  </a:cubicBezTo>
                  <a:cubicBezTo>
                    <a:pt x="f21" y="f19"/>
                    <a:pt x="f22" y="f10"/>
                    <a:pt x="f22" y="f17"/>
                  </a:cubicBezTo>
                  <a:cubicBezTo>
                    <a:pt x="f22" y="f16"/>
                    <a:pt x="f22" y="f14"/>
                    <a:pt x="f23" y="f13"/>
                  </a:cubicBezTo>
                  <a:cubicBezTo>
                    <a:pt x="f24" y="f25"/>
                    <a:pt x="f26" y="f4"/>
                    <a:pt x="f27" y="f4"/>
                  </a:cubicBezTo>
                  <a:cubicBezTo>
                    <a:pt x="f28" y="f4"/>
                    <a:pt x="f29" y="f30"/>
                    <a:pt x="f31" y="f8"/>
                  </a:cubicBezTo>
                  <a:lnTo>
                    <a:pt x="f32" y="f8"/>
                  </a:lnTo>
                  <a:lnTo>
                    <a:pt x="f32" y="f5"/>
                  </a:lnTo>
                  <a:cubicBezTo>
                    <a:pt x="f33" y="f7"/>
                    <a:pt x="f34" y="f2"/>
                    <a:pt x="f3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6834;p88">
              <a:extLst>
                <a:ext uri="{FF2B5EF4-FFF2-40B4-BE49-F238E27FC236}">
                  <a16:creationId xmlns:a16="http://schemas.microsoft.com/office/drawing/2014/main" id="{A45E4481-31AF-2028-DD69-C2C78395398F}"/>
                </a:ext>
              </a:extLst>
            </p:cNvPr>
            <p:cNvSpPr/>
            <p:nvPr/>
          </p:nvSpPr>
          <p:spPr>
            <a:xfrm>
              <a:off x="6987067" y="1249865"/>
              <a:ext cx="158291" cy="1156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7"/>
                <a:gd name="f4" fmla="val 2994"/>
                <a:gd name="f5" fmla="val 2395"/>
                <a:gd name="f6" fmla="val 2080"/>
                <a:gd name="f7" fmla="val 252"/>
                <a:gd name="f8" fmla="val 1639"/>
                <a:gd name="f9" fmla="val 1230"/>
                <a:gd name="f10" fmla="val 1"/>
                <a:gd name="f11" fmla="val 914"/>
                <a:gd name="f12" fmla="val 2048"/>
                <a:gd name="f13" fmla="val 2993"/>
                <a:gd name="f14" fmla="val 2049"/>
                <a:gd name="f15" fmla="val 3183"/>
                <a:gd name="f16" fmla="val 4096"/>
                <a:gd name="f17" fmla="val 3435"/>
                <a:gd name="f18" fmla="val 3025"/>
                <a:gd name="f19" fmla="val 2679"/>
                <a:gd name="f20" fmla="val 189"/>
                <a:gd name="f21" fmla="*/ f0 1 4097"/>
                <a:gd name="f22" fmla="*/ f1 1 299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097"/>
                <a:gd name="f29" fmla="*/ f26 1 299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097" h="2994">
                  <a:moveTo>
                    <a:pt x="f5" y="f2"/>
                  </a:moveTo>
                  <a:cubicBezTo>
                    <a:pt x="f6" y="f7"/>
                    <a:pt x="f8" y="f7"/>
                    <a:pt x="f9" y="f7"/>
                  </a:cubicBezTo>
                  <a:lnTo>
                    <a:pt x="f10" y="f7"/>
                  </a:lnTo>
                  <a:lnTo>
                    <a:pt x="f10" y="f11"/>
                  </a:lnTo>
                  <a:cubicBezTo>
                    <a:pt x="f10" y="f12"/>
                    <a:pt x="f11" y="f13"/>
                    <a:pt x="f14" y="f13"/>
                  </a:cubicBezTo>
                  <a:cubicBezTo>
                    <a:pt x="f15" y="f13"/>
                    <a:pt x="f16" y="f12"/>
                    <a:pt x="f16" y="f11"/>
                  </a:cubicBezTo>
                  <a:lnTo>
                    <a:pt x="f16" y="f7"/>
                  </a:lnTo>
                  <a:lnTo>
                    <a:pt x="f17" y="f7"/>
                  </a:lnTo>
                  <a:cubicBezTo>
                    <a:pt x="f18" y="f7"/>
                    <a:pt x="f19" y="f20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3" name="Google Shape;6873;p88">
            <a:extLst>
              <a:ext uri="{FF2B5EF4-FFF2-40B4-BE49-F238E27FC236}">
                <a16:creationId xmlns:a16="http://schemas.microsoft.com/office/drawing/2014/main" id="{916C213A-4E1E-ACA3-AFDA-034928DE48A1}"/>
              </a:ext>
            </a:extLst>
          </p:cNvPr>
          <p:cNvGrpSpPr/>
          <p:nvPr/>
        </p:nvGrpSpPr>
        <p:grpSpPr>
          <a:xfrm>
            <a:off x="4395118" y="916887"/>
            <a:ext cx="435775" cy="450423"/>
            <a:chOff x="4395118" y="916887"/>
            <a:chExt cx="435775" cy="450423"/>
          </a:xfrm>
        </p:grpSpPr>
        <p:sp>
          <p:nvSpPr>
            <p:cNvPr id="74" name="Google Shape;6874;p88">
              <a:extLst>
                <a:ext uri="{FF2B5EF4-FFF2-40B4-BE49-F238E27FC236}">
                  <a16:creationId xmlns:a16="http://schemas.microsoft.com/office/drawing/2014/main" id="{9F542012-2A6B-7D19-A9C0-985322479BB9}"/>
                </a:ext>
              </a:extLst>
            </p:cNvPr>
            <p:cNvSpPr/>
            <p:nvPr/>
          </p:nvSpPr>
          <p:spPr>
            <a:xfrm>
              <a:off x="4565544" y="916887"/>
              <a:ext cx="265349" cy="264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7"/>
                <a:gd name="f4" fmla="val 6850"/>
                <a:gd name="f5" fmla="val 3466"/>
                <a:gd name="f6" fmla="val 1355"/>
                <a:gd name="f7" fmla="val 4222"/>
                <a:gd name="f8" fmla="val 4852"/>
                <a:gd name="f9" fmla="val 1985"/>
                <a:gd name="f10" fmla="val 2741"/>
                <a:gd name="f11" fmla="val 4127"/>
                <a:gd name="f12" fmla="val 4348"/>
                <a:gd name="f13" fmla="val 4757"/>
                <a:gd name="f14" fmla="val 4600"/>
                <a:gd name="f15" fmla="val 4631"/>
                <a:gd name="f16" fmla="val 4821"/>
                <a:gd name="f17" fmla="val 4726"/>
                <a:gd name="f18" fmla="val 4915"/>
                <a:gd name="f19" fmla="val 5041"/>
                <a:gd name="f20" fmla="val 5262"/>
                <a:gd name="f21" fmla="val 5388"/>
                <a:gd name="f22" fmla="val 4663"/>
                <a:gd name="f23" fmla="val 5451"/>
                <a:gd name="f24" fmla="val 4576"/>
                <a:gd name="f25" fmla="val 5482"/>
                <a:gd name="f26" fmla="val 4489"/>
                <a:gd name="f27" fmla="val 4403"/>
                <a:gd name="f28" fmla="val 4316"/>
                <a:gd name="f29" fmla="val 4253"/>
                <a:gd name="f30" fmla="val 4190"/>
                <a:gd name="f31" fmla="val 5293"/>
                <a:gd name="f32" fmla="val 3970"/>
                <a:gd name="f33" fmla="val 5419"/>
                <a:gd name="f34" fmla="val 3749"/>
                <a:gd name="f35" fmla="val 5514"/>
                <a:gd name="f36" fmla="val 2709"/>
                <a:gd name="f37" fmla="val 2079"/>
                <a:gd name="f38" fmla="val 4884"/>
                <a:gd name="f39" fmla="val 1575"/>
                <a:gd name="f40" fmla="val 32"/>
                <a:gd name="f41" fmla="val 1576"/>
                <a:gd name="f42" fmla="val 3403"/>
                <a:gd name="f43" fmla="val 4001"/>
                <a:gd name="f44" fmla="val 189"/>
                <a:gd name="f45" fmla="val 4569"/>
                <a:gd name="f46" fmla="val 473"/>
                <a:gd name="f47" fmla="val 5104"/>
                <a:gd name="f48" fmla="val 6396"/>
                <a:gd name="f49" fmla="val 6522"/>
                <a:gd name="f50" fmla="val 6679"/>
                <a:gd name="f51" fmla="val 126"/>
                <a:gd name="f52" fmla="val 6774"/>
                <a:gd name="f53" fmla="val 172"/>
                <a:gd name="f54" fmla="val 6820"/>
                <a:gd name="f55" fmla="val 269"/>
                <a:gd name="f56" fmla="val 6849"/>
                <a:gd name="f57" fmla="val 367"/>
                <a:gd name="f58" fmla="val 403"/>
                <a:gd name="f59" fmla="val 439"/>
                <a:gd name="f60" fmla="val 6845"/>
                <a:gd name="f61" fmla="val 6837"/>
                <a:gd name="f62" fmla="val 1764"/>
                <a:gd name="f63" fmla="val 2300"/>
                <a:gd name="f64" fmla="val 2867"/>
                <a:gd name="f65" fmla="val 5356"/>
                <a:gd name="f66" fmla="val 6868"/>
                <a:gd name="f67" fmla="val 1513"/>
                <a:gd name="f68" fmla="*/ f0 1 6867"/>
                <a:gd name="f69" fmla="*/ f1 1 6850"/>
                <a:gd name="f70" fmla="val f2"/>
                <a:gd name="f71" fmla="val f3"/>
                <a:gd name="f72" fmla="val f4"/>
                <a:gd name="f73" fmla="+- f72 0 f70"/>
                <a:gd name="f74" fmla="+- f71 0 f70"/>
                <a:gd name="f75" fmla="*/ f74 1 6867"/>
                <a:gd name="f76" fmla="*/ f73 1 6850"/>
                <a:gd name="f77" fmla="*/ f70 1 f75"/>
                <a:gd name="f78" fmla="*/ f71 1 f75"/>
                <a:gd name="f79" fmla="*/ f70 1 f76"/>
                <a:gd name="f80" fmla="*/ f72 1 f76"/>
                <a:gd name="f81" fmla="*/ f77 f68 1"/>
                <a:gd name="f82" fmla="*/ f78 f68 1"/>
                <a:gd name="f83" fmla="*/ f80 f69 1"/>
                <a:gd name="f84" fmla="*/ f79 f6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1" t="f84" r="f82" b="f83"/>
              <a:pathLst>
                <a:path w="6867" h="685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8" y="f19"/>
                    <a:pt x="f8" y="f20"/>
                    <a:pt x="f17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30" y="f31"/>
                  </a:ln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8"/>
                    <a:pt x="f37" y="f11"/>
                  </a:cubicBezTo>
                  <a:lnTo>
                    <a:pt x="f37" y="f10"/>
                  </a:lnTo>
                  <a:cubicBezTo>
                    <a:pt x="f37" y="f9"/>
                    <a:pt x="f36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39" y="f2"/>
                    <a:pt x="f40" y="f41"/>
                    <a:pt x="f40" y="f42"/>
                  </a:cubicBezTo>
                  <a:cubicBezTo>
                    <a:pt x="f40" y="f43"/>
                    <a:pt x="f44" y="f45"/>
                    <a:pt x="f46" y="f47"/>
                  </a:cubicBezTo>
                  <a:lnTo>
                    <a:pt x="f40" y="f48"/>
                  </a:lnTo>
                  <a:cubicBezTo>
                    <a:pt x="f2" y="f49"/>
                    <a:pt x="f40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46" y="f61"/>
                  </a:cubicBezTo>
                  <a:lnTo>
                    <a:pt x="f62" y="f48"/>
                  </a:lnTo>
                  <a:cubicBezTo>
                    <a:pt x="f63" y="f50"/>
                    <a:pt x="f64" y="f61"/>
                    <a:pt x="f5" y="f61"/>
                  </a:cubicBezTo>
                  <a:cubicBezTo>
                    <a:pt x="f65" y="f61"/>
                    <a:pt x="f66" y="f31"/>
                    <a:pt x="f66" y="f42"/>
                  </a:cubicBezTo>
                  <a:cubicBezTo>
                    <a:pt x="f66" y="f67"/>
                    <a:pt x="f65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6875;p88">
              <a:extLst>
                <a:ext uri="{FF2B5EF4-FFF2-40B4-BE49-F238E27FC236}">
                  <a16:creationId xmlns:a16="http://schemas.microsoft.com/office/drawing/2014/main" id="{6CD38E00-7C7B-DF34-B345-66B30ED696DA}"/>
                </a:ext>
              </a:extLst>
            </p:cNvPr>
            <p:cNvSpPr/>
            <p:nvPr/>
          </p:nvSpPr>
          <p:spPr>
            <a:xfrm>
              <a:off x="4673836" y="997217"/>
              <a:ext cx="51197" cy="1047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5"/>
                <a:gd name="f4" fmla="val 2711"/>
                <a:gd name="f5" fmla="val 663"/>
                <a:gd name="f6" fmla="val 1"/>
                <a:gd name="f7" fmla="val 253"/>
                <a:gd name="f8" fmla="val 316"/>
                <a:gd name="f9" fmla="val 662"/>
                <a:gd name="f10" fmla="val 2048"/>
                <a:gd name="f11" fmla="val 2427"/>
                <a:gd name="f12" fmla="val 2710"/>
                <a:gd name="f13" fmla="val 694"/>
                <a:gd name="f14" fmla="val 789"/>
                <a:gd name="f15" fmla="val 820"/>
                <a:gd name="f16" fmla="val 2679"/>
                <a:gd name="f17" fmla="val 757"/>
                <a:gd name="f18" fmla="val 2584"/>
                <a:gd name="f19" fmla="val 631"/>
                <a:gd name="f20" fmla="val 2490"/>
                <a:gd name="f21" fmla="val 2238"/>
                <a:gd name="f22" fmla="val 2111"/>
                <a:gd name="f23" fmla="val 804"/>
                <a:gd name="f24" fmla="val 2064"/>
                <a:gd name="f25" fmla="val 891"/>
                <a:gd name="f26" fmla="val 2041"/>
                <a:gd name="f27" fmla="val 978"/>
                <a:gd name="f28" fmla="val 1064"/>
                <a:gd name="f29" fmla="val 1151"/>
                <a:gd name="f30" fmla="val 1198"/>
                <a:gd name="f31" fmla="val 1293"/>
                <a:gd name="f32" fmla="val 2206"/>
                <a:gd name="f33" fmla="val 2175"/>
                <a:gd name="f34" fmla="val 1324"/>
                <a:gd name="f35" fmla="val 2080"/>
                <a:gd name="f36" fmla="val 284"/>
                <a:gd name="f37" fmla="val 1041"/>
                <a:gd name="f38" fmla="*/ f0 1 1325"/>
                <a:gd name="f39" fmla="*/ f1 1 2711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1325"/>
                <a:gd name="f46" fmla="*/ f43 1 2711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1325" h="271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8" y="f12"/>
                    <a:pt x="f5" y="f12"/>
                  </a:cubicBezTo>
                  <a:cubicBezTo>
                    <a:pt x="f13" y="f12"/>
                    <a:pt x="f14" y="f12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1" y="f33"/>
                    <a:pt x="f34" y="f35"/>
                    <a:pt x="f34" y="f10"/>
                  </a:cubicBezTo>
                  <a:lnTo>
                    <a:pt x="f34" y="f9"/>
                  </a:lnTo>
                  <a:cubicBezTo>
                    <a:pt x="f34" y="f36"/>
                    <a:pt x="f37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6876;p88">
              <a:extLst>
                <a:ext uri="{FF2B5EF4-FFF2-40B4-BE49-F238E27FC236}">
                  <a16:creationId xmlns:a16="http://schemas.microsoft.com/office/drawing/2014/main" id="{E76DB0DC-DB4F-1D33-FC51-F39B5D63CD55}"/>
                </a:ext>
              </a:extLst>
            </p:cNvPr>
            <p:cNvSpPr/>
            <p:nvPr/>
          </p:nvSpPr>
          <p:spPr>
            <a:xfrm>
              <a:off x="4446233" y="1127455"/>
              <a:ext cx="107140" cy="107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2774"/>
                <a:gd name="f5" fmla="val 1387"/>
                <a:gd name="f6" fmla="val 1"/>
                <a:gd name="f7" fmla="val 631"/>
                <a:gd name="f8" fmla="val 64"/>
                <a:gd name="f9" fmla="val 2143"/>
                <a:gd name="f10" fmla="*/ f0 1 2773"/>
                <a:gd name="f11" fmla="*/ f1 1 2774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773"/>
                <a:gd name="f18" fmla="*/ f15 1 2774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773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8" y="f9"/>
                    <a:pt x="f7" y="f3"/>
                    <a:pt x="f5" y="f3"/>
                  </a:cubicBezTo>
                  <a:cubicBezTo>
                    <a:pt x="f9" y="f3"/>
                    <a:pt x="f3" y="f9"/>
                    <a:pt x="f3" y="f5"/>
                  </a:cubicBezTo>
                  <a:cubicBezTo>
                    <a:pt x="f3" y="f7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877;p88">
              <a:extLst>
                <a:ext uri="{FF2B5EF4-FFF2-40B4-BE49-F238E27FC236}">
                  <a16:creationId xmlns:a16="http://schemas.microsoft.com/office/drawing/2014/main" id="{CA9F8E5C-4FDB-4FE3-7840-62B4C2DB3541}"/>
                </a:ext>
              </a:extLst>
            </p:cNvPr>
            <p:cNvSpPr/>
            <p:nvPr/>
          </p:nvSpPr>
          <p:spPr>
            <a:xfrm>
              <a:off x="4395118" y="1260134"/>
              <a:ext cx="211839" cy="107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74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64"/>
                <a:gd name="f12" fmla="val 2553"/>
                <a:gd name="f13" fmla="val 158"/>
                <a:gd name="f14" fmla="val 2773"/>
                <a:gd name="f15" fmla="val 347"/>
                <a:gd name="f16" fmla="val 5104"/>
                <a:gd name="f17" fmla="val 5325"/>
                <a:gd name="f18" fmla="val 5482"/>
                <a:gd name="f19" fmla="val 5262"/>
                <a:gd name="f20" fmla="val 4127"/>
                <a:gd name="f21" fmla="*/ f0 1 5483"/>
                <a:gd name="f22" fmla="*/ f1 1 277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483"/>
                <a:gd name="f29" fmla="*/ f26 1 277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483" h="277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8" name="Google Shape;6884;p88">
            <a:extLst>
              <a:ext uri="{FF2B5EF4-FFF2-40B4-BE49-F238E27FC236}">
                <a16:creationId xmlns:a16="http://schemas.microsoft.com/office/drawing/2014/main" id="{9FF5A87D-1986-B521-952F-9EBC680BEF07}"/>
              </a:ext>
            </a:extLst>
          </p:cNvPr>
          <p:cNvGrpSpPr/>
          <p:nvPr/>
        </p:nvGrpSpPr>
        <p:grpSpPr>
          <a:xfrm>
            <a:off x="7495163" y="916356"/>
            <a:ext cx="428515" cy="451036"/>
            <a:chOff x="7495163" y="916356"/>
            <a:chExt cx="428515" cy="451036"/>
          </a:xfrm>
        </p:grpSpPr>
        <p:sp>
          <p:nvSpPr>
            <p:cNvPr id="79" name="Google Shape;6885;p88">
              <a:extLst>
                <a:ext uri="{FF2B5EF4-FFF2-40B4-BE49-F238E27FC236}">
                  <a16:creationId xmlns:a16="http://schemas.microsoft.com/office/drawing/2014/main" id="{77FA71E9-5D67-D7EF-B016-689CC5E80A62}"/>
                </a:ext>
              </a:extLst>
            </p:cNvPr>
            <p:cNvSpPr/>
            <p:nvPr/>
          </p:nvSpPr>
          <p:spPr>
            <a:xfrm>
              <a:off x="7814069" y="1246848"/>
              <a:ext cx="51151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1356"/>
                <a:gd name="f5" fmla="val 662"/>
                <a:gd name="f6" fmla="val 284"/>
                <a:gd name="f7" fmla="val 1"/>
                <a:gd name="f8" fmla="val 315"/>
                <a:gd name="f9" fmla="val 693"/>
                <a:gd name="f10" fmla="val 1040"/>
                <a:gd name="f11" fmla="val 1355"/>
                <a:gd name="f12" fmla="*/ f0 1 1324"/>
                <a:gd name="f13" fmla="*/ f1 1 135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324"/>
                <a:gd name="f20" fmla="*/ f17 1 135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24" h="135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cubicBezTo>
                    <a:pt x="f10" y="f11"/>
                    <a:pt x="f3" y="f10"/>
                    <a:pt x="f3" y="f9"/>
                  </a:cubicBezTo>
                  <a:cubicBezTo>
                    <a:pt x="f3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6886;p88">
              <a:extLst>
                <a:ext uri="{FF2B5EF4-FFF2-40B4-BE49-F238E27FC236}">
                  <a16:creationId xmlns:a16="http://schemas.microsoft.com/office/drawing/2014/main" id="{9DF97529-1E13-BC69-A01A-36E7B46AAD56}"/>
                </a:ext>
              </a:extLst>
            </p:cNvPr>
            <p:cNvSpPr/>
            <p:nvPr/>
          </p:nvSpPr>
          <p:spPr>
            <a:xfrm>
              <a:off x="7680191" y="916969"/>
              <a:ext cx="26810" cy="1594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28"/>
                <a:gd name="f5" fmla="val 347"/>
                <a:gd name="f6" fmla="val 1"/>
                <a:gd name="f7" fmla="val 158"/>
                <a:gd name="f8" fmla="val 95"/>
                <a:gd name="f9" fmla="val 4096"/>
                <a:gd name="f10" fmla="val 221"/>
                <a:gd name="f11" fmla="val 473"/>
                <a:gd name="f12" fmla="val 567"/>
                <a:gd name="f13" fmla="val 693"/>
                <a:gd name="f14" fmla="val 536"/>
                <a:gd name="f15" fmla="*/ f0 1 694"/>
                <a:gd name="f16" fmla="*/ f1 1 4128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94"/>
                <a:gd name="f23" fmla="*/ f20 1 4128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94" h="4128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4"/>
                  </a:lnTo>
                  <a:cubicBezTo>
                    <a:pt x="f8" y="f9"/>
                    <a:pt x="f10" y="f9"/>
                    <a:pt x="f5" y="f9"/>
                  </a:cubicBezTo>
                  <a:cubicBezTo>
                    <a:pt x="f11" y="f9"/>
                    <a:pt x="f12" y="f9"/>
                    <a:pt x="f13" y="f4"/>
                  </a:cubicBezTo>
                  <a:lnTo>
                    <a:pt x="f13" y="f5"/>
                  </a:lnTo>
                  <a:cubicBezTo>
                    <a:pt x="f13" y="f7"/>
                    <a:pt x="f14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6887;p88">
              <a:extLst>
                <a:ext uri="{FF2B5EF4-FFF2-40B4-BE49-F238E27FC236}">
                  <a16:creationId xmlns:a16="http://schemas.microsoft.com/office/drawing/2014/main" id="{B84D4E8E-6158-7BC5-A519-61C39B928A60}"/>
                </a:ext>
              </a:extLst>
            </p:cNvPr>
            <p:cNvSpPr/>
            <p:nvPr/>
          </p:nvSpPr>
          <p:spPr>
            <a:xfrm>
              <a:off x="7653418" y="1103004"/>
              <a:ext cx="79123" cy="793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54"/>
                <a:gd name="f5" fmla="val 938"/>
                <a:gd name="f6" fmla="val 417"/>
                <a:gd name="f7" fmla="val 451"/>
                <a:gd name="f8" fmla="val 1014"/>
                <a:gd name="f9" fmla="val 1549"/>
                <a:gd name="f10" fmla="val 473"/>
                <a:gd name="f11" fmla="val 1040"/>
                <a:gd name="f12" fmla="val 1575"/>
                <a:gd name="f13" fmla="val 1581"/>
                <a:gd name="f14" fmla="val 447"/>
                <a:gd name="f15" fmla="val 6"/>
                <a:gd name="f16" fmla="val 1006"/>
                <a:gd name="f17" fmla="val 2"/>
                <a:gd name="f18" fmla="val 972"/>
                <a:gd name="f19" fmla="*/ f0 1 2048"/>
                <a:gd name="f20" fmla="*/ f1 1 205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048"/>
                <a:gd name="f27" fmla="*/ f24 1 205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048" h="205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10" y="f4"/>
                    <a:pt x="f11" y="f4"/>
                  </a:cubicBezTo>
                  <a:cubicBezTo>
                    <a:pt x="f12" y="f4"/>
                    <a:pt x="f3" y="f13"/>
                    <a:pt x="f3" y="f8"/>
                  </a:cubicBezTo>
                  <a:cubicBezTo>
                    <a:pt x="f3" y="f14"/>
                    <a:pt x="f12" y="f15"/>
                    <a:pt x="f11" y="f15"/>
                  </a:cubicBezTo>
                  <a:cubicBezTo>
                    <a:pt x="f16" y="f17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888;p88">
              <a:extLst>
                <a:ext uri="{FF2B5EF4-FFF2-40B4-BE49-F238E27FC236}">
                  <a16:creationId xmlns:a16="http://schemas.microsoft.com/office/drawing/2014/main" id="{8DC05CFF-6911-272C-B3F3-455AFF70DB35}"/>
                </a:ext>
              </a:extLst>
            </p:cNvPr>
            <p:cNvSpPr/>
            <p:nvPr/>
          </p:nvSpPr>
          <p:spPr>
            <a:xfrm>
              <a:off x="7576727" y="1190868"/>
              <a:ext cx="247116" cy="1765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4569"/>
                <a:gd name="f5" fmla="val 1954"/>
                <a:gd name="f6" fmla="val 2520"/>
                <a:gd name="f7" fmla="val 4222"/>
                <a:gd name="f8" fmla="val 4411"/>
                <a:gd name="f9" fmla="val 158"/>
                <a:gd name="f10" fmla="val 4568"/>
                <a:gd name="f11" fmla="val 347"/>
                <a:gd name="f12" fmla="val 3781"/>
                <a:gd name="f13" fmla="val 3970"/>
                <a:gd name="f14" fmla="val 4127"/>
                <a:gd name="f15" fmla="val 3875"/>
                <a:gd name="f16" fmla="val 5136"/>
                <a:gd name="f17" fmla="val 5577"/>
                <a:gd name="f18" fmla="val 3844"/>
                <a:gd name="f19" fmla="val 6018"/>
                <a:gd name="f20" fmla="val 3718"/>
                <a:gd name="f21" fmla="val 3434"/>
                <a:gd name="f22" fmla="val 5986"/>
                <a:gd name="f23" fmla="val 3277"/>
                <a:gd name="f24" fmla="val 5608"/>
                <a:gd name="f25" fmla="val 2930"/>
                <a:gd name="f26" fmla="val 5514"/>
                <a:gd name="f27" fmla="val 2489"/>
                <a:gd name="f28" fmla="val 4442"/>
                <a:gd name="f29" fmla="val 3497"/>
                <a:gd name="f30" fmla="val 2741"/>
                <a:gd name="f31" fmla="val 1733"/>
                <a:gd name="f32" fmla="val 788"/>
                <a:gd name="f33" fmla="val 410"/>
                <a:gd name="f34" fmla="val 2426"/>
                <a:gd name="f35" fmla="val 315"/>
                <a:gd name="f36" fmla="val 2206"/>
                <a:gd name="f37" fmla="val 189"/>
                <a:gd name="f38" fmla="*/ f0 1 6396"/>
                <a:gd name="f39" fmla="*/ f1 1 4569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6396"/>
                <a:gd name="f46" fmla="*/ f43 1 4569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6396" h="4569">
                  <a:moveTo>
                    <a:pt x="f5" y="f2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15"/>
                  </a:lnTo>
                  <a:lnTo>
                    <a:pt x="f16" y="f15"/>
                  </a:lnTo>
                  <a:cubicBezTo>
                    <a:pt x="f17" y="f18"/>
                    <a:pt x="f19" y="f20"/>
                    <a:pt x="f3" y="f21"/>
                  </a:cubicBez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27"/>
                    <a:pt x="f30" y="f31"/>
                    <a:pt x="f30" y="f32"/>
                  </a:cubicBezTo>
                  <a:lnTo>
                    <a:pt x="f30" y="f33"/>
                  </a:lnTo>
                  <a:cubicBezTo>
                    <a:pt x="f34" y="f35"/>
                    <a:pt x="f36" y="f37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889;p88">
              <a:extLst>
                <a:ext uri="{FF2B5EF4-FFF2-40B4-BE49-F238E27FC236}">
                  <a16:creationId xmlns:a16="http://schemas.microsoft.com/office/drawing/2014/main" id="{F57C96D5-5064-C88F-5884-C402248D82E5}"/>
                </a:ext>
              </a:extLst>
            </p:cNvPr>
            <p:cNvSpPr/>
            <p:nvPr/>
          </p:nvSpPr>
          <p:spPr>
            <a:xfrm>
              <a:off x="7705731" y="1048451"/>
              <a:ext cx="197236" cy="2142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05"/>
                <a:gd name="f4" fmla="val 5545"/>
                <a:gd name="f5" fmla="val 4128"/>
                <a:gd name="f6" fmla="val 694"/>
                <a:gd name="f7" fmla="val 662"/>
                <a:gd name="f8" fmla="val 1040"/>
                <a:gd name="f9" fmla="val 1103"/>
                <a:gd name="f10" fmla="val 1355"/>
                <a:gd name="f11" fmla="val 1387"/>
                <a:gd name="f12" fmla="val 1827"/>
                <a:gd name="f13" fmla="val 2426"/>
                <a:gd name="f14" fmla="val 3245"/>
                <a:gd name="f15" fmla="val 788"/>
                <a:gd name="f16" fmla="val 3938"/>
                <a:gd name="f17" fmla="val 1"/>
                <a:gd name="f18" fmla="val 4127"/>
                <a:gd name="f19" fmla="val 4505"/>
                <a:gd name="f20" fmla="val 5072"/>
                <a:gd name="f21" fmla="val 473"/>
                <a:gd name="f22" fmla="val 1009"/>
                <a:gd name="f23" fmla="val 2080"/>
                <a:gd name="f24" fmla="val 2238"/>
                <a:gd name="f25" fmla="val 4946"/>
                <a:gd name="f26" fmla="val 2742"/>
                <a:gd name="f27" fmla="val 3372"/>
                <a:gd name="f28" fmla="val 3624"/>
                <a:gd name="f29" fmla="val 3844"/>
                <a:gd name="f30" fmla="val 4600"/>
                <a:gd name="f31" fmla="val 4065"/>
                <a:gd name="f32" fmla="val 4726"/>
                <a:gd name="f33" fmla="val 4443"/>
                <a:gd name="f34" fmla="val 4064"/>
                <a:gd name="f35" fmla="val 4758"/>
                <a:gd name="f36" fmla="val 4916"/>
                <a:gd name="f37" fmla="val 3655"/>
                <a:gd name="f38" fmla="val 3340"/>
                <a:gd name="f39" fmla="val 2993"/>
                <a:gd name="f40" fmla="val 4947"/>
                <a:gd name="f41" fmla="val 2678"/>
                <a:gd name="f42" fmla="val 1008"/>
                <a:gd name="f43" fmla="*/ f0 1 5105"/>
                <a:gd name="f44" fmla="*/ f1 1 5545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105"/>
                <a:gd name="f51" fmla="*/ f48 1 5545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105" h="5545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5" y="f16"/>
                    <a:pt x="f17" y="f18"/>
                  </a:cubicBezTo>
                  <a:lnTo>
                    <a:pt x="f17" y="f19"/>
                  </a:lnTo>
                  <a:cubicBezTo>
                    <a:pt x="f17" y="f20"/>
                    <a:pt x="f21" y="f4"/>
                    <a:pt x="f22" y="f4"/>
                  </a:cubicBezTo>
                  <a:lnTo>
                    <a:pt x="f23" y="f4"/>
                  </a:lnTo>
                  <a:cubicBezTo>
                    <a:pt x="f24" y="f25"/>
                    <a:pt x="f26" y="f19"/>
                    <a:pt x="f27" y="f19"/>
                  </a:cubicBezTo>
                  <a:cubicBezTo>
                    <a:pt x="f28" y="f19"/>
                    <a:pt x="f29" y="f30"/>
                    <a:pt x="f31" y="f32"/>
                  </a:cubicBezTo>
                  <a:lnTo>
                    <a:pt x="f31" y="f18"/>
                  </a:lnTo>
                  <a:lnTo>
                    <a:pt x="f5" y="f18"/>
                  </a:lnTo>
                  <a:cubicBezTo>
                    <a:pt x="f33" y="f34"/>
                    <a:pt x="f35" y="f16"/>
                    <a:pt x="f36" y="f37"/>
                  </a:cubicBezTo>
                  <a:cubicBezTo>
                    <a:pt x="f3" y="f38"/>
                    <a:pt x="f3" y="f39"/>
                    <a:pt x="f40" y="f41"/>
                  </a:cubicBezTo>
                  <a:lnTo>
                    <a:pt x="f5" y="f42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890;p88">
              <a:extLst>
                <a:ext uri="{FF2B5EF4-FFF2-40B4-BE49-F238E27FC236}">
                  <a16:creationId xmlns:a16="http://schemas.microsoft.com/office/drawing/2014/main" id="{796C1811-48DA-A1C9-C328-E468EB238EBD}"/>
                </a:ext>
              </a:extLst>
            </p:cNvPr>
            <p:cNvSpPr/>
            <p:nvPr/>
          </p:nvSpPr>
          <p:spPr>
            <a:xfrm>
              <a:off x="7734937" y="916356"/>
              <a:ext cx="188741" cy="1296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3357"/>
                <a:gd name="f5" fmla="val 3376"/>
                <a:gd name="f6" fmla="val 1"/>
                <a:gd name="f7" fmla="val 3025"/>
                <a:gd name="f8" fmla="val 2679"/>
                <a:gd name="f9" fmla="val 143"/>
                <a:gd name="f10" fmla="val 2427"/>
                <a:gd name="f11" fmla="val 426"/>
                <a:gd name="f12" fmla="val 2143"/>
                <a:gd name="f13" fmla="val 678"/>
                <a:gd name="f14" fmla="val 3356"/>
                <a:gd name="f15" fmla="val 4191"/>
                <a:gd name="f16" fmla="val 2537"/>
                <a:gd name="f17" fmla="val 4349"/>
                <a:gd name="f18" fmla="val 2379"/>
                <a:gd name="f19" fmla="val 4884"/>
                <a:gd name="f20" fmla="val 1844"/>
                <a:gd name="f21" fmla="val 962"/>
                <a:gd name="f22" fmla="val 4081"/>
                <a:gd name="f23" fmla="val 3726"/>
                <a:gd name="f24" fmla="*/ f0 1 4885"/>
                <a:gd name="f25" fmla="*/ f1 1 3357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885"/>
                <a:gd name="f32" fmla="*/ f29 1 3357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885" h="33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6" y="f13"/>
                  </a:lnTo>
                  <a:lnTo>
                    <a:pt x="f6" y="f14"/>
                  </a:lnTo>
                  <a:lnTo>
                    <a:pt x="f15" y="f16"/>
                  </a:lnTo>
                  <a:lnTo>
                    <a:pt x="f17" y="f18"/>
                  </a:lnTo>
                  <a:cubicBezTo>
                    <a:pt x="f19" y="f20"/>
                    <a:pt x="f19" y="f21"/>
                    <a:pt x="f17" y="f11"/>
                  </a:cubicBez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891;p88">
              <a:extLst>
                <a:ext uri="{FF2B5EF4-FFF2-40B4-BE49-F238E27FC236}">
                  <a16:creationId xmlns:a16="http://schemas.microsoft.com/office/drawing/2014/main" id="{13449CFA-18FC-F21E-B722-B072B205B847}"/>
                </a:ext>
              </a:extLst>
            </p:cNvPr>
            <p:cNvSpPr/>
            <p:nvPr/>
          </p:nvSpPr>
          <p:spPr>
            <a:xfrm>
              <a:off x="7495163" y="944986"/>
              <a:ext cx="158255" cy="306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6"/>
                <a:gd name="f4" fmla="val 7940"/>
                <a:gd name="f5" fmla="val 1828"/>
                <a:gd name="f6" fmla="val 95"/>
                <a:gd name="f7" fmla="val 1985"/>
                <a:gd name="f8" fmla="val 4316"/>
                <a:gd name="f9" fmla="val 5766"/>
                <a:gd name="f10" fmla="val 757"/>
                <a:gd name="f11" fmla="val 7120"/>
                <a:gd name="f12" fmla="val 1954"/>
                <a:gd name="f13" fmla="val 7939"/>
                <a:gd name="f14" fmla="val 3592"/>
                <a:gd name="f15" fmla="val 5829"/>
                <a:gd name="f16" fmla="val 3466"/>
                <a:gd name="f17" fmla="val 5576"/>
                <a:gd name="f18" fmla="val 3434"/>
                <a:gd name="f19" fmla="val 5356"/>
                <a:gd name="f20" fmla="val 5104"/>
                <a:gd name="f21" fmla="val 4568"/>
                <a:gd name="f22" fmla="val 3718"/>
                <a:gd name="f23" fmla="val 4033"/>
                <a:gd name="f24" fmla="*/ f0 1 4096"/>
                <a:gd name="f25" fmla="*/ f1 1 7940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096"/>
                <a:gd name="f32" fmla="*/ f29 1 7940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096" h="7940">
                  <a:moveTo>
                    <a:pt x="f3" y="f2"/>
                  </a:moveTo>
                  <a:cubicBezTo>
                    <a:pt x="f5" y="f6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3"/>
                  </a:cubicBezTo>
                  <a:lnTo>
                    <a:pt x="f14" y="f15"/>
                  </a:ln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3" y="f22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6" name="Google Shape;6922;p88">
            <a:extLst>
              <a:ext uri="{FF2B5EF4-FFF2-40B4-BE49-F238E27FC236}">
                <a16:creationId xmlns:a16="http://schemas.microsoft.com/office/drawing/2014/main" id="{F2708EAE-ACA9-1277-2BEF-3D89CE6EE224}"/>
              </a:ext>
            </a:extLst>
          </p:cNvPr>
          <p:cNvGrpSpPr/>
          <p:nvPr/>
        </p:nvGrpSpPr>
        <p:grpSpPr>
          <a:xfrm>
            <a:off x="4970687" y="916887"/>
            <a:ext cx="423596" cy="450424"/>
            <a:chOff x="4970687" y="916887"/>
            <a:chExt cx="423596" cy="450424"/>
          </a:xfrm>
        </p:grpSpPr>
        <p:sp>
          <p:nvSpPr>
            <p:cNvPr id="87" name="Google Shape;6923;p88">
              <a:extLst>
                <a:ext uri="{FF2B5EF4-FFF2-40B4-BE49-F238E27FC236}">
                  <a16:creationId xmlns:a16="http://schemas.microsoft.com/office/drawing/2014/main" id="{A92A0421-14C9-9FD8-7F8E-BFC7FEB37DC0}"/>
                </a:ext>
              </a:extLst>
            </p:cNvPr>
            <p:cNvSpPr/>
            <p:nvPr/>
          </p:nvSpPr>
          <p:spPr>
            <a:xfrm>
              <a:off x="5051008" y="1206587"/>
              <a:ext cx="130283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670"/>
                <a:gd name="f6" fmla="val 1"/>
                <a:gd name="f7" fmla="val 883"/>
                <a:gd name="f8" fmla="val 158"/>
                <a:gd name="f9" fmla="val 599"/>
                <a:gd name="f10" fmla="val 3371"/>
                <a:gd name="f11" fmla="val 3214"/>
                <a:gd name="f12" fmla="val 2489"/>
                <a:gd name="f13" fmla="*/ f0 1 3372"/>
                <a:gd name="f14" fmla="*/ f1 1 1387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372"/>
                <a:gd name="f21" fmla="*/ f18 1 1387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372" h="1387">
                  <a:moveTo>
                    <a:pt x="f5" y="f6"/>
                  </a:moveTo>
                  <a:cubicBezTo>
                    <a:pt x="f7" y="f6"/>
                    <a:pt x="f8" y="f9"/>
                    <a:pt x="f2" y="f4"/>
                  </a:cubicBezTo>
                  <a:lnTo>
                    <a:pt x="f10" y="f4"/>
                  </a:lnTo>
                  <a:cubicBezTo>
                    <a:pt x="f11" y="f9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Google Shape;6924;p88">
              <a:extLst>
                <a:ext uri="{FF2B5EF4-FFF2-40B4-BE49-F238E27FC236}">
                  <a16:creationId xmlns:a16="http://schemas.microsoft.com/office/drawing/2014/main" id="{D0E56345-105F-8520-7312-64777AC8517B}"/>
                </a:ext>
              </a:extLst>
            </p:cNvPr>
            <p:cNvSpPr/>
            <p:nvPr/>
          </p:nvSpPr>
          <p:spPr>
            <a:xfrm>
              <a:off x="5154472" y="1143301"/>
              <a:ext cx="107140" cy="1168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3025"/>
                <a:gd name="f5" fmla="val 2111"/>
                <a:gd name="f6" fmla="val 1387"/>
                <a:gd name="f7" fmla="val 221"/>
                <a:gd name="f8" fmla="val 1298"/>
                <a:gd name="f9" fmla="val 265"/>
                <a:gd name="f10" fmla="val 1179"/>
                <a:gd name="f11" fmla="val 290"/>
                <a:gd name="f12" fmla="val 1049"/>
                <a:gd name="f13" fmla="val 808"/>
                <a:gd name="f14" fmla="val 531"/>
                <a:gd name="f15" fmla="val 205"/>
                <a:gd name="f16" fmla="val 347"/>
                <a:gd name="f17" fmla="val 378"/>
                <a:gd name="f18" fmla="val 63"/>
                <a:gd name="f19" fmla="val 189"/>
                <a:gd name="f20" fmla="val 315"/>
                <a:gd name="f21" fmla="val 662"/>
                <a:gd name="f22" fmla="val 977"/>
                <a:gd name="f23" fmla="val 1229"/>
                <a:gd name="f24" fmla="val 725"/>
                <a:gd name="f25" fmla="val 1575"/>
                <a:gd name="f26" fmla="val 2237"/>
                <a:gd name="f27" fmla="val 1355"/>
                <a:gd name="f28" fmla="val 2521"/>
                <a:gd name="f29" fmla="val 2300"/>
                <a:gd name="f30" fmla="val 126"/>
                <a:gd name="f31" fmla="*/ f0 1 2773"/>
                <a:gd name="f32" fmla="*/ f1 1 3025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773"/>
                <a:gd name="f39" fmla="*/ f36 1 3025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773" h="3025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2"/>
                  </a:cubicBezTo>
                  <a:lnTo>
                    <a:pt x="f16" y="f2"/>
                  </a:lnTo>
                  <a:cubicBezTo>
                    <a:pt x="f17" y="f18"/>
                    <a:pt x="f17" y="f19"/>
                    <a:pt x="f17" y="f20"/>
                  </a:cubicBezTo>
                  <a:cubicBezTo>
                    <a:pt x="f17" y="f21"/>
                    <a:pt x="f7" y="f22"/>
                    <a:pt x="f2" y="f23"/>
                  </a:cubicBezTo>
                  <a:cubicBezTo>
                    <a:pt x="f24" y="f25"/>
                    <a:pt x="f23" y="f26"/>
                    <a:pt x="f27" y="f4"/>
                  </a:cubicBezTo>
                  <a:lnTo>
                    <a:pt x="f3" y="f4"/>
                  </a:lnTo>
                  <a:lnTo>
                    <a:pt x="f3" y="f7"/>
                  </a:lnTo>
                  <a:cubicBezTo>
                    <a:pt x="f28" y="f19"/>
                    <a:pt x="f29" y="f30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Google Shape;6925;p88">
              <a:extLst>
                <a:ext uri="{FF2B5EF4-FFF2-40B4-BE49-F238E27FC236}">
                  <a16:creationId xmlns:a16="http://schemas.microsoft.com/office/drawing/2014/main" id="{9062043F-4F5B-730F-49BE-25BF5A6C292E}"/>
                </a:ext>
              </a:extLst>
            </p:cNvPr>
            <p:cNvSpPr/>
            <p:nvPr/>
          </p:nvSpPr>
          <p:spPr>
            <a:xfrm>
              <a:off x="4974317" y="996019"/>
              <a:ext cx="194803" cy="264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42"/>
                <a:gd name="f4" fmla="val 6837"/>
                <a:gd name="f5" fmla="val 1"/>
                <a:gd name="f6" fmla="val 1418"/>
                <a:gd name="f7" fmla="val 1450"/>
                <a:gd name="f8" fmla="val 6018"/>
                <a:gd name="f9" fmla="val 1954"/>
                <a:gd name="f10" fmla="val 5356"/>
                <a:gd name="f11" fmla="val 2679"/>
                <a:gd name="f12" fmla="val 4978"/>
                <a:gd name="f13" fmla="val 2427"/>
                <a:gd name="f14" fmla="val 4757"/>
                <a:gd name="f15" fmla="val 2301"/>
                <a:gd name="f16" fmla="val 4442"/>
                <a:gd name="f17" fmla="val 4064"/>
                <a:gd name="f18" fmla="val 3340"/>
                <a:gd name="f19" fmla="val 2931"/>
                <a:gd name="f20" fmla="val 2710"/>
                <a:gd name="f21" fmla="val 3687"/>
                <a:gd name="f22" fmla="val 4128"/>
                <a:gd name="f23" fmla="val 4474"/>
                <a:gd name="f24" fmla="val 2899"/>
                <a:gd name="f25" fmla="val 4758"/>
                <a:gd name="f26" fmla="val 3214"/>
                <a:gd name="f27" fmla="val 4726"/>
                <a:gd name="f28" fmla="val 3056"/>
                <a:gd name="f29" fmla="val 4789"/>
                <a:gd name="f30" fmla="val 2741"/>
                <a:gd name="f31" fmla="val 5041"/>
                <a:gd name="f32" fmla="val 2016"/>
                <a:gd name="f33" fmla="val 4821"/>
                <a:gd name="f34" fmla="val 1607"/>
                <a:gd name="f35" fmla="val 1134"/>
                <a:gd name="f36" fmla="val 662"/>
                <a:gd name="f37" fmla="val 410"/>
                <a:gd name="f38" fmla="val 189"/>
                <a:gd name="f39" fmla="*/ f0 1 5042"/>
                <a:gd name="f40" fmla="*/ f1 1 6837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5042"/>
                <a:gd name="f47" fmla="*/ f44 1 6837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5042" h="6837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5" y="f17"/>
                  </a:cubicBezTo>
                  <a:cubicBezTo>
                    <a:pt x="f15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5" y="f24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25" y="f35"/>
                    <a:pt x="f25" y="f36"/>
                  </a:cubicBezTo>
                  <a:cubicBezTo>
                    <a:pt x="f25" y="f37"/>
                    <a:pt x="f29" y="f38"/>
                    <a:pt x="f33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926;p88">
              <a:extLst>
                <a:ext uri="{FF2B5EF4-FFF2-40B4-BE49-F238E27FC236}">
                  <a16:creationId xmlns:a16="http://schemas.microsoft.com/office/drawing/2014/main" id="{8C3FA513-9918-22C1-7B59-850ED7ECEA0C}"/>
                </a:ext>
              </a:extLst>
            </p:cNvPr>
            <p:cNvSpPr/>
            <p:nvPr/>
          </p:nvSpPr>
          <p:spPr>
            <a:xfrm>
              <a:off x="5091187" y="1127455"/>
              <a:ext cx="52349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5"/>
                <a:gd name="f4" fmla="val 1356"/>
                <a:gd name="f5" fmla="val 662"/>
                <a:gd name="f6" fmla="val 1"/>
                <a:gd name="f7" fmla="val 315"/>
                <a:gd name="f8" fmla="val 316"/>
                <a:gd name="f9" fmla="val 694"/>
                <a:gd name="f10" fmla="val 1040"/>
                <a:gd name="f11" fmla="*/ f0 1 1355"/>
                <a:gd name="f12" fmla="*/ f1 1 135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355"/>
                <a:gd name="f19" fmla="*/ f16 1 135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355" h="1356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3"/>
                    <a:pt x="f5" y="f3"/>
                  </a:cubicBezTo>
                  <a:cubicBezTo>
                    <a:pt x="f10" y="f3"/>
                    <a:pt x="f3" y="f10"/>
                    <a:pt x="f3" y="f9"/>
                  </a:cubicBezTo>
                  <a:cubicBezTo>
                    <a:pt x="f3" y="f8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927;p88">
              <a:extLst>
                <a:ext uri="{FF2B5EF4-FFF2-40B4-BE49-F238E27FC236}">
                  <a16:creationId xmlns:a16="http://schemas.microsoft.com/office/drawing/2014/main" id="{34D0B90B-1513-C024-C1A5-35DFA5BB33A6}"/>
                </a:ext>
              </a:extLst>
            </p:cNvPr>
            <p:cNvSpPr/>
            <p:nvPr/>
          </p:nvSpPr>
          <p:spPr>
            <a:xfrm>
              <a:off x="5182444" y="917545"/>
              <a:ext cx="211839" cy="2099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434"/>
                <a:gd name="f5" fmla="val 2710"/>
                <a:gd name="f6" fmla="val 992"/>
                <a:gd name="f7" fmla="val 2899"/>
                <a:gd name="f8" fmla="val 3057"/>
                <a:gd name="f9" fmla="val 1149"/>
                <a:gd name="f10" fmla="val 1338"/>
                <a:gd name="f11" fmla="val 1559"/>
                <a:gd name="f12" fmla="val 1716"/>
                <a:gd name="f13" fmla="val 2521"/>
                <a:gd name="f14" fmla="val 2364"/>
                <a:gd name="f15" fmla="val 2395"/>
                <a:gd name="f16" fmla="val 2553"/>
                <a:gd name="f17" fmla="val 2742"/>
                <a:gd name="f18" fmla="val 2346"/>
                <a:gd name="f19" fmla="val 2962"/>
                <a:gd name="f20" fmla="val 3120"/>
                <a:gd name="f21" fmla="val 2504"/>
                <a:gd name="f22" fmla="val 2693"/>
                <a:gd name="f23" fmla="val 4079"/>
                <a:gd name="f24" fmla="val 4268"/>
                <a:gd name="f25" fmla="val 4426"/>
                <a:gd name="f26" fmla="val 2646"/>
                <a:gd name="f27" fmla="val 1359"/>
                <a:gd name="f28" fmla="val 1"/>
                <a:gd name="f29" fmla="val 1099"/>
                <a:gd name="f30" fmla="val 2724"/>
                <a:gd name="f31" fmla="val 3197"/>
                <a:gd name="f32" fmla="val 127"/>
                <a:gd name="f33" fmla="val 3638"/>
                <a:gd name="f34" fmla="val 348"/>
                <a:gd name="f35" fmla="val 4016"/>
                <a:gd name="f36" fmla="val 33"/>
                <a:gd name="f37" fmla="val 4961"/>
                <a:gd name="f38" fmla="val 5087"/>
                <a:gd name="f39" fmla="val 5245"/>
                <a:gd name="f40" fmla="val 5339"/>
                <a:gd name="f41" fmla="val 167"/>
                <a:gd name="f42" fmla="val 5399"/>
                <a:gd name="f43" fmla="val 245"/>
                <a:gd name="f44" fmla="val 5421"/>
                <a:gd name="f45" fmla="val 329"/>
                <a:gd name="f46" fmla="val 377"/>
                <a:gd name="f47" fmla="val 427"/>
                <a:gd name="f48" fmla="val 5414"/>
                <a:gd name="f49" fmla="val 474"/>
                <a:gd name="f50" fmla="val 5402"/>
                <a:gd name="f51" fmla="val 1419"/>
                <a:gd name="f52" fmla="val 1797"/>
                <a:gd name="f53" fmla="val 2238"/>
                <a:gd name="f54" fmla="val 4254"/>
                <a:gd name="f55" fmla="val 4237"/>
                <a:gd name="f56" fmla="val 1275"/>
                <a:gd name="f57" fmla="val 4317"/>
                <a:gd name="f58" fmla="val 78"/>
                <a:gd name="f59" fmla="val 15"/>
                <a:gd name="f60" fmla="val 2815"/>
                <a:gd name="f61" fmla="val 5"/>
                <a:gd name="f62" fmla="val 2731"/>
                <a:gd name="f63" fmla="*/ f0 1 5483"/>
                <a:gd name="f64" fmla="*/ f1 1 5434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5483"/>
                <a:gd name="f71" fmla="*/ f68 1 5434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5483" h="543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5" y="f9"/>
                    <a:pt x="f16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0" y="f22"/>
                  </a:cubicBezTo>
                  <a:lnTo>
                    <a:pt x="f20" y="f23"/>
                  </a:lnTo>
                  <a:cubicBezTo>
                    <a:pt x="f20" y="f24"/>
                    <a:pt x="f19" y="f25"/>
                    <a:pt x="f17" y="f25"/>
                  </a:cubicBezTo>
                  <a:cubicBezTo>
                    <a:pt x="f16" y="f25"/>
                    <a:pt x="f15" y="f24"/>
                    <a:pt x="f15" y="f23"/>
                  </a:cubicBezTo>
                  <a:lnTo>
                    <a:pt x="f15" y="f22"/>
                  </a:lnTo>
                  <a:cubicBezTo>
                    <a:pt x="f15" y="f21"/>
                    <a:pt x="f16" y="f18"/>
                    <a:pt x="f17" y="f18"/>
                  </a:cubicBezTo>
                  <a:close/>
                  <a:moveTo>
                    <a:pt x="f26" y="f2"/>
                  </a:moveTo>
                  <a:cubicBezTo>
                    <a:pt x="f27" y="f2"/>
                    <a:pt x="f28" y="f29"/>
                    <a:pt x="f28" y="f30"/>
                  </a:cubicBezTo>
                  <a:cubicBezTo>
                    <a:pt x="f28" y="f31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28" y="f38"/>
                    <a:pt x="f36" y="f39"/>
                    <a:pt x="f32" y="f40"/>
                  </a:cubicBez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38"/>
                  </a:lnTo>
                  <a:cubicBezTo>
                    <a:pt x="f52" y="f40"/>
                    <a:pt x="f53" y="f4"/>
                    <a:pt x="f17" y="f4"/>
                  </a:cubicBezTo>
                  <a:cubicBezTo>
                    <a:pt x="f54" y="f4"/>
                    <a:pt x="f3" y="f55"/>
                    <a:pt x="f3" y="f30"/>
                  </a:cubicBezTo>
                  <a:cubicBezTo>
                    <a:pt x="f3" y="f56"/>
                    <a:pt x="f57" y="f58"/>
                    <a:pt x="f7" y="f59"/>
                  </a:cubicBezTo>
                  <a:cubicBezTo>
                    <a:pt x="f60" y="f61"/>
                    <a:pt x="f62" y="f2"/>
                    <a:pt x="f26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928;p88">
              <a:extLst>
                <a:ext uri="{FF2B5EF4-FFF2-40B4-BE49-F238E27FC236}">
                  <a16:creationId xmlns:a16="http://schemas.microsoft.com/office/drawing/2014/main" id="{C35942B8-B986-D2D3-F2AD-2D785934F922}"/>
                </a:ext>
              </a:extLst>
            </p:cNvPr>
            <p:cNvSpPr/>
            <p:nvPr/>
          </p:nvSpPr>
          <p:spPr>
            <a:xfrm>
              <a:off x="4970687" y="1285710"/>
              <a:ext cx="290934" cy="816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0"/>
                <a:gd name="f4" fmla="val 2112"/>
                <a:gd name="f5" fmla="val 1071"/>
                <a:gd name="f6" fmla="val 1670"/>
                <a:gd name="f7" fmla="val 473"/>
                <a:gd name="f8" fmla="val 2111"/>
                <a:gd name="f9" fmla="val 1040"/>
                <a:gd name="f10" fmla="val 6490"/>
                <a:gd name="f11" fmla="val 7057"/>
                <a:gd name="f12" fmla="val 1639"/>
                <a:gd name="f13" fmla="*/ f0 1 7530"/>
                <a:gd name="f14" fmla="*/ f1 1 2112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7530"/>
                <a:gd name="f21" fmla="*/ f18 1 2112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530" h="2112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11" y="f8"/>
                    <a:pt x="f3" y="f12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6929;p88">
              <a:extLst>
                <a:ext uri="{FF2B5EF4-FFF2-40B4-BE49-F238E27FC236}">
                  <a16:creationId xmlns:a16="http://schemas.microsoft.com/office/drawing/2014/main" id="{D8327FDD-6D72-8E64-1126-43346DC8E1D7}"/>
                </a:ext>
              </a:extLst>
            </p:cNvPr>
            <p:cNvSpPr/>
            <p:nvPr/>
          </p:nvSpPr>
          <p:spPr>
            <a:xfrm>
              <a:off x="4971885" y="916887"/>
              <a:ext cx="237378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1356"/>
                <a:gd name="f5" fmla="val 1040"/>
                <a:gd name="f6" fmla="val 473"/>
                <a:gd name="f7" fmla="val 1"/>
                <a:gd name="f8" fmla="val 1009"/>
                <a:gd name="f9" fmla="val 1355"/>
                <a:gd name="f10" fmla="val 5104"/>
                <a:gd name="f11" fmla="val 5293"/>
                <a:gd name="f12" fmla="val 819"/>
                <a:gd name="f13" fmla="val 5672"/>
                <a:gd name="f14" fmla="val 347"/>
                <a:gd name="f15" fmla="*/ f0 1 6144"/>
                <a:gd name="f16" fmla="*/ f1 1 135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144"/>
                <a:gd name="f23" fmla="*/ f20 1 135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144" h="1356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lnTo>
                    <a:pt x="f10" y="f9"/>
                  </a:lnTo>
                  <a:cubicBezTo>
                    <a:pt x="f11" y="f12"/>
                    <a:pt x="f13" y="f14"/>
                    <a:pt x="f3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4" name="Google Shape;6981;p88">
            <a:extLst>
              <a:ext uri="{FF2B5EF4-FFF2-40B4-BE49-F238E27FC236}">
                <a16:creationId xmlns:a16="http://schemas.microsoft.com/office/drawing/2014/main" id="{121FF87A-FBA8-A122-A079-7D7E9DA37BF2}"/>
              </a:ext>
            </a:extLst>
          </p:cNvPr>
          <p:cNvGrpSpPr/>
          <p:nvPr/>
        </p:nvGrpSpPr>
        <p:grpSpPr>
          <a:xfrm>
            <a:off x="5515285" y="916567"/>
            <a:ext cx="456486" cy="451082"/>
            <a:chOff x="5515285" y="916567"/>
            <a:chExt cx="456486" cy="451082"/>
          </a:xfrm>
        </p:grpSpPr>
        <p:sp>
          <p:nvSpPr>
            <p:cNvPr id="95" name="Google Shape;6982;p88">
              <a:extLst>
                <a:ext uri="{FF2B5EF4-FFF2-40B4-BE49-F238E27FC236}">
                  <a16:creationId xmlns:a16="http://schemas.microsoft.com/office/drawing/2014/main" id="{38A68E6E-0DB8-102D-DB17-4C97B943379F}"/>
                </a:ext>
              </a:extLst>
            </p:cNvPr>
            <p:cNvSpPr/>
            <p:nvPr/>
          </p:nvSpPr>
          <p:spPr>
            <a:xfrm>
              <a:off x="5722223" y="916567"/>
              <a:ext cx="249548" cy="249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9"/>
                <a:gd name="f4" fmla="val 3718"/>
                <a:gd name="f5" fmla="val 3560"/>
                <a:gd name="f6" fmla="val 3434"/>
                <a:gd name="f7" fmla="val 63"/>
                <a:gd name="f8" fmla="val 3403"/>
                <a:gd name="f9" fmla="val 189"/>
                <a:gd name="f10" fmla="val 3340"/>
                <a:gd name="f11" fmla="val 315"/>
                <a:gd name="f12" fmla="val 473"/>
                <a:gd name="f13" fmla="val 3466"/>
                <a:gd name="f14" fmla="val 536"/>
                <a:gd name="f15" fmla="val 4190"/>
                <a:gd name="f16" fmla="val 1261"/>
                <a:gd name="f17" fmla="val 1260"/>
                <a:gd name="f18" fmla="val 4159"/>
                <a:gd name="f19" fmla="val 567"/>
                <a:gd name="f20" fmla="val 496"/>
                <a:gd name="f21" fmla="val 3395"/>
                <a:gd name="f22" fmla="val 390"/>
                <a:gd name="f23" fmla="val 3360"/>
                <a:gd name="f24" fmla="val 288"/>
                <a:gd name="f25" fmla="val 254"/>
                <a:gd name="f26" fmla="val 221"/>
                <a:gd name="f27" fmla="val 3363"/>
                <a:gd name="f28" fmla="val 3371"/>
                <a:gd name="f29" fmla="val 95"/>
                <a:gd name="f30" fmla="val 3686"/>
                <a:gd name="f31" fmla="val 6081"/>
                <a:gd name="f32" fmla="val 6301"/>
                <a:gd name="f33" fmla="val 158"/>
                <a:gd name="f34" fmla="val 347"/>
                <a:gd name="f35" fmla="val 2773"/>
                <a:gd name="f36" fmla="val 2930"/>
                <a:gd name="f37" fmla="val 3025"/>
                <a:gd name="f38" fmla="val 6364"/>
                <a:gd name="f39" fmla="val 3088"/>
                <a:gd name="f40" fmla="val 6238"/>
                <a:gd name="f41" fmla="val 3119"/>
                <a:gd name="f42" fmla="val 6144"/>
                <a:gd name="f43" fmla="val 5986"/>
                <a:gd name="f44" fmla="val 2993"/>
                <a:gd name="f45" fmla="val 5892"/>
                <a:gd name="f46" fmla="val 2300"/>
                <a:gd name="f47" fmla="val 5199"/>
                <a:gd name="f48" fmla="val 5198"/>
                <a:gd name="f49" fmla="val 2269"/>
                <a:gd name="f50" fmla="val 5923"/>
                <a:gd name="f51" fmla="val 5969"/>
                <a:gd name="f52" fmla="val 3039"/>
                <a:gd name="f53" fmla="val 6066"/>
                <a:gd name="f54" fmla="val 3069"/>
                <a:gd name="f55" fmla="val 6164"/>
                <a:gd name="f56" fmla="val 6200"/>
                <a:gd name="f57" fmla="val 6236"/>
                <a:gd name="f58" fmla="val 3065"/>
                <a:gd name="f59" fmla="val 6270"/>
                <a:gd name="f60" fmla="val 3056"/>
                <a:gd name="f61" fmla="val 6396"/>
                <a:gd name="f62" fmla="val 2867"/>
                <a:gd name="f63" fmla="val 2741"/>
                <a:gd name="f64" fmla="val 6112"/>
                <a:gd name="f65" fmla="*/ f0 1 6459"/>
                <a:gd name="f66" fmla="*/ f1 1 6459"/>
                <a:gd name="f67" fmla="val f2"/>
                <a:gd name="f68" fmla="val f3"/>
                <a:gd name="f69" fmla="+- f68 0 f67"/>
                <a:gd name="f70" fmla="*/ f69 1 6459"/>
                <a:gd name="f71" fmla="*/ f67 1 f70"/>
                <a:gd name="f72" fmla="*/ f68 1 f70"/>
                <a:gd name="f73" fmla="*/ f71 f65 1"/>
                <a:gd name="f74" fmla="*/ f72 f65 1"/>
                <a:gd name="f75" fmla="*/ f72 f66 1"/>
                <a:gd name="f76" fmla="*/ f71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6459" h="6459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0" y="f12"/>
                    <a:pt x="f13" y="f14"/>
                  </a:cubicBezTo>
                  <a:lnTo>
                    <a:pt x="f15" y="f16"/>
                  </a:lnTo>
                  <a:lnTo>
                    <a:pt x="f17" y="f18"/>
                  </a:lnTo>
                  <a:lnTo>
                    <a:pt x="f19" y="f13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9" y="f28"/>
                  </a:cubicBezTo>
                  <a:cubicBezTo>
                    <a:pt x="f29" y="f8"/>
                    <a:pt x="f2" y="f5"/>
                    <a:pt x="f2" y="f30"/>
                  </a:cubicBezTo>
                  <a:lnTo>
                    <a:pt x="f2" y="f31"/>
                  </a:lnTo>
                  <a:cubicBezTo>
                    <a:pt x="f2" y="f32"/>
                    <a:pt x="f33" y="f3"/>
                    <a:pt x="f34" y="f3"/>
                  </a:cubicBezTo>
                  <a:lnTo>
                    <a:pt x="f35" y="f3"/>
                  </a:lnTo>
                  <a:cubicBezTo>
                    <a:pt x="f36" y="f3"/>
                    <a:pt x="f37" y="f38"/>
                    <a:pt x="f39" y="f40"/>
                  </a:cubicBezTo>
                  <a:cubicBezTo>
                    <a:pt x="f41" y="f42"/>
                    <a:pt x="f41" y="f43"/>
                    <a:pt x="f44" y="f45"/>
                  </a:cubicBezTo>
                  <a:lnTo>
                    <a:pt x="f46" y="f47"/>
                  </a:lnTo>
                  <a:lnTo>
                    <a:pt x="f48" y="f49"/>
                  </a:lnTo>
                  <a:lnTo>
                    <a:pt x="f50" y="f44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8"/>
                    <a:pt x="f59" y="f60"/>
                  </a:cubicBezTo>
                  <a:cubicBezTo>
                    <a:pt x="f61" y="f37"/>
                    <a:pt x="f3" y="f62"/>
                    <a:pt x="f3" y="f63"/>
                  </a:cubicBezTo>
                  <a:lnTo>
                    <a:pt x="f3" y="f34"/>
                  </a:lnTo>
                  <a:cubicBezTo>
                    <a:pt x="f3" y="f33"/>
                    <a:pt x="f32" y="f2"/>
                    <a:pt x="f64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983;p88">
              <a:extLst>
                <a:ext uri="{FF2B5EF4-FFF2-40B4-BE49-F238E27FC236}">
                  <a16:creationId xmlns:a16="http://schemas.microsoft.com/office/drawing/2014/main" id="{2B92DDCD-9CFE-3B3D-047D-8BE3401572B6}"/>
                </a:ext>
              </a:extLst>
            </p:cNvPr>
            <p:cNvSpPr/>
            <p:nvPr/>
          </p:nvSpPr>
          <p:spPr>
            <a:xfrm>
              <a:off x="5561536" y="1010988"/>
              <a:ext cx="118113" cy="113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7"/>
                <a:gd name="f4" fmla="val 2944"/>
                <a:gd name="f5" fmla="val 970"/>
                <a:gd name="f6" fmla="val 1"/>
                <a:gd name="f7" fmla="val 685"/>
                <a:gd name="f8" fmla="val 405"/>
                <a:gd name="f9" fmla="val 114"/>
                <a:gd name="f10" fmla="val 221"/>
                <a:gd name="f11" fmla="val 297"/>
                <a:gd name="f12" fmla="val 549"/>
                <a:gd name="f13" fmla="val 2395"/>
                <a:gd name="f14" fmla="val 2678"/>
                <a:gd name="f15" fmla="val 2755"/>
                <a:gd name="f16" fmla="val 3056"/>
                <a:gd name="f17" fmla="val 2345"/>
                <a:gd name="f18" fmla="val 1683"/>
                <a:gd name="f19" fmla="val 1274"/>
                <a:gd name="f20" fmla="val 1670"/>
                <a:gd name="f21" fmla="val 1478"/>
                <a:gd name="f22" fmla="val 90"/>
                <a:gd name="f23" fmla="val 1222"/>
                <a:gd name="f24" fmla="*/ f0 1 3057"/>
                <a:gd name="f25" fmla="*/ f1 1 2944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057"/>
                <a:gd name="f32" fmla="*/ f29 1 2944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057" h="294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11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984;p88">
              <a:extLst>
                <a:ext uri="{FF2B5EF4-FFF2-40B4-BE49-F238E27FC236}">
                  <a16:creationId xmlns:a16="http://schemas.microsoft.com/office/drawing/2014/main" id="{D6790F5F-AFF6-D95A-15F9-1B543EA1BF7B}"/>
                </a:ext>
              </a:extLst>
            </p:cNvPr>
            <p:cNvSpPr/>
            <p:nvPr/>
          </p:nvSpPr>
          <p:spPr>
            <a:xfrm>
              <a:off x="5759933" y="1210546"/>
              <a:ext cx="119347" cy="11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89"/>
                <a:gd name="f4" fmla="val 2977"/>
                <a:gd name="f5" fmla="val 999"/>
                <a:gd name="f6" fmla="val 787"/>
                <a:gd name="f7" fmla="val 577"/>
                <a:gd name="f8" fmla="val 66"/>
                <a:gd name="f9" fmla="val 410"/>
                <a:gd name="f10" fmla="val 205"/>
                <a:gd name="f11" fmla="val 379"/>
                <a:gd name="f12" fmla="val 316"/>
                <a:gd name="f13" fmla="val 268"/>
                <a:gd name="f14" fmla="val 284"/>
                <a:gd name="f15" fmla="val 299"/>
                <a:gd name="f16" fmla="val 1"/>
                <a:gd name="f17" fmla="val 583"/>
                <a:gd name="f18" fmla="val 2427"/>
                <a:gd name="f19" fmla="val 2679"/>
                <a:gd name="f20" fmla="val 2693"/>
                <a:gd name="f21" fmla="val 3088"/>
                <a:gd name="f22" fmla="val 2315"/>
                <a:gd name="f23" fmla="val 1622"/>
                <a:gd name="f24" fmla="val 1244"/>
                <a:gd name="f25" fmla="val 1734"/>
                <a:gd name="f26" fmla="val 1540"/>
                <a:gd name="f27" fmla="val 105"/>
                <a:gd name="f28" fmla="val 1267"/>
                <a:gd name="f29" fmla="*/ f0 1 3089"/>
                <a:gd name="f30" fmla="*/ f1 1 2977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3089"/>
                <a:gd name="f37" fmla="*/ f34 1 2977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3089" h="29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lnTo>
                    <a:pt x="f16" y="f17"/>
                  </a:lnTo>
                  <a:lnTo>
                    <a:pt x="f18" y="f4"/>
                  </a:lnTo>
                  <a:lnTo>
                    <a:pt x="f19" y="f20"/>
                  </a:lnTo>
                  <a:cubicBezTo>
                    <a:pt x="f21" y="f22"/>
                    <a:pt x="f21" y="f23"/>
                    <a:pt x="f19" y="f24"/>
                  </a:cubicBezTo>
                  <a:lnTo>
                    <a:pt x="f25" y="f1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985;p88">
              <a:extLst>
                <a:ext uri="{FF2B5EF4-FFF2-40B4-BE49-F238E27FC236}">
                  <a16:creationId xmlns:a16="http://schemas.microsoft.com/office/drawing/2014/main" id="{D4663D2D-9203-7B43-6C91-40A85693F461}"/>
                </a:ext>
              </a:extLst>
            </p:cNvPr>
            <p:cNvSpPr/>
            <p:nvPr/>
          </p:nvSpPr>
          <p:spPr>
            <a:xfrm>
              <a:off x="5515285" y="1052876"/>
              <a:ext cx="320140" cy="3147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8147"/>
                <a:gd name="f5" fmla="val 725"/>
                <a:gd name="f6" fmla="val 1"/>
                <a:gd name="f7" fmla="val 95"/>
                <a:gd name="f8" fmla="val 631"/>
                <a:gd name="f9" fmla="val 1387"/>
                <a:gd name="f10" fmla="val 284"/>
                <a:gd name="f11" fmla="val 2017"/>
                <a:gd name="f12" fmla="val 4223"/>
                <a:gd name="f13" fmla="val 3938"/>
                <a:gd name="f14" fmla="val 6774"/>
                <a:gd name="f15" fmla="val 6270"/>
                <a:gd name="f16" fmla="val 7972"/>
                <a:gd name="f17" fmla="val 6499"/>
                <a:gd name="f18" fmla="val 8086"/>
                <a:gd name="f19" fmla="val 6745"/>
                <a:gd name="f20" fmla="val 6996"/>
                <a:gd name="f21" fmla="val 7434"/>
                <a:gd name="f22" fmla="val 7886"/>
                <a:gd name="f23" fmla="val 7963"/>
                <a:gd name="f24" fmla="val 7562"/>
                <a:gd name="f25" fmla="*/ f0 1 8286"/>
                <a:gd name="f26" fmla="*/ f1 1 8147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8286"/>
                <a:gd name="f33" fmla="*/ f30 1 8147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8286" h="8147">
                  <a:moveTo>
                    <a:pt x="f5" y="f6"/>
                  </a:moveTo>
                  <a:cubicBezTo>
                    <a:pt x="f7" y="f8"/>
                    <a:pt x="f2" y="f9"/>
                    <a:pt x="f10" y="f11"/>
                  </a:cubicBezTo>
                  <a:cubicBezTo>
                    <a:pt x="f9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3" y="f2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7015;p88">
            <a:extLst>
              <a:ext uri="{FF2B5EF4-FFF2-40B4-BE49-F238E27FC236}">
                <a16:creationId xmlns:a16="http://schemas.microsoft.com/office/drawing/2014/main" id="{11EEDF17-4FEC-CDEA-4851-A2CB63436EB3}"/>
              </a:ext>
            </a:extLst>
          </p:cNvPr>
          <p:cNvGrpSpPr/>
          <p:nvPr/>
        </p:nvGrpSpPr>
        <p:grpSpPr>
          <a:xfrm>
            <a:off x="8170804" y="1679597"/>
            <a:ext cx="498603" cy="496391"/>
            <a:chOff x="8170804" y="1679597"/>
            <a:chExt cx="498603" cy="496391"/>
          </a:xfrm>
        </p:grpSpPr>
        <p:sp>
          <p:nvSpPr>
            <p:cNvPr id="100" name="Google Shape;7016;p88">
              <a:extLst>
                <a:ext uri="{FF2B5EF4-FFF2-40B4-BE49-F238E27FC236}">
                  <a16:creationId xmlns:a16="http://schemas.microsoft.com/office/drawing/2014/main" id="{6D30D7F2-CB41-A95A-CD34-B4F207EBF614}"/>
                </a:ext>
              </a:extLst>
            </p:cNvPr>
            <p:cNvSpPr/>
            <p:nvPr/>
          </p:nvSpPr>
          <p:spPr>
            <a:xfrm>
              <a:off x="8377769" y="1855683"/>
              <a:ext cx="291638" cy="3203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37"/>
                <a:gd name="f4" fmla="val 7508"/>
                <a:gd name="f5" fmla="val 5120"/>
                <a:gd name="f6" fmla="val 2079"/>
                <a:gd name="f7" fmla="val 5206"/>
                <a:gd name="f8" fmla="val 5293"/>
                <a:gd name="f9" fmla="val 2111"/>
                <a:gd name="f10" fmla="val 5356"/>
                <a:gd name="f11" fmla="val 2174"/>
                <a:gd name="f12" fmla="val 5451"/>
                <a:gd name="f13" fmla="val 2268"/>
                <a:gd name="f14" fmla="val 2458"/>
                <a:gd name="f15" fmla="val 2647"/>
                <a:gd name="f16" fmla="val 3308"/>
                <a:gd name="f17" fmla="val 4694"/>
                <a:gd name="f18" fmla="val 3214"/>
                <a:gd name="f19" fmla="val 4757"/>
                <a:gd name="f20" fmla="val 3151"/>
                <a:gd name="f21" fmla="val 4789"/>
                <a:gd name="f22" fmla="val 3056"/>
                <a:gd name="f23" fmla="val 2993"/>
                <a:gd name="f24" fmla="val 2899"/>
                <a:gd name="f25" fmla="val 2836"/>
                <a:gd name="f26" fmla="val 4001"/>
                <a:gd name="f27" fmla="val 2048"/>
                <a:gd name="f28" fmla="val 3907"/>
                <a:gd name="f29" fmla="val 3655"/>
                <a:gd name="f30" fmla="val 3529"/>
                <a:gd name="f31" fmla="val 2221"/>
                <a:gd name="f32" fmla="val 3481"/>
                <a:gd name="f33" fmla="val 2308"/>
                <a:gd name="f34" fmla="val 3458"/>
                <a:gd name="f35" fmla="val 2399"/>
                <a:gd name="f36" fmla="val 2489"/>
                <a:gd name="f37" fmla="val 2584"/>
                <a:gd name="f38" fmla="val 3970"/>
                <a:gd name="f39" fmla="val 4883"/>
                <a:gd name="f40" fmla="val 4946"/>
                <a:gd name="f41" fmla="val 5033"/>
                <a:gd name="f42" fmla="val 1701"/>
                <a:gd name="f43" fmla="val 725"/>
                <a:gd name="f44" fmla="val 756"/>
                <a:gd name="f45" fmla="val 4411"/>
                <a:gd name="f46" fmla="val 6112"/>
                <a:gd name="f47" fmla="val 7152"/>
                <a:gd name="f48" fmla="val 7309"/>
                <a:gd name="f49" fmla="val 7435"/>
                <a:gd name="f50" fmla="val 2237"/>
                <a:gd name="f51" fmla="val 7467"/>
                <a:gd name="f52" fmla="val 2289"/>
                <a:gd name="f53" fmla="val 7493"/>
                <a:gd name="f54" fmla="val 2347"/>
                <a:gd name="f55" fmla="val 2401"/>
                <a:gd name="f56" fmla="val 2477"/>
                <a:gd name="f57" fmla="val 2547"/>
                <a:gd name="f58" fmla="val 7478"/>
                <a:gd name="f59" fmla="val 7404"/>
                <a:gd name="f60" fmla="val 3844"/>
                <a:gd name="f61" fmla="val 5073"/>
                <a:gd name="f62" fmla="val 6018"/>
                <a:gd name="f63" fmla="val 6805"/>
                <a:gd name="f64" fmla="val 6049"/>
                <a:gd name="f65" fmla="val 5104"/>
                <a:gd name="f66" fmla="*/ f0 1 6837"/>
                <a:gd name="f67" fmla="*/ f1 1 7508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6837"/>
                <a:gd name="f74" fmla="*/ f71 1 7508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6837" h="750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lnTo>
                    <a:pt x="f11" y="f26"/>
                  </a:lnTo>
                  <a:cubicBezTo>
                    <a:pt x="f27" y="f28"/>
                    <a:pt x="f27" y="f29"/>
                    <a:pt x="f11" y="f30"/>
                  </a:cubicBez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15" y="f30"/>
                  </a:cubicBezTo>
                  <a:lnTo>
                    <a:pt x="f22" y="f38"/>
                  </a:lnTo>
                  <a:lnTo>
                    <a:pt x="f39" y="f11"/>
                  </a:lnTo>
                  <a:cubicBezTo>
                    <a:pt x="f40" y="f9"/>
                    <a:pt x="f41" y="f6"/>
                    <a:pt x="f5" y="f6"/>
                  </a:cubicBezTo>
                  <a:close/>
                  <a:moveTo>
                    <a:pt x="f42" y="f2"/>
                  </a:moveTo>
                  <a:cubicBezTo>
                    <a:pt x="f43" y="f2"/>
                    <a:pt x="f2" y="f44"/>
                    <a:pt x="f2" y="f42"/>
                  </a:cubicBezTo>
                  <a:lnTo>
                    <a:pt x="f2" y="f45"/>
                  </a:lnTo>
                  <a:cubicBezTo>
                    <a:pt x="f2" y="f10"/>
                    <a:pt x="f43" y="f46"/>
                    <a:pt x="f42" y="f46"/>
                  </a:cubicBezTo>
                  <a:lnTo>
                    <a:pt x="f27" y="f46"/>
                  </a:lnTo>
                  <a:lnTo>
                    <a:pt x="f27" y="f47"/>
                  </a:lnTo>
                  <a:cubicBezTo>
                    <a:pt x="f27" y="f48"/>
                    <a:pt x="f9" y="f49"/>
                    <a:pt x="f50" y="f51"/>
                  </a:cubicBezTo>
                  <a:cubicBezTo>
                    <a:pt x="f52" y="f53"/>
                    <a:pt x="f54" y="f4"/>
                    <a:pt x="f55" y="f4"/>
                  </a:cubicBezTo>
                  <a:cubicBezTo>
                    <a:pt x="f56" y="f4"/>
                    <a:pt x="f57" y="f58"/>
                    <a:pt x="f37" y="f59"/>
                  </a:cubicBezTo>
                  <a:lnTo>
                    <a:pt x="f60" y="f46"/>
                  </a:lnTo>
                  <a:lnTo>
                    <a:pt x="f61" y="f46"/>
                  </a:lnTo>
                  <a:cubicBezTo>
                    <a:pt x="f62" y="f46"/>
                    <a:pt x="f63" y="f10"/>
                    <a:pt x="f63" y="f45"/>
                  </a:cubicBezTo>
                  <a:lnTo>
                    <a:pt x="f63" y="f42"/>
                  </a:lnTo>
                  <a:cubicBezTo>
                    <a:pt x="f3" y="f44"/>
                    <a:pt x="f64" y="f2"/>
                    <a:pt x="f6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7017;p88">
              <a:extLst>
                <a:ext uri="{FF2B5EF4-FFF2-40B4-BE49-F238E27FC236}">
                  <a16:creationId xmlns:a16="http://schemas.microsoft.com/office/drawing/2014/main" id="{8C80DE5A-5C78-B21A-D174-19A890832944}"/>
                </a:ext>
              </a:extLst>
            </p:cNvPr>
            <p:cNvSpPr/>
            <p:nvPr/>
          </p:nvSpPr>
          <p:spPr>
            <a:xfrm>
              <a:off x="8170804" y="1679597"/>
              <a:ext cx="321247" cy="3499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203"/>
                <a:gd name="f5" fmla="val 3781"/>
                <a:gd name="f6" fmla="val 1356"/>
                <a:gd name="f7" fmla="val 4317"/>
                <a:gd name="f8" fmla="val 4789"/>
                <a:gd name="f9" fmla="val 1828"/>
                <a:gd name="f10" fmla="val 2395"/>
                <a:gd name="f11" fmla="val 2710"/>
                <a:gd name="f12" fmla="val 4632"/>
                <a:gd name="f13" fmla="val 3025"/>
                <a:gd name="f14" fmla="val 4411"/>
                <a:gd name="f15" fmla="val 3214"/>
                <a:gd name="f16" fmla="val 4254"/>
                <a:gd name="f17" fmla="val 3341"/>
                <a:gd name="f18" fmla="val 4128"/>
                <a:gd name="f19" fmla="val 3530"/>
                <a:gd name="f20" fmla="val 3782"/>
                <a:gd name="f21" fmla="val 3971"/>
                <a:gd name="f22" fmla="val 3970"/>
                <a:gd name="f23" fmla="val 3592"/>
                <a:gd name="f24" fmla="val 3434"/>
                <a:gd name="f25" fmla="val 3624"/>
                <a:gd name="f26" fmla="val 2931"/>
                <a:gd name="f27" fmla="val 2679"/>
                <a:gd name="f28" fmla="val 4065"/>
                <a:gd name="f29" fmla="val 2584"/>
                <a:gd name="f30" fmla="val 4096"/>
                <a:gd name="f31" fmla="val 2521"/>
                <a:gd name="f32" fmla="val 2206"/>
                <a:gd name="f33" fmla="val 3939"/>
                <a:gd name="f34" fmla="val 2049"/>
                <a:gd name="f35" fmla="val 3750"/>
                <a:gd name="f36" fmla="val 3529"/>
                <a:gd name="f37" fmla="val 3371"/>
                <a:gd name="f38" fmla="val 2742"/>
                <a:gd name="f39" fmla="val 2836"/>
                <a:gd name="f40" fmla="val 2678"/>
                <a:gd name="f41" fmla="val 2741"/>
                <a:gd name="f42" fmla="val 4758"/>
                <a:gd name="f43" fmla="val 4916"/>
                <a:gd name="f44" fmla="val 5105"/>
                <a:gd name="f45" fmla="val 5294"/>
                <a:gd name="f46" fmla="val 5451"/>
                <a:gd name="f47" fmla="val 1733"/>
                <a:gd name="f48" fmla="val 1"/>
                <a:gd name="f49" fmla="val 788"/>
                <a:gd name="f50" fmla="val 789"/>
                <a:gd name="f51" fmla="val 1734"/>
                <a:gd name="f52" fmla="val 5136"/>
                <a:gd name="f53" fmla="val 5987"/>
                <a:gd name="f54" fmla="val 631"/>
                <a:gd name="f55" fmla="val 6649"/>
                <a:gd name="f56" fmla="val 1418"/>
                <a:gd name="f57" fmla="val 6806"/>
                <a:gd name="f58" fmla="val 7846"/>
                <a:gd name="f59" fmla="val 8003"/>
                <a:gd name="f60" fmla="val 1481"/>
                <a:gd name="f61" fmla="val 8129"/>
                <a:gd name="f62" fmla="val 1607"/>
                <a:gd name="f63" fmla="val 8161"/>
                <a:gd name="f64" fmla="val 1659"/>
                <a:gd name="f65" fmla="val 8187"/>
                <a:gd name="f66" fmla="val 1717"/>
                <a:gd name="f67" fmla="val 8202"/>
                <a:gd name="f68" fmla="val 1771"/>
                <a:gd name="f69" fmla="val 1848"/>
                <a:gd name="f70" fmla="val 1917"/>
                <a:gd name="f71" fmla="val 8172"/>
                <a:gd name="f72" fmla="val 1954"/>
                <a:gd name="f73" fmla="val 8098"/>
                <a:gd name="f74" fmla="val 6838"/>
                <a:gd name="f75" fmla="val 5798"/>
                <a:gd name="f76" fmla="val 4475"/>
                <a:gd name="f77" fmla="val 5167"/>
                <a:gd name="f78" fmla="val 3404"/>
                <a:gd name="f79" fmla="val 6490"/>
                <a:gd name="f80" fmla="val 7530"/>
                <a:gd name="f81" fmla="val 6774"/>
                <a:gd name="f82" fmla="val 5829"/>
                <a:gd name="f83" fmla="*/ f0 1 7531"/>
                <a:gd name="f84" fmla="*/ f1 1 8203"/>
                <a:gd name="f85" fmla="val f2"/>
                <a:gd name="f86" fmla="val f3"/>
                <a:gd name="f87" fmla="val f4"/>
                <a:gd name="f88" fmla="+- f87 0 f85"/>
                <a:gd name="f89" fmla="+- f86 0 f85"/>
                <a:gd name="f90" fmla="*/ f89 1 7531"/>
                <a:gd name="f91" fmla="*/ f88 1 8203"/>
                <a:gd name="f92" fmla="*/ f85 1 f90"/>
                <a:gd name="f93" fmla="*/ f86 1 f90"/>
                <a:gd name="f94" fmla="*/ f85 1 f91"/>
                <a:gd name="f95" fmla="*/ f87 1 f91"/>
                <a:gd name="f96" fmla="*/ f92 f83 1"/>
                <a:gd name="f97" fmla="*/ f93 f83 1"/>
                <a:gd name="f98" fmla="*/ f95 f84 1"/>
                <a:gd name="f99" fmla="*/ f94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9" r="f97" b="f98"/>
              <a:pathLst>
                <a:path w="7531" h="820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18"/>
                    <a:pt x="f5" y="f18"/>
                  </a:cubicBezTo>
                  <a:cubicBezTo>
                    <a:pt x="f23" y="f18"/>
                    <a:pt x="f24" y="f21"/>
                    <a:pt x="f24" y="f20"/>
                  </a:cubicBezTo>
                  <a:cubicBezTo>
                    <a:pt x="f24" y="f17"/>
                    <a:pt x="f25" y="f26"/>
                    <a:pt x="f22" y="f27"/>
                  </a:cubicBezTo>
                  <a:cubicBezTo>
                    <a:pt x="f28" y="f29"/>
                    <a:pt x="f30" y="f31"/>
                    <a:pt x="f30" y="f10"/>
                  </a:cubicBezTo>
                  <a:cubicBezTo>
                    <a:pt x="f30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37" y="f10"/>
                  </a:cubicBezTo>
                  <a:cubicBezTo>
                    <a:pt x="f37" y="f29"/>
                    <a:pt x="f15" y="f38"/>
                    <a:pt x="f13" y="f38"/>
                  </a:cubicBezTo>
                  <a:cubicBezTo>
                    <a:pt x="f39" y="f38"/>
                    <a:pt x="f40" y="f29"/>
                    <a:pt x="f40" y="f10"/>
                  </a:cubicBezTo>
                  <a:cubicBezTo>
                    <a:pt x="f41" y="f9"/>
                    <a:pt x="f15" y="f6"/>
                    <a:pt x="f5" y="f6"/>
                  </a:cubicBezTo>
                  <a:close/>
                  <a:moveTo>
                    <a:pt x="f5" y="f42"/>
                  </a:moveTo>
                  <a:cubicBezTo>
                    <a:pt x="f22" y="f42"/>
                    <a:pt x="f18" y="f43"/>
                    <a:pt x="f18" y="f44"/>
                  </a:cubicBezTo>
                  <a:cubicBezTo>
                    <a:pt x="f18" y="f45"/>
                    <a:pt x="f22" y="f46"/>
                    <a:pt x="f5" y="f46"/>
                  </a:cubicBezTo>
                  <a:cubicBezTo>
                    <a:pt x="f23" y="f46"/>
                    <a:pt x="f24" y="f45"/>
                    <a:pt x="f24" y="f44"/>
                  </a:cubicBezTo>
                  <a:cubicBezTo>
                    <a:pt x="f24" y="f43"/>
                    <a:pt x="f23" y="f42"/>
                    <a:pt x="f5" y="f42"/>
                  </a:cubicBezTo>
                  <a:close/>
                  <a:moveTo>
                    <a:pt x="f47" y="f48"/>
                  </a:moveTo>
                  <a:cubicBezTo>
                    <a:pt x="f49" y="f48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54" y="f55"/>
                    <a:pt x="f56" y="f57"/>
                  </a:cubicBezTo>
                  <a:lnTo>
                    <a:pt x="f56" y="f58"/>
                  </a:lnTo>
                  <a:cubicBezTo>
                    <a:pt x="f56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2" y="f73"/>
                  </a:cubicBezTo>
                  <a:lnTo>
                    <a:pt x="f15" y="f74"/>
                  </a:lnTo>
                  <a:lnTo>
                    <a:pt x="f30" y="f74"/>
                  </a:lnTo>
                  <a:lnTo>
                    <a:pt x="f30" y="f75"/>
                  </a:lnTo>
                  <a:cubicBezTo>
                    <a:pt x="f30" y="f76"/>
                    <a:pt x="f77" y="f78"/>
                    <a:pt x="f79" y="f78"/>
                  </a:cubicBezTo>
                  <a:lnTo>
                    <a:pt x="f80" y="f78"/>
                  </a:lnTo>
                  <a:lnTo>
                    <a:pt x="f80" y="f51"/>
                  </a:lnTo>
                  <a:cubicBezTo>
                    <a:pt x="f80" y="f50"/>
                    <a:pt x="f81" y="f48"/>
                    <a:pt x="f82" y="f48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2" name="Google Shape;6799;p88">
            <a:extLst>
              <a:ext uri="{FF2B5EF4-FFF2-40B4-BE49-F238E27FC236}">
                <a16:creationId xmlns:a16="http://schemas.microsoft.com/office/drawing/2014/main" id="{0AFEB229-A722-4ABC-2FEB-D16025B2CDDE}"/>
              </a:ext>
            </a:extLst>
          </p:cNvPr>
          <p:cNvSpPr/>
          <p:nvPr/>
        </p:nvSpPr>
        <p:spPr>
          <a:xfrm>
            <a:off x="4346600" y="1707898"/>
            <a:ext cx="445212" cy="446400"/>
          </a:xfrm>
          <a:custGeom>
            <a:avLst/>
            <a:gdLst>
              <a:gd name="f0" fmla="val w"/>
              <a:gd name="f1" fmla="val h"/>
              <a:gd name="f2" fmla="val 0"/>
              <a:gd name="f3" fmla="val 11658"/>
              <a:gd name="f4" fmla="val 11689"/>
              <a:gd name="f5" fmla="val 7877"/>
              <a:gd name="f6" fmla="val 1386"/>
              <a:gd name="f7" fmla="val 9232"/>
              <a:gd name="f8" fmla="val 10303"/>
              <a:gd name="f9" fmla="val 2458"/>
              <a:gd name="f10" fmla="val 3781"/>
              <a:gd name="f11" fmla="val 4883"/>
              <a:gd name="f12" fmla="val 10240"/>
              <a:gd name="f13" fmla="val 10209"/>
              <a:gd name="f14" fmla="val 4946"/>
              <a:gd name="f15" fmla="val 10177"/>
              <a:gd name="f16" fmla="val 10019"/>
              <a:gd name="f17" fmla="val 4190"/>
              <a:gd name="f18" fmla="val 9704"/>
              <a:gd name="f19" fmla="val 3529"/>
              <a:gd name="f20" fmla="val 9200"/>
              <a:gd name="f21" fmla="val 2962"/>
              <a:gd name="f22" fmla="val 7720"/>
              <a:gd name="f23" fmla="val 4442"/>
              <a:gd name="f24" fmla="val 8192"/>
              <a:gd name="f25" fmla="val 5072"/>
              <a:gd name="f26" fmla="val 8318"/>
              <a:gd name="f27" fmla="val 5860"/>
              <a:gd name="f28" fmla="val 8098"/>
              <a:gd name="f29" fmla="val 6648"/>
              <a:gd name="f30" fmla="val 8003"/>
              <a:gd name="f31" fmla="val 6868"/>
              <a:gd name="f32" fmla="val 7057"/>
              <a:gd name="f33" fmla="val 7278"/>
              <a:gd name="f34" fmla="val 8727"/>
              <a:gd name="f35" fmla="val 9673"/>
              <a:gd name="f36" fmla="val 8160"/>
              <a:gd name="f37" fmla="val 7498"/>
              <a:gd name="f38" fmla="val 6742"/>
              <a:gd name="f39" fmla="val 6805"/>
              <a:gd name="f40" fmla="val 7908"/>
              <a:gd name="f41" fmla="val 9231"/>
              <a:gd name="f42" fmla="val 10302"/>
              <a:gd name="f43" fmla="val 6774"/>
              <a:gd name="f44" fmla="val 10271"/>
              <a:gd name="f45" fmla="val 6743"/>
              <a:gd name="f46" fmla="val 10208"/>
              <a:gd name="f47" fmla="val 10176"/>
              <a:gd name="f48" fmla="val 7499"/>
              <a:gd name="f49" fmla="val 8161"/>
              <a:gd name="f50" fmla="val 8728"/>
              <a:gd name="f51" fmla="val 7279"/>
              <a:gd name="f52" fmla="val 7750"/>
              <a:gd name="f53" fmla="val 7058"/>
              <a:gd name="f54" fmla="val 6869"/>
              <a:gd name="f55" fmla="val 8002"/>
              <a:gd name="f56" fmla="val 8097"/>
              <a:gd name="f57" fmla="val 6365"/>
              <a:gd name="f58" fmla="val 6081"/>
              <a:gd name="f59" fmla="val 8223"/>
              <a:gd name="f60" fmla="val 5861"/>
              <a:gd name="f61" fmla="val 5325"/>
              <a:gd name="f62" fmla="val 4821"/>
              <a:gd name="f63" fmla="val 8065"/>
              <a:gd name="f64" fmla="val 4443"/>
              <a:gd name="f65" fmla="val 9672"/>
              <a:gd name="f66" fmla="val 4191"/>
              <a:gd name="f67" fmla="val 4947"/>
              <a:gd name="f68" fmla="val 4916"/>
              <a:gd name="f69" fmla="val 3813"/>
              <a:gd name="f70" fmla="val 1387"/>
              <a:gd name="f71" fmla="val 1450"/>
              <a:gd name="f72" fmla="val 1482"/>
              <a:gd name="f73" fmla="val 1513"/>
              <a:gd name="f74" fmla="val 1671"/>
              <a:gd name="f75" fmla="val 1986"/>
              <a:gd name="f76" fmla="val 2490"/>
              <a:gd name="f77" fmla="val 3971"/>
              <a:gd name="f78" fmla="val 3498"/>
              <a:gd name="f79" fmla="val 3372"/>
              <a:gd name="f80" fmla="val 3592"/>
              <a:gd name="f81" fmla="val 3687"/>
              <a:gd name="f82" fmla="val 4820"/>
              <a:gd name="f83" fmla="val 4631"/>
              <a:gd name="f84" fmla="val 2017"/>
              <a:gd name="f85" fmla="val 1418"/>
              <a:gd name="f86" fmla="val 1481"/>
              <a:gd name="f87" fmla="val 1512"/>
              <a:gd name="f88" fmla="val 1670"/>
              <a:gd name="f89" fmla="val 1985"/>
              <a:gd name="f90" fmla="val 2489"/>
              <a:gd name="f91" fmla="val 3938"/>
              <a:gd name="f92" fmla="val 4632"/>
              <a:gd name="f93" fmla="val 3686"/>
              <a:gd name="f94" fmla="val 5073"/>
              <a:gd name="f95" fmla="val 5339"/>
              <a:gd name="f96" fmla="val 3496"/>
              <a:gd name="f97" fmla="val 5605"/>
              <a:gd name="f98" fmla="val 3451"/>
              <a:gd name="f99" fmla="val 5865"/>
              <a:gd name="f100" fmla="val 6375"/>
              <a:gd name="f101" fmla="val 6861"/>
              <a:gd name="f102" fmla="val 3625"/>
              <a:gd name="f103" fmla="val 2016"/>
              <a:gd name="f104" fmla="val 5829"/>
              <a:gd name="f105" fmla="val 5420"/>
              <a:gd name="f106" fmla="val 5010"/>
              <a:gd name="f107" fmla="val 315"/>
              <a:gd name="f108" fmla="val 4884"/>
              <a:gd name="f109" fmla="val 725"/>
              <a:gd name="f110" fmla="val 3782"/>
              <a:gd name="f111" fmla="val 2112"/>
              <a:gd name="f112" fmla="val 726"/>
              <a:gd name="f113" fmla="val 2111"/>
              <a:gd name="f114" fmla="val 316"/>
              <a:gd name="f115" fmla="val 5041"/>
              <a:gd name="f116" fmla="val 1"/>
              <a:gd name="f117" fmla="val 5419"/>
              <a:gd name="f118" fmla="val 6270"/>
              <a:gd name="f119" fmla="val 6679"/>
              <a:gd name="f120" fmla="val 7876"/>
              <a:gd name="f121" fmla="val 9578"/>
              <a:gd name="f122" fmla="val 10964"/>
              <a:gd name="f123" fmla="val 5042"/>
              <a:gd name="f124" fmla="val 11342"/>
              <a:gd name="f125" fmla="val 11688"/>
              <a:gd name="f126" fmla="val 6680"/>
              <a:gd name="f127" fmla="val 10965"/>
              <a:gd name="f128" fmla="val 11343"/>
              <a:gd name="f129" fmla="val 6616"/>
              <a:gd name="f130" fmla="val 6617"/>
              <a:gd name="f131" fmla="*/ f0 1 11658"/>
              <a:gd name="f132" fmla="*/ f1 1 11689"/>
              <a:gd name="f133" fmla="val f2"/>
              <a:gd name="f134" fmla="val f3"/>
              <a:gd name="f135" fmla="val f4"/>
              <a:gd name="f136" fmla="+- f135 0 f133"/>
              <a:gd name="f137" fmla="+- f134 0 f133"/>
              <a:gd name="f138" fmla="*/ f137 1 11658"/>
              <a:gd name="f139" fmla="*/ f136 1 11689"/>
              <a:gd name="f140" fmla="*/ f133 1 f138"/>
              <a:gd name="f141" fmla="*/ f134 1 f138"/>
              <a:gd name="f142" fmla="*/ f133 1 f139"/>
              <a:gd name="f143" fmla="*/ f135 1 f139"/>
              <a:gd name="f144" fmla="*/ f140 f131 1"/>
              <a:gd name="f145" fmla="*/ f141 f131 1"/>
              <a:gd name="f146" fmla="*/ f143 f132 1"/>
              <a:gd name="f147" fmla="*/ f142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4" t="f147" r="f145" b="f146"/>
            <a:pathLst>
              <a:path w="11658" h="11689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12" y="f11"/>
                  <a:pt x="f13" y="f14"/>
                  <a:pt x="f15" y="f14"/>
                </a:cubicBezTo>
                <a:cubicBezTo>
                  <a:pt x="f16" y="f17"/>
                  <a:pt x="f18" y="f19"/>
                  <a:pt x="f20" y="f21"/>
                </a:cubicBezTo>
                <a:lnTo>
                  <a:pt x="f22" y="f23"/>
                </a:ln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5" y="f32"/>
                  <a:pt x="f22" y="f33"/>
                </a:cubicBezTo>
                <a:lnTo>
                  <a:pt x="f20" y="f34"/>
                </a:lnTo>
                <a:cubicBezTo>
                  <a:pt x="f35" y="f36"/>
                  <a:pt x="f16" y="f37"/>
                  <a:pt x="f15" y="f38"/>
                </a:cubicBezTo>
                <a:cubicBezTo>
                  <a:pt x="f13" y="f38"/>
                  <a:pt x="f12" y="f39"/>
                  <a:pt x="f8" y="f39"/>
                </a:cubicBezTo>
                <a:lnTo>
                  <a:pt x="f8" y="f40"/>
                </a:lnTo>
                <a:cubicBezTo>
                  <a:pt x="f8" y="f41"/>
                  <a:pt x="f7" y="f42"/>
                  <a:pt x="f5" y="f42"/>
                </a:cubicBezTo>
                <a:lnTo>
                  <a:pt x="f43" y="f42"/>
                </a:lnTo>
                <a:cubicBezTo>
                  <a:pt x="f43" y="f44"/>
                  <a:pt x="f45" y="f46"/>
                  <a:pt x="f45" y="f47"/>
                </a:cubicBezTo>
                <a:cubicBezTo>
                  <a:pt x="f48" y="f16"/>
                  <a:pt x="f49" y="f18"/>
                  <a:pt x="f50" y="f20"/>
                </a:cubicBezTo>
                <a:lnTo>
                  <a:pt x="f51" y="f52"/>
                </a:lnTo>
                <a:cubicBezTo>
                  <a:pt x="f53" y="f40"/>
                  <a:pt x="f54" y="f55"/>
                  <a:pt x="f29" y="f56"/>
                </a:cubicBezTo>
                <a:cubicBezTo>
                  <a:pt x="f57" y="f36"/>
                  <a:pt x="f58" y="f59"/>
                  <a:pt x="f60" y="f59"/>
                </a:cubicBezTo>
                <a:cubicBezTo>
                  <a:pt x="f61" y="f59"/>
                  <a:pt x="f62" y="f63"/>
                  <a:pt x="f64" y="f52"/>
                </a:cubicBezTo>
                <a:lnTo>
                  <a:pt x="f21" y="f20"/>
                </a:lnTo>
                <a:cubicBezTo>
                  <a:pt x="f19" y="f65"/>
                  <a:pt x="f66" y="f16"/>
                  <a:pt x="f67" y="f47"/>
                </a:cubicBezTo>
                <a:cubicBezTo>
                  <a:pt x="f67" y="f46"/>
                  <a:pt x="f68" y="f44"/>
                  <a:pt x="f68" y="f42"/>
                </a:cubicBezTo>
                <a:lnTo>
                  <a:pt x="f69" y="f42"/>
                </a:lnTo>
                <a:cubicBezTo>
                  <a:pt x="f9" y="f42"/>
                  <a:pt x="f70" y="f41"/>
                  <a:pt x="f70" y="f40"/>
                </a:cubicBezTo>
                <a:lnTo>
                  <a:pt x="f70" y="f39"/>
                </a:lnTo>
                <a:cubicBezTo>
                  <a:pt x="f71" y="f39"/>
                  <a:pt x="f72" y="f38"/>
                  <a:pt x="f73" y="f38"/>
                </a:cubicBezTo>
                <a:cubicBezTo>
                  <a:pt x="f74" y="f37"/>
                  <a:pt x="f75" y="f36"/>
                  <a:pt x="f76" y="f34"/>
                </a:cubicBezTo>
                <a:lnTo>
                  <a:pt x="f77" y="f33"/>
                </a:lnTo>
                <a:cubicBezTo>
                  <a:pt x="f78" y="f29"/>
                  <a:pt x="f79" y="f27"/>
                  <a:pt x="f80" y="f25"/>
                </a:cubicBezTo>
                <a:cubicBezTo>
                  <a:pt x="f81" y="f82"/>
                  <a:pt x="f69" y="f83"/>
                  <a:pt x="f77" y="f23"/>
                </a:cubicBezTo>
                <a:lnTo>
                  <a:pt x="f76" y="f21"/>
                </a:lnTo>
                <a:cubicBezTo>
                  <a:pt x="f84" y="f19"/>
                  <a:pt x="f74" y="f17"/>
                  <a:pt x="f73" y="f14"/>
                </a:cubicBezTo>
                <a:cubicBezTo>
                  <a:pt x="f72" y="f14"/>
                  <a:pt x="f71" y="f11"/>
                  <a:pt x="f70" y="f11"/>
                </a:cubicBezTo>
                <a:lnTo>
                  <a:pt x="f70" y="f10"/>
                </a:lnTo>
                <a:cubicBezTo>
                  <a:pt x="f70" y="f9"/>
                  <a:pt x="f9" y="f6"/>
                  <a:pt x="f69" y="f6"/>
                </a:cubicBezTo>
                <a:lnTo>
                  <a:pt x="f68" y="f6"/>
                </a:lnTo>
                <a:cubicBezTo>
                  <a:pt x="f68" y="f85"/>
                  <a:pt x="f67" y="f86"/>
                  <a:pt x="f67" y="f87"/>
                </a:cubicBezTo>
                <a:cubicBezTo>
                  <a:pt x="f66" y="f88"/>
                  <a:pt x="f19" y="f89"/>
                  <a:pt x="f21" y="f90"/>
                </a:cubicBezTo>
                <a:lnTo>
                  <a:pt x="f64" y="f91"/>
                </a:lnTo>
                <a:cubicBezTo>
                  <a:pt x="f92" y="f10"/>
                  <a:pt x="f62" y="f93"/>
                  <a:pt x="f94" y="f80"/>
                </a:cubicBezTo>
                <a:cubicBezTo>
                  <a:pt x="f95" y="f96"/>
                  <a:pt x="f97" y="f98"/>
                  <a:pt x="f99" y="f98"/>
                </a:cubicBezTo>
                <a:cubicBezTo>
                  <a:pt x="f100" y="f98"/>
                  <a:pt x="f101" y="f102"/>
                  <a:pt x="f51" y="f91"/>
                </a:cubicBezTo>
                <a:lnTo>
                  <a:pt x="f50" y="f90"/>
                </a:lnTo>
                <a:cubicBezTo>
                  <a:pt x="f49" y="f103"/>
                  <a:pt x="f48" y="f88"/>
                  <a:pt x="f45" y="f87"/>
                </a:cubicBezTo>
                <a:cubicBezTo>
                  <a:pt x="f45" y="f86"/>
                  <a:pt x="f43" y="f85"/>
                  <a:pt x="f43" y="f6"/>
                </a:cubicBezTo>
                <a:close/>
                <a:moveTo>
                  <a:pt x="f104" y="f2"/>
                </a:moveTo>
                <a:cubicBezTo>
                  <a:pt x="f105" y="f2"/>
                  <a:pt x="f106" y="f107"/>
                  <a:pt x="f108" y="f109"/>
                </a:cubicBezTo>
                <a:lnTo>
                  <a:pt x="f110" y="f109"/>
                </a:lnTo>
                <a:cubicBezTo>
                  <a:pt x="f111" y="f109"/>
                  <a:pt x="f112" y="f113"/>
                  <a:pt x="f112" y="f10"/>
                </a:cubicBezTo>
                <a:lnTo>
                  <a:pt x="f112" y="f11"/>
                </a:lnTo>
                <a:cubicBezTo>
                  <a:pt x="f114" y="f115"/>
                  <a:pt x="f116" y="f117"/>
                  <a:pt x="f116" y="f104"/>
                </a:cubicBezTo>
                <a:cubicBezTo>
                  <a:pt x="f116" y="f118"/>
                  <a:pt x="f114" y="f119"/>
                  <a:pt x="f112" y="f43"/>
                </a:cubicBezTo>
                <a:lnTo>
                  <a:pt x="f112" y="f120"/>
                </a:lnTo>
                <a:cubicBezTo>
                  <a:pt x="f112" y="f121"/>
                  <a:pt x="f111" y="f122"/>
                  <a:pt x="f110" y="f122"/>
                </a:cubicBezTo>
                <a:lnTo>
                  <a:pt x="f108" y="f122"/>
                </a:lnTo>
                <a:cubicBezTo>
                  <a:pt x="f123" y="f124"/>
                  <a:pt x="f105" y="f125"/>
                  <a:pt x="f104" y="f125"/>
                </a:cubicBezTo>
                <a:cubicBezTo>
                  <a:pt x="f118" y="f125"/>
                  <a:pt x="f126" y="f124"/>
                  <a:pt x="f43" y="f122"/>
                </a:cubicBezTo>
                <a:lnTo>
                  <a:pt x="f5" y="f122"/>
                </a:lnTo>
                <a:cubicBezTo>
                  <a:pt x="f121" y="f122"/>
                  <a:pt x="f127" y="f121"/>
                  <a:pt x="f127" y="f120"/>
                </a:cubicBezTo>
                <a:lnTo>
                  <a:pt x="f127" y="f43"/>
                </a:lnTo>
                <a:cubicBezTo>
                  <a:pt x="f128" y="f129"/>
                  <a:pt x="f3" y="f118"/>
                  <a:pt x="f3" y="f104"/>
                </a:cubicBezTo>
                <a:cubicBezTo>
                  <a:pt x="f3" y="f117"/>
                  <a:pt x="f128" y="f25"/>
                  <a:pt x="f127" y="f11"/>
                </a:cubicBezTo>
                <a:lnTo>
                  <a:pt x="f127" y="f10"/>
                </a:lnTo>
                <a:cubicBezTo>
                  <a:pt x="f127" y="f113"/>
                  <a:pt x="f121" y="f109"/>
                  <a:pt x="f5" y="f109"/>
                </a:cubicBezTo>
                <a:lnTo>
                  <a:pt x="f43" y="f109"/>
                </a:lnTo>
                <a:cubicBezTo>
                  <a:pt x="f130" y="f107"/>
                  <a:pt x="f118" y="f2"/>
                  <a:pt x="f104" y="f2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03" name="Google Shape;6862;p88">
            <a:extLst>
              <a:ext uri="{FF2B5EF4-FFF2-40B4-BE49-F238E27FC236}">
                <a16:creationId xmlns:a16="http://schemas.microsoft.com/office/drawing/2014/main" id="{BB41557B-0791-3FEB-1D6F-15ABA8A1E485}"/>
              </a:ext>
            </a:extLst>
          </p:cNvPr>
          <p:cNvGrpSpPr/>
          <p:nvPr/>
        </p:nvGrpSpPr>
        <p:grpSpPr>
          <a:xfrm>
            <a:off x="4907685" y="1706389"/>
            <a:ext cx="460830" cy="449225"/>
            <a:chOff x="4907685" y="1706389"/>
            <a:chExt cx="460830" cy="449225"/>
          </a:xfrm>
        </p:grpSpPr>
        <p:sp>
          <p:nvSpPr>
            <p:cNvPr id="104" name="Google Shape;6863;p88">
              <a:extLst>
                <a:ext uri="{FF2B5EF4-FFF2-40B4-BE49-F238E27FC236}">
                  <a16:creationId xmlns:a16="http://schemas.microsoft.com/office/drawing/2014/main" id="{9CC58B7F-5434-06C9-B52A-278C37D2064F}"/>
                </a:ext>
              </a:extLst>
            </p:cNvPr>
            <p:cNvSpPr/>
            <p:nvPr/>
          </p:nvSpPr>
          <p:spPr>
            <a:xfrm>
              <a:off x="4907685" y="1708720"/>
              <a:ext cx="460830" cy="4468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67"/>
                <a:gd name="f4" fmla="val 11702"/>
                <a:gd name="f5" fmla="val 2558"/>
                <a:gd name="f6" fmla="val 2357"/>
                <a:gd name="f7" fmla="val 2155"/>
                <a:gd name="f8" fmla="val 24"/>
                <a:gd name="f9" fmla="val 1954"/>
                <a:gd name="f10" fmla="val 70"/>
                <a:gd name="f11" fmla="val 1828"/>
                <a:gd name="f12" fmla="val 102"/>
                <a:gd name="f13" fmla="val 1733"/>
                <a:gd name="f14" fmla="val 196"/>
                <a:gd name="f15" fmla="val 1702"/>
                <a:gd name="f16" fmla="val 322"/>
                <a:gd name="f17" fmla="val 1670"/>
                <a:gd name="f18" fmla="val 448"/>
                <a:gd name="f19" fmla="val 543"/>
                <a:gd name="f20" fmla="val 1796"/>
                <a:gd name="f21" fmla="val 637"/>
                <a:gd name="f22" fmla="val 2679"/>
                <a:gd name="f23" fmla="val 1551"/>
                <a:gd name="f24" fmla="val 2962"/>
                <a:gd name="f25" fmla="val 1803"/>
                <a:gd name="f26" fmla="val 2244"/>
                <a:gd name="f27" fmla="val 2528"/>
                <a:gd name="f28" fmla="val 2553"/>
                <a:gd name="f29" fmla="val 2669"/>
                <a:gd name="f30" fmla="val 2379"/>
                <a:gd name="f31" fmla="val 2740"/>
                <a:gd name="f32" fmla="val 2202"/>
                <a:gd name="f33" fmla="val 2025"/>
                <a:gd name="f34" fmla="val 1844"/>
                <a:gd name="f35" fmla="val 788"/>
                <a:gd name="f36" fmla="val 1614"/>
                <a:gd name="f37" fmla="val 744"/>
                <a:gd name="f38" fmla="val 1569"/>
                <a:gd name="f39" fmla="val 668"/>
                <a:gd name="f40" fmla="val 1525"/>
                <a:gd name="f41" fmla="val 582"/>
                <a:gd name="f42" fmla="val 547"/>
                <a:gd name="f43" fmla="val 510"/>
                <a:gd name="f44" fmla="val 1532"/>
                <a:gd name="f45" fmla="val 473"/>
                <a:gd name="f46" fmla="val 347"/>
                <a:gd name="f47" fmla="val 1582"/>
                <a:gd name="f48" fmla="val 284"/>
                <a:gd name="f49" fmla="val 1645"/>
                <a:gd name="f50" fmla="val 253"/>
                <a:gd name="f51" fmla="val 1771"/>
                <a:gd name="f52" fmla="val 1"/>
                <a:gd name="f53" fmla="val 2591"/>
                <a:gd name="f54" fmla="val 3473"/>
                <a:gd name="f55" fmla="val 883"/>
                <a:gd name="f56" fmla="val 4103"/>
                <a:gd name="f57" fmla="val 1366"/>
                <a:gd name="f58" fmla="val 4494"/>
                <a:gd name="f59" fmla="val 1932"/>
                <a:gd name="f60" fmla="val 4750"/>
                <a:gd name="f61" fmla="val 2619"/>
                <a:gd name="f62" fmla="val 2874"/>
                <a:gd name="f63" fmla="val 3145"/>
                <a:gd name="f64" fmla="val 4715"/>
                <a:gd name="f65" fmla="val 3435"/>
                <a:gd name="f66" fmla="val 4638"/>
                <a:gd name="f67" fmla="val 7247"/>
                <a:gd name="f68" fmla="val 8482"/>
                <a:gd name="f69" fmla="val 6963"/>
                <a:gd name="f70" fmla="val 9522"/>
                <a:gd name="f71" fmla="val 7215"/>
                <a:gd name="f72" fmla="val 10372"/>
                <a:gd name="f73" fmla="val 7814"/>
                <a:gd name="f74" fmla="val 10971"/>
                <a:gd name="f75" fmla="val 8291"/>
                <a:gd name="f76" fmla="val 11472"/>
                <a:gd name="f77" fmla="val 8895"/>
                <a:gd name="f78" fmla="val 9516"/>
                <a:gd name="f79" fmla="val 9714"/>
                <a:gd name="f80" fmla="val 9915"/>
                <a:gd name="f81" fmla="val 11678"/>
                <a:gd name="f82" fmla="val 10114"/>
                <a:gd name="f83" fmla="val 11632"/>
                <a:gd name="f84" fmla="val 10240"/>
                <a:gd name="f85" fmla="val 11569"/>
                <a:gd name="f86" fmla="val 10334"/>
                <a:gd name="f87" fmla="val 11506"/>
                <a:gd name="f88" fmla="val 10366"/>
                <a:gd name="f89" fmla="val 11380"/>
                <a:gd name="f90" fmla="val 10397"/>
                <a:gd name="f91" fmla="val 11254"/>
                <a:gd name="f92" fmla="val 11128"/>
                <a:gd name="f93" fmla="val 10271"/>
                <a:gd name="f94" fmla="val 11065"/>
                <a:gd name="f95" fmla="val 9389"/>
                <a:gd name="f96" fmla="val 10152"/>
                <a:gd name="f97" fmla="val 9106"/>
                <a:gd name="f98" fmla="val 9868"/>
                <a:gd name="f99" fmla="val 9459"/>
                <a:gd name="f100" fmla="val 9175"/>
                <a:gd name="f101" fmla="val 9515"/>
                <a:gd name="f102" fmla="val 9033"/>
                <a:gd name="f103" fmla="val 9688"/>
                <a:gd name="f104" fmla="val 8962"/>
                <a:gd name="f105" fmla="val 9866"/>
                <a:gd name="f106" fmla="val 10043"/>
                <a:gd name="f107" fmla="val 10224"/>
                <a:gd name="f108" fmla="val 11279"/>
                <a:gd name="f109" fmla="val 10089"/>
                <a:gd name="f110" fmla="val 11326"/>
                <a:gd name="f111" fmla="val 10135"/>
                <a:gd name="f112" fmla="val 11405"/>
                <a:gd name="f113" fmla="val 10164"/>
                <a:gd name="f114" fmla="val 11494"/>
                <a:gd name="f115" fmla="val 11527"/>
                <a:gd name="f116" fmla="val 11561"/>
                <a:gd name="f117" fmla="val 10160"/>
                <a:gd name="f118" fmla="val 11594"/>
                <a:gd name="f119" fmla="val 11720"/>
                <a:gd name="f120" fmla="val 10120"/>
                <a:gd name="f121" fmla="val 11783"/>
                <a:gd name="f122" fmla="val 10026"/>
                <a:gd name="f123" fmla="val 11815"/>
                <a:gd name="f124" fmla="val 9931"/>
                <a:gd name="f125" fmla="val 9081"/>
                <a:gd name="f126" fmla="val 8230"/>
                <a:gd name="f127" fmla="val 11185"/>
                <a:gd name="f128" fmla="val 7600"/>
                <a:gd name="f129" fmla="val 10778"/>
                <a:gd name="f130" fmla="val 7170"/>
                <a:gd name="f131" fmla="val 6903"/>
                <a:gd name="f132" fmla="val 9537"/>
                <a:gd name="f133" fmla="val 9266"/>
                <a:gd name="f134" fmla="val 8975"/>
                <a:gd name="f135" fmla="val 6944"/>
                <a:gd name="f136" fmla="val 8665"/>
                <a:gd name="f137" fmla="val 7033"/>
                <a:gd name="f138" fmla="val 4852"/>
                <a:gd name="f139" fmla="val 3221"/>
                <a:gd name="f140" fmla="val 4884"/>
                <a:gd name="f141" fmla="val 3032"/>
                <a:gd name="f142" fmla="val 5136"/>
                <a:gd name="f143" fmla="val 2213"/>
                <a:gd name="f144" fmla="val 1330"/>
                <a:gd name="f145" fmla="val 4254"/>
                <a:gd name="f146" fmla="val 700"/>
                <a:gd name="f147" fmla="val 3778"/>
                <a:gd name="f148" fmla="val 225"/>
                <a:gd name="f149" fmla="val 3177"/>
                <a:gd name="f150" fmla="*/ f0 1 12067"/>
                <a:gd name="f151" fmla="*/ f1 1 11702"/>
                <a:gd name="f152" fmla="val f2"/>
                <a:gd name="f153" fmla="val f3"/>
                <a:gd name="f154" fmla="val f4"/>
                <a:gd name="f155" fmla="+- f154 0 f152"/>
                <a:gd name="f156" fmla="+- f153 0 f152"/>
                <a:gd name="f157" fmla="*/ f156 1 12067"/>
                <a:gd name="f158" fmla="*/ f155 1 11702"/>
                <a:gd name="f159" fmla="*/ f152 1 f157"/>
                <a:gd name="f160" fmla="*/ f153 1 f157"/>
                <a:gd name="f161" fmla="*/ f152 1 f158"/>
                <a:gd name="f162" fmla="*/ f154 1 f158"/>
                <a:gd name="f163" fmla="*/ f159 f150 1"/>
                <a:gd name="f164" fmla="*/ f160 f150 1"/>
                <a:gd name="f165" fmla="*/ f162 f151 1"/>
                <a:gd name="f166" fmla="*/ f161 f1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3" t="f166" r="f164" b="f165"/>
              <a:pathLst>
                <a:path w="12067" h="1170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5" y="f19"/>
                    <a:pt x="f20" y="f21"/>
                  </a:cubicBezTo>
                  <a:lnTo>
                    <a:pt x="f22" y="f23"/>
                  </a:lnTo>
                  <a:cubicBezTo>
                    <a:pt x="f24" y="f25"/>
                    <a:pt x="f24" y="f26"/>
                    <a:pt x="f22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29"/>
                    <a:pt x="f15" y="f27"/>
                  </a:cubicBezTo>
                  <a:lnTo>
                    <a:pt x="f35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3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0" y="f54"/>
                    <a:pt x="f55" y="f56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4"/>
                    <a:pt x="f78" y="f4"/>
                  </a:cubicBezTo>
                  <a:cubicBezTo>
                    <a:pt x="f79" y="f4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88" y="f92"/>
                    <a:pt x="f93" y="f94"/>
                  </a:cubicBezTo>
                  <a:lnTo>
                    <a:pt x="f95" y="f96"/>
                  </a:lnTo>
                  <a:cubicBezTo>
                    <a:pt x="f97" y="f98"/>
                    <a:pt x="f97" y="f99"/>
                    <a:pt x="f95" y="f100"/>
                  </a:cubicBezTo>
                  <a:cubicBezTo>
                    <a:pt x="f101" y="f102"/>
                    <a:pt x="f103" y="f104"/>
                    <a:pt x="f105" y="f104"/>
                  </a:cubicBezTo>
                  <a:cubicBezTo>
                    <a:pt x="f106" y="f104"/>
                    <a:pt x="f107" y="f102"/>
                    <a:pt x="f88" y="f100"/>
                  </a:cubicBezTo>
                  <a:lnTo>
                    <a:pt x="f108" y="f109"/>
                  </a:lnTo>
                  <a:cubicBezTo>
                    <a:pt x="f110" y="f111"/>
                    <a:pt x="f112" y="f113"/>
                    <a:pt x="f114" y="f113"/>
                  </a:cubicBezTo>
                  <a:cubicBezTo>
                    <a:pt x="f115" y="f113"/>
                    <a:pt x="f116" y="f117"/>
                    <a:pt x="f118" y="f96"/>
                  </a:cubicBezTo>
                  <a:cubicBezTo>
                    <a:pt x="f119" y="f120"/>
                    <a:pt x="f121" y="f122"/>
                    <a:pt x="f123" y="f124"/>
                  </a:cubicBezTo>
                  <a:cubicBezTo>
                    <a:pt x="f3" y="f125"/>
                    <a:pt x="f123" y="f126"/>
                    <a:pt x="f127" y="f128"/>
                  </a:cubicBezTo>
                  <a:cubicBezTo>
                    <a:pt x="f129" y="f130"/>
                    <a:pt x="f107" y="f131"/>
                    <a:pt x="f132" y="f131"/>
                  </a:cubicBezTo>
                  <a:cubicBezTo>
                    <a:pt x="f133" y="f131"/>
                    <a:pt x="f134" y="f135"/>
                    <a:pt x="f136" y="f137"/>
                  </a:cubicBezTo>
                  <a:lnTo>
                    <a:pt x="f138" y="f139"/>
                  </a:lnTo>
                  <a:lnTo>
                    <a:pt x="f140" y="f141"/>
                  </a:lnTo>
                  <a:cubicBezTo>
                    <a:pt x="f142" y="f143"/>
                    <a:pt x="f140" y="f144"/>
                    <a:pt x="f145" y="f146"/>
                  </a:cubicBezTo>
                  <a:cubicBezTo>
                    <a:pt x="f147" y="f148"/>
                    <a:pt x="f149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6864;p88">
              <a:extLst>
                <a:ext uri="{FF2B5EF4-FFF2-40B4-BE49-F238E27FC236}">
                  <a16:creationId xmlns:a16="http://schemas.microsoft.com/office/drawing/2014/main" id="{4F7E9D89-2802-A3BC-88A0-4347EA68C085}"/>
                </a:ext>
              </a:extLst>
            </p:cNvPr>
            <p:cNvSpPr/>
            <p:nvPr/>
          </p:nvSpPr>
          <p:spPr>
            <a:xfrm>
              <a:off x="4908901" y="1939991"/>
              <a:ext cx="220196" cy="214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66"/>
                <a:gd name="f4" fmla="val 5624"/>
                <a:gd name="f5" fmla="val 4080"/>
                <a:gd name="f6" fmla="val 1504"/>
                <a:gd name="f7" fmla="val 4167"/>
                <a:gd name="f8" fmla="val 4253"/>
                <a:gd name="f9" fmla="val 1528"/>
                <a:gd name="f10" fmla="val 4316"/>
                <a:gd name="f11" fmla="val 1575"/>
                <a:gd name="f12" fmla="val 4442"/>
                <a:gd name="f13" fmla="val 1701"/>
                <a:gd name="f14" fmla="val 1953"/>
                <a:gd name="f15" fmla="val 2048"/>
                <a:gd name="f16" fmla="val 2205"/>
                <a:gd name="f17" fmla="val 4159"/>
                <a:gd name="f18" fmla="val 2158"/>
                <a:gd name="f19" fmla="val 4206"/>
                <a:gd name="f20" fmla="val 2072"/>
                <a:gd name="f21" fmla="val 4230"/>
                <a:gd name="f22" fmla="val 1985"/>
                <a:gd name="f23" fmla="val 1898"/>
                <a:gd name="f24" fmla="val 1812"/>
                <a:gd name="f25" fmla="val 1764"/>
                <a:gd name="f26" fmla="val 1638"/>
                <a:gd name="f27" fmla="val 4033"/>
                <a:gd name="f28" fmla="val 3781"/>
                <a:gd name="f29" fmla="val 3686"/>
                <a:gd name="f30" fmla="val 3844"/>
                <a:gd name="f31" fmla="val 3907"/>
                <a:gd name="f32" fmla="val 3993"/>
                <a:gd name="f33" fmla="val 567"/>
                <a:gd name="f34" fmla="val 3277"/>
                <a:gd name="f35" fmla="val 4694"/>
                <a:gd name="f36" fmla="val 5198"/>
                <a:gd name="f37" fmla="val 835"/>
                <a:gd name="f38" fmla="val 5482"/>
                <a:gd name="f39" fmla="val 1189"/>
                <a:gd name="f40" fmla="val 1540"/>
                <a:gd name="f41" fmla="val 1890"/>
                <a:gd name="f42" fmla="val 2237"/>
                <a:gd name="f43" fmla="val 2489"/>
                <a:gd name="f44" fmla="*/ f0 1 5766"/>
                <a:gd name="f45" fmla="*/ f1 1 5624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66"/>
                <a:gd name="f52" fmla="*/ f49 1 5624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66" h="562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27"/>
                    <a:pt x="f26" y="f28"/>
                    <a:pt x="f25" y="f29"/>
                  </a:cubicBezTo>
                  <a:lnTo>
                    <a:pt x="f30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0" y="f2"/>
                  </a:moveTo>
                  <a:lnTo>
                    <a:pt x="f33" y="f34"/>
                  </a:lnTo>
                  <a:cubicBezTo>
                    <a:pt x="f2" y="f30"/>
                    <a:pt x="f2" y="f35"/>
                    <a:pt x="f33" y="f36"/>
                  </a:cubicBezTo>
                  <a:cubicBezTo>
                    <a:pt x="f37" y="f38"/>
                    <a:pt x="f39" y="f4"/>
                    <a:pt x="f40" y="f4"/>
                  </a:cubicBezTo>
                  <a:cubicBezTo>
                    <a:pt x="f41" y="f4"/>
                    <a:pt x="f42" y="f38"/>
                    <a:pt x="f43" y="f36"/>
                  </a:cubicBezTo>
                  <a:lnTo>
                    <a:pt x="f3" y="f14"/>
                  </a:lnTo>
                  <a:lnTo>
                    <a:pt x="f30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6865;p88">
              <a:extLst>
                <a:ext uri="{FF2B5EF4-FFF2-40B4-BE49-F238E27FC236}">
                  <a16:creationId xmlns:a16="http://schemas.microsoft.com/office/drawing/2014/main" id="{C27155C4-2C00-981E-113A-D7AF0811F368}"/>
                </a:ext>
              </a:extLst>
            </p:cNvPr>
            <p:cNvSpPr/>
            <p:nvPr/>
          </p:nvSpPr>
          <p:spPr>
            <a:xfrm>
              <a:off x="5166378" y="1706389"/>
              <a:ext cx="197327" cy="195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67"/>
                <a:gd name="f4" fmla="val 5109"/>
                <a:gd name="f5" fmla="val 4249"/>
                <a:gd name="f6" fmla="val 1"/>
                <a:gd name="f7" fmla="val 4179"/>
                <a:gd name="f8" fmla="val 4106"/>
                <a:gd name="f9" fmla="val 24"/>
                <a:gd name="f10" fmla="val 4033"/>
                <a:gd name="f11" fmla="val 68"/>
                <a:gd name="f12" fmla="val 2206"/>
                <a:gd name="f13" fmla="val 1171"/>
                <a:gd name="f14" fmla="val 2017"/>
                <a:gd name="f15" fmla="val 1265"/>
                <a:gd name="f16" fmla="val 1985"/>
                <a:gd name="f17" fmla="val 1549"/>
                <a:gd name="f18" fmla="val 2143"/>
                <a:gd name="f19" fmla="val 1706"/>
                <a:gd name="f20" fmla="val 2300"/>
                <a:gd name="f21" fmla="val 1864"/>
                <a:gd name="f22" fmla="val 4164"/>
                <a:gd name="f23" fmla="val 945"/>
                <a:gd name="f24" fmla="val 3245"/>
                <a:gd name="f25" fmla="val 2809"/>
                <a:gd name="f26" fmla="val 3434"/>
                <a:gd name="f27" fmla="val 2998"/>
                <a:gd name="f28" fmla="val 3502"/>
                <a:gd name="f29" fmla="val 3066"/>
                <a:gd name="f30" fmla="val 3594"/>
                <a:gd name="f31" fmla="val 3099"/>
                <a:gd name="f32" fmla="val 3684"/>
                <a:gd name="f33" fmla="val 3802"/>
                <a:gd name="f34" fmla="val 3916"/>
                <a:gd name="f35" fmla="val 3042"/>
                <a:gd name="f36" fmla="val 3970"/>
                <a:gd name="f37" fmla="val 2935"/>
                <a:gd name="f38" fmla="val 5073"/>
                <a:gd name="f39" fmla="val 1108"/>
                <a:gd name="f40" fmla="val 1013"/>
                <a:gd name="f41" fmla="val 793"/>
                <a:gd name="f42" fmla="val 5041"/>
                <a:gd name="f43" fmla="val 698"/>
                <a:gd name="f44" fmla="val 4474"/>
                <a:gd name="f45" fmla="val 100"/>
                <a:gd name="f46" fmla="val 4406"/>
                <a:gd name="f47" fmla="val 32"/>
                <a:gd name="f48" fmla="val 4330"/>
                <a:gd name="f49" fmla="*/ f0 1 5167"/>
                <a:gd name="f50" fmla="*/ f1 1 5109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167"/>
                <a:gd name="f57" fmla="*/ f54 1 5109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167" h="510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" y="f22"/>
                  </a:lnTo>
                  <a:lnTo>
                    <a:pt x="f23" y="f4"/>
                  </a:lnTo>
                  <a:lnTo>
                    <a:pt x="f24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8" y="f39"/>
                  </a:lnTo>
                  <a:cubicBezTo>
                    <a:pt x="f3" y="f40"/>
                    <a:pt x="f3" y="f41"/>
                    <a:pt x="f42" y="f43"/>
                  </a:cubicBezTo>
                  <a:lnTo>
                    <a:pt x="f44" y="f45"/>
                  </a:ln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7" name="Google Shape;6913;p88">
            <a:extLst>
              <a:ext uri="{FF2B5EF4-FFF2-40B4-BE49-F238E27FC236}">
                <a16:creationId xmlns:a16="http://schemas.microsoft.com/office/drawing/2014/main" id="{69BDBA10-9B79-8DF0-0278-DE1E36C176D7}"/>
              </a:ext>
            </a:extLst>
          </p:cNvPr>
          <p:cNvGrpSpPr/>
          <p:nvPr/>
        </p:nvGrpSpPr>
        <p:grpSpPr>
          <a:xfrm>
            <a:off x="5475372" y="1706599"/>
            <a:ext cx="450021" cy="448805"/>
            <a:chOff x="5475372" y="1706599"/>
            <a:chExt cx="450021" cy="448805"/>
          </a:xfrm>
        </p:grpSpPr>
        <p:sp>
          <p:nvSpPr>
            <p:cNvPr id="108" name="Google Shape;6914;p88">
              <a:extLst>
                <a:ext uri="{FF2B5EF4-FFF2-40B4-BE49-F238E27FC236}">
                  <a16:creationId xmlns:a16="http://schemas.microsoft.com/office/drawing/2014/main" id="{83F912D5-FDD2-D361-DE98-CED3CA8AC698}"/>
                </a:ext>
              </a:extLst>
            </p:cNvPr>
            <p:cNvSpPr/>
            <p:nvPr/>
          </p:nvSpPr>
          <p:spPr>
            <a:xfrm>
              <a:off x="5475372" y="1706599"/>
              <a:ext cx="450021" cy="4488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84"/>
                <a:gd name="f4" fmla="val 11752"/>
                <a:gd name="f5" fmla="val 5199"/>
                <a:gd name="f6" fmla="val 1"/>
                <a:gd name="f7" fmla="val 5042"/>
                <a:gd name="f8" fmla="val 4916"/>
                <a:gd name="f9" fmla="val 127"/>
                <a:gd name="f10" fmla="val 4884"/>
                <a:gd name="f11" fmla="val 284"/>
                <a:gd name="f12" fmla="val 4727"/>
                <a:gd name="f13" fmla="val 883"/>
                <a:gd name="f14" fmla="val 4191"/>
                <a:gd name="f15" fmla="val 977"/>
                <a:gd name="f16" fmla="val 3655"/>
                <a:gd name="f17" fmla="val 1229"/>
                <a:gd name="f18" fmla="val 3151"/>
                <a:gd name="f19" fmla="val 1513"/>
                <a:gd name="f20" fmla="val 2647"/>
                <a:gd name="f21" fmla="val 2599"/>
                <a:gd name="f22" fmla="val 1205"/>
                <a:gd name="f23" fmla="val 2542"/>
                <a:gd name="f24" fmla="val 1195"/>
                <a:gd name="f25" fmla="val 2482"/>
                <a:gd name="f26" fmla="val 2386"/>
                <a:gd name="f27" fmla="val 2284"/>
                <a:gd name="f28" fmla="val 1222"/>
                <a:gd name="f29" fmla="val 2206"/>
                <a:gd name="f30" fmla="val 1261"/>
                <a:gd name="f31" fmla="val 1135"/>
                <a:gd name="f32" fmla="val 2332"/>
                <a:gd name="f33" fmla="val 2490"/>
                <a:gd name="f34" fmla="val 1230"/>
                <a:gd name="f35" fmla="val 1198"/>
                <a:gd name="f36" fmla="val 3624"/>
                <a:gd name="f37" fmla="val 978"/>
                <a:gd name="f38" fmla="val 4726"/>
                <a:gd name="f39" fmla="val 4947"/>
                <a:gd name="f40" fmla="val 5041"/>
                <a:gd name="f41" fmla="val 6585"/>
                <a:gd name="f42" fmla="val 6743"/>
                <a:gd name="f43" fmla="val 6869"/>
                <a:gd name="f44" fmla="val 6900"/>
                <a:gd name="f45" fmla="val 7058"/>
                <a:gd name="f46" fmla="val 946"/>
                <a:gd name="f47" fmla="val 7404"/>
                <a:gd name="f48" fmla="val 1072"/>
                <a:gd name="f49" fmla="val 7782"/>
                <a:gd name="f50" fmla="val 8129"/>
                <a:gd name="f51" fmla="val 1504"/>
                <a:gd name="f52" fmla="val 7854"/>
                <a:gd name="f53" fmla="val 2843"/>
                <a:gd name="f54" fmla="val 6486"/>
                <a:gd name="f55" fmla="val 2841"/>
                <a:gd name="f56" fmla="val 2839"/>
                <a:gd name="f57" fmla="val 6488"/>
                <a:gd name="f58" fmla="val 2836"/>
                <a:gd name="f59" fmla="val 6491"/>
                <a:gd name="f60" fmla="val 6459"/>
                <a:gd name="f61" fmla="val 2805"/>
                <a:gd name="f62" fmla="val 6050"/>
                <a:gd name="f63" fmla="val 5955"/>
                <a:gd name="f64" fmla="val 2773"/>
                <a:gd name="f65" fmla="val 4222"/>
                <a:gd name="f66" fmla="val 5861"/>
                <a:gd name="f67" fmla="val 7562"/>
                <a:gd name="f68" fmla="val 8948"/>
                <a:gd name="f69" fmla="val 5924"/>
                <a:gd name="f70" fmla="val 7499"/>
                <a:gd name="f71" fmla="val 7751"/>
                <a:gd name="f72" fmla="val 8822"/>
                <a:gd name="f73" fmla="val 6113"/>
                <a:gd name="f74" fmla="val 6066"/>
                <a:gd name="f75" fmla="val 5963"/>
                <a:gd name="f76" fmla="val 8956"/>
                <a:gd name="f77" fmla="val 5821"/>
                <a:gd name="f78" fmla="val 5680"/>
                <a:gd name="f79" fmla="val 5499"/>
                <a:gd name="f80" fmla="val 5294"/>
                <a:gd name="f81" fmla="val 8917"/>
                <a:gd name="f82" fmla="val 10523"/>
                <a:gd name="f83" fmla="val 4034"/>
                <a:gd name="f84" fmla="val 10681"/>
                <a:gd name="f85" fmla="val 4349"/>
                <a:gd name="f86" fmla="val 10807"/>
                <a:gd name="f87" fmla="val 10870"/>
                <a:gd name="f88" fmla="val 11468"/>
                <a:gd name="f89" fmla="val 11626"/>
                <a:gd name="f90" fmla="val 6901"/>
                <a:gd name="f91" fmla="val 7594"/>
                <a:gd name="f92" fmla="val 10775"/>
                <a:gd name="f93" fmla="val 8633"/>
                <a:gd name="f94" fmla="val 10240"/>
                <a:gd name="f95" fmla="val 9137"/>
                <a:gd name="f96" fmla="val 9185"/>
                <a:gd name="f97" fmla="val 10547"/>
                <a:gd name="f98" fmla="val 9243"/>
                <a:gd name="f99" fmla="val 10558"/>
                <a:gd name="f100" fmla="val 9302"/>
                <a:gd name="f101" fmla="val 9399"/>
                <a:gd name="f102" fmla="val 9501"/>
                <a:gd name="f103" fmla="val 10531"/>
                <a:gd name="f104" fmla="val 9578"/>
                <a:gd name="f105" fmla="val 10492"/>
                <a:gd name="f106" fmla="val 10524"/>
                <a:gd name="f107" fmla="val 9547"/>
                <a:gd name="f108" fmla="val 10650"/>
                <a:gd name="f109" fmla="val 9421"/>
                <a:gd name="f110" fmla="val 9263"/>
                <a:gd name="f111" fmla="val 10555"/>
                <a:gd name="f112" fmla="val 9106"/>
                <a:gd name="f113" fmla="val 10303"/>
                <a:gd name="f114" fmla="val 8601"/>
                <a:gd name="f115" fmla="val 10618"/>
                <a:gd name="f116" fmla="val 10933"/>
                <a:gd name="f117" fmla="val 7026"/>
                <a:gd name="f118" fmla="val 11500"/>
                <a:gd name="f119" fmla="val 11658"/>
                <a:gd name="f120" fmla="val 6806"/>
                <a:gd name="f121" fmla="val 6711"/>
                <a:gd name="f122" fmla="val 6554"/>
                <a:gd name="f123" fmla="val 5167"/>
                <a:gd name="f124" fmla="val 4915"/>
                <a:gd name="f125" fmla="val 10902"/>
                <a:gd name="f126" fmla="val 3687"/>
                <a:gd name="f127" fmla="val 10272"/>
                <a:gd name="f128" fmla="val 2521"/>
                <a:gd name="f129" fmla="val 10587"/>
                <a:gd name="f130" fmla="val 9509"/>
                <a:gd name="f131" fmla="val 1209"/>
                <a:gd name="f132" fmla="val 9430"/>
                <a:gd name="f133" fmla="val 1185"/>
                <a:gd name="f134" fmla="val 9347"/>
                <a:gd name="f135" fmla="val 9279"/>
                <a:gd name="f136" fmla="val 9208"/>
                <a:gd name="f137" fmla="val 1201"/>
                <a:gd name="f138" fmla="val 8161"/>
                <a:gd name="f139" fmla="*/ f0 1 11784"/>
                <a:gd name="f140" fmla="*/ f1 1 11752"/>
                <a:gd name="f141" fmla="val f2"/>
                <a:gd name="f142" fmla="val f3"/>
                <a:gd name="f143" fmla="val f4"/>
                <a:gd name="f144" fmla="+- f143 0 f141"/>
                <a:gd name="f145" fmla="+- f142 0 f141"/>
                <a:gd name="f146" fmla="*/ f145 1 11784"/>
                <a:gd name="f147" fmla="*/ f144 1 11752"/>
                <a:gd name="f148" fmla="*/ f141 1 f146"/>
                <a:gd name="f149" fmla="*/ f142 1 f146"/>
                <a:gd name="f150" fmla="*/ f141 1 f147"/>
                <a:gd name="f151" fmla="*/ f143 1 f147"/>
                <a:gd name="f152" fmla="*/ f148 f139 1"/>
                <a:gd name="f153" fmla="*/ f149 f139 1"/>
                <a:gd name="f154" fmla="*/ f151 f140 1"/>
                <a:gd name="f155" fmla="*/ f150 f1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2" t="f155" r="f153" b="f154"/>
              <a:pathLst>
                <a:path w="11784" h="1175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17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0" y="f29"/>
                  </a:lnTo>
                  <a:cubicBezTo>
                    <a:pt x="f31" y="f32"/>
                    <a:pt x="f31" y="f33"/>
                    <a:pt x="f34" y="f20"/>
                  </a:cubicBezTo>
                  <a:lnTo>
                    <a:pt x="f19" y="f18"/>
                  </a:lnTo>
                  <a:cubicBezTo>
                    <a:pt x="f35" y="f36"/>
                    <a:pt x="f37" y="f14"/>
                    <a:pt x="f13" y="f38"/>
                  </a:cubicBezTo>
                  <a:lnTo>
                    <a:pt x="f11" y="f10"/>
                  </a:lnTo>
                  <a:cubicBezTo>
                    <a:pt x="f9" y="f39"/>
                    <a:pt x="f6" y="f40"/>
                    <a:pt x="f6" y="f5"/>
                  </a:cubicBezTo>
                  <a:lnTo>
                    <a:pt x="f6" y="f41"/>
                  </a:lnTo>
                  <a:cubicBezTo>
                    <a:pt x="f6" y="f42"/>
                    <a:pt x="f9" y="f43"/>
                    <a:pt x="f11" y="f44"/>
                  </a:cubicBezTo>
                  <a:lnTo>
                    <a:pt x="f13" y="f45"/>
                  </a:lnTo>
                  <a:cubicBezTo>
                    <a:pt x="f46" y="f47"/>
                    <a:pt x="f48" y="f49"/>
                    <a:pt x="f34" y="f50"/>
                  </a:cubicBezTo>
                  <a:cubicBezTo>
                    <a:pt x="f51" y="f52"/>
                    <a:pt x="f53" y="f54"/>
                    <a:pt x="f55" y="f54"/>
                  </a:cubicBezTo>
                  <a:lnTo>
                    <a:pt x="f55" y="f54"/>
                  </a:lnTo>
                  <a:cubicBezTo>
                    <a:pt x="f55" y="f54"/>
                    <a:pt x="f56" y="f57"/>
                    <a:pt x="f58" y="f59"/>
                  </a:cubicBezTo>
                  <a:cubicBezTo>
                    <a:pt x="f58" y="f60"/>
                    <a:pt x="f61" y="f62"/>
                    <a:pt x="f61" y="f63"/>
                  </a:cubicBezTo>
                  <a:cubicBezTo>
                    <a:pt x="f64" y="f65"/>
                    <a:pt x="f14" y="f58"/>
                    <a:pt x="f66" y="f58"/>
                  </a:cubicBezTo>
                  <a:cubicBezTo>
                    <a:pt x="f67" y="f58"/>
                    <a:pt x="f68" y="f65"/>
                    <a:pt x="f68" y="f69"/>
                  </a:cubicBezTo>
                  <a:cubicBezTo>
                    <a:pt x="f68" y="f70"/>
                    <a:pt x="f71" y="f72"/>
                    <a:pt x="f73" y="f68"/>
                  </a:cubicBezTo>
                  <a:cubicBezTo>
                    <a:pt x="f74" y="f68"/>
                    <a:pt x="f75" y="f76"/>
                    <a:pt x="f77" y="f76"/>
                  </a:cubicBezTo>
                  <a:cubicBezTo>
                    <a:pt x="f78" y="f76"/>
                    <a:pt x="f79" y="f68"/>
                    <a:pt x="f80" y="f81"/>
                  </a:cubicBezTo>
                  <a:lnTo>
                    <a:pt x="f16" y="f82"/>
                  </a:lnTo>
                  <a:cubicBezTo>
                    <a:pt x="f83" y="f84"/>
                    <a:pt x="f85" y="f86"/>
                    <a:pt x="f12" y="f87"/>
                  </a:cubicBezTo>
                  <a:lnTo>
                    <a:pt x="f10" y="f88"/>
                  </a:lnTo>
                  <a:cubicBezTo>
                    <a:pt x="f8" y="f89"/>
                    <a:pt x="f7" y="f4"/>
                    <a:pt x="f5" y="f4"/>
                  </a:cubicBezTo>
                  <a:lnTo>
                    <a:pt x="f41" y="f4"/>
                  </a:lnTo>
                  <a:cubicBezTo>
                    <a:pt x="f42" y="f4"/>
                    <a:pt x="f43" y="f89"/>
                    <a:pt x="f90" y="f88"/>
                  </a:cubicBezTo>
                  <a:lnTo>
                    <a:pt x="f45" y="f87"/>
                  </a:lnTo>
                  <a:cubicBezTo>
                    <a:pt x="f91" y="f92"/>
                    <a:pt x="f50" y="f82"/>
                    <a:pt x="f93" y="f94"/>
                  </a:cubicBezTo>
                  <a:lnTo>
                    <a:pt x="f95" y="f82"/>
                  </a:ln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lnTo>
                    <a:pt x="f106" y="f107"/>
                  </a:lnTo>
                  <a:cubicBezTo>
                    <a:pt x="f108" y="f109"/>
                    <a:pt x="f108" y="f110"/>
                    <a:pt x="f111" y="f112"/>
                  </a:cubicBezTo>
                  <a:lnTo>
                    <a:pt x="f113" y="f114"/>
                  </a:lnTo>
                  <a:cubicBezTo>
                    <a:pt x="f115" y="f50"/>
                    <a:pt x="f86" y="f67"/>
                    <a:pt x="f116" y="f117"/>
                  </a:cubicBezTo>
                  <a:lnTo>
                    <a:pt x="f118" y="f43"/>
                  </a:lnTo>
                  <a:cubicBezTo>
                    <a:pt x="f119" y="f120"/>
                    <a:pt x="f3" y="f121"/>
                    <a:pt x="f3" y="f122"/>
                  </a:cubicBezTo>
                  <a:lnTo>
                    <a:pt x="f3" y="f123"/>
                  </a:lnTo>
                  <a:cubicBezTo>
                    <a:pt x="f4" y="f40"/>
                    <a:pt x="f119" y="f124"/>
                    <a:pt x="f118" y="f10"/>
                  </a:cubicBezTo>
                  <a:lnTo>
                    <a:pt x="f125" y="f38"/>
                  </a:lnTo>
                  <a:cubicBezTo>
                    <a:pt x="f86" y="f14"/>
                    <a:pt x="f111" y="f126"/>
                    <a:pt x="f127" y="f18"/>
                  </a:cubicBezTo>
                  <a:lnTo>
                    <a:pt x="f111" y="f20"/>
                  </a:lnTo>
                  <a:cubicBezTo>
                    <a:pt x="f108" y="f128"/>
                    <a:pt x="f129" y="f32"/>
                    <a:pt x="f106" y="f29"/>
                  </a:cubicBezTo>
                  <a:lnTo>
                    <a:pt x="f104" y="f30"/>
                  </a:ln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95" y="f17"/>
                  </a:cubicBezTo>
                  <a:lnTo>
                    <a:pt x="f93" y="f19"/>
                  </a:lnTo>
                  <a:cubicBezTo>
                    <a:pt x="f138" y="f35"/>
                    <a:pt x="f91" y="f15"/>
                    <a:pt x="f45" y="f13"/>
                  </a:cubicBezTo>
                  <a:lnTo>
                    <a:pt x="f90" y="f11"/>
                  </a:lnTo>
                  <a:cubicBezTo>
                    <a:pt x="f43" y="f9"/>
                    <a:pt x="f42" y="f6"/>
                    <a:pt x="f41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6915;p88">
              <a:extLst>
                <a:ext uri="{FF2B5EF4-FFF2-40B4-BE49-F238E27FC236}">
                  <a16:creationId xmlns:a16="http://schemas.microsoft.com/office/drawing/2014/main" id="{E48B6BDB-B466-B9FF-2AF2-229A3F1294D3}"/>
                </a:ext>
              </a:extLst>
            </p:cNvPr>
            <p:cNvSpPr/>
            <p:nvPr/>
          </p:nvSpPr>
          <p:spPr>
            <a:xfrm>
              <a:off x="5475372" y="1841025"/>
              <a:ext cx="328507" cy="3131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02"/>
                <a:gd name="f4" fmla="val 8201"/>
                <a:gd name="f5" fmla="val 5939"/>
                <a:gd name="f6" fmla="val 4729"/>
                <a:gd name="f7" fmla="val 3750"/>
                <a:gd name="f8" fmla="val 854"/>
                <a:gd name="f9" fmla="val 3561"/>
                <a:gd name="f10" fmla="val 1963"/>
                <a:gd name="f11" fmla="val 3466"/>
                <a:gd name="f12" fmla="val 2404"/>
                <a:gd name="f13" fmla="val 3498"/>
                <a:gd name="f14" fmla="val 2813"/>
                <a:gd name="f15" fmla="val 3624"/>
                <a:gd name="f16" fmla="val 3223"/>
                <a:gd name="f17" fmla="val 410"/>
                <a:gd name="f18" fmla="val 6468"/>
                <a:gd name="f19" fmla="val 1"/>
                <a:gd name="f20" fmla="val 6846"/>
                <a:gd name="f21" fmla="val 7507"/>
                <a:gd name="f22" fmla="val 7917"/>
                <a:gd name="f23" fmla="val 600"/>
                <a:gd name="f24" fmla="val 8106"/>
                <a:gd name="f25" fmla="val 852"/>
                <a:gd name="f26" fmla="val 8200"/>
                <a:gd name="f27" fmla="val 1111"/>
                <a:gd name="f28" fmla="val 1371"/>
                <a:gd name="f29" fmla="val 1639"/>
                <a:gd name="f30" fmla="val 1860"/>
                <a:gd name="f31" fmla="val 5136"/>
                <a:gd name="f32" fmla="val 4640"/>
                <a:gd name="f33" fmla="val 5388"/>
                <a:gd name="f34" fmla="val 4735"/>
                <a:gd name="f35" fmla="val 5664"/>
                <a:gd name="f36" fmla="val 4782"/>
                <a:gd name="f37" fmla="val 5947"/>
                <a:gd name="f38" fmla="val 6231"/>
                <a:gd name="f39" fmla="val 6522"/>
                <a:gd name="f40" fmla="val 6806"/>
                <a:gd name="f41" fmla="val 7846"/>
                <a:gd name="f42" fmla="val 4294"/>
                <a:gd name="f43" fmla="val 3065"/>
                <a:gd name="f44" fmla="val 8224"/>
                <a:gd name="f45" fmla="val 1773"/>
                <a:gd name="f46" fmla="val 8192"/>
                <a:gd name="f47" fmla="val 1647"/>
                <a:gd name="f48" fmla="val 8129"/>
                <a:gd name="f49" fmla="val 1553"/>
                <a:gd name="f50" fmla="val 8003"/>
                <a:gd name="f51" fmla="val 1521"/>
                <a:gd name="f52" fmla="val 7972"/>
                <a:gd name="f53" fmla="val 1514"/>
                <a:gd name="f54" fmla="val 7942"/>
                <a:gd name="f55" fmla="val 1510"/>
                <a:gd name="f56" fmla="val 7914"/>
                <a:gd name="f57" fmla="val 7830"/>
                <a:gd name="f58" fmla="val 7759"/>
                <a:gd name="f59" fmla="val 1545"/>
                <a:gd name="f60" fmla="val 7688"/>
                <a:gd name="f61" fmla="val 1616"/>
                <a:gd name="f62" fmla="val 6901"/>
                <a:gd name="f63" fmla="val 6759"/>
                <a:gd name="f64" fmla="val 2530"/>
                <a:gd name="f65" fmla="val 6578"/>
                <a:gd name="f66" fmla="val 2593"/>
                <a:gd name="f67" fmla="val 6400"/>
                <a:gd name="f68" fmla="val 6223"/>
                <a:gd name="f69" fmla="val 6050"/>
                <a:gd name="f70" fmla="val 5924"/>
                <a:gd name="f71" fmla="val 5640"/>
                <a:gd name="f72" fmla="val 2120"/>
                <a:gd name="f73" fmla="val 1679"/>
                <a:gd name="f74" fmla="val 1395"/>
                <a:gd name="f75" fmla="val 6711"/>
                <a:gd name="f76" fmla="val 608"/>
                <a:gd name="f77" fmla="val 6774"/>
                <a:gd name="f78" fmla="val 545"/>
                <a:gd name="f79" fmla="val 419"/>
                <a:gd name="f80" fmla="val 293"/>
                <a:gd name="f81" fmla="val 6743"/>
                <a:gd name="f82" fmla="val 198"/>
                <a:gd name="f83" fmla="val 6648"/>
                <a:gd name="f84" fmla="val 104"/>
                <a:gd name="f85" fmla="val 6554"/>
                <a:gd name="f86" fmla="val 72"/>
                <a:gd name="f87" fmla="val 6344"/>
                <a:gd name="f88" fmla="val 23"/>
                <a:gd name="f89" fmla="val 6139"/>
                <a:gd name="f90" fmla="*/ f0 1 8602"/>
                <a:gd name="f91" fmla="*/ f1 1 8201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8602"/>
                <a:gd name="f98" fmla="*/ f95 1 8201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8602" h="820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34"/>
                    <a:pt x="f40" y="f32"/>
                  </a:cubicBezTo>
                  <a:cubicBezTo>
                    <a:pt x="f41" y="f42"/>
                    <a:pt x="f3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60" y="f61"/>
                  </a:cubicBezTo>
                  <a:lnTo>
                    <a:pt x="f62" y="f12"/>
                  </a:ln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64"/>
                    <a:pt x="f70" y="f12"/>
                  </a:cubicBezTo>
                  <a:cubicBezTo>
                    <a:pt x="f71" y="f72"/>
                    <a:pt x="f71" y="f73"/>
                    <a:pt x="f70" y="f74"/>
                  </a:cubicBezTo>
                  <a:lnTo>
                    <a:pt x="f75" y="f76"/>
                  </a:lnTo>
                  <a:cubicBezTo>
                    <a:pt x="f77" y="f78"/>
                    <a:pt x="f40" y="f79"/>
                    <a:pt x="f77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0" name="Google Shape;6947;p88">
            <a:extLst>
              <a:ext uri="{FF2B5EF4-FFF2-40B4-BE49-F238E27FC236}">
                <a16:creationId xmlns:a16="http://schemas.microsoft.com/office/drawing/2014/main" id="{DECEE15D-8D1A-B8B9-8925-2235F1D71F3B}"/>
              </a:ext>
            </a:extLst>
          </p:cNvPr>
          <p:cNvGrpSpPr/>
          <p:nvPr/>
        </p:nvGrpSpPr>
        <p:grpSpPr>
          <a:xfrm>
            <a:off x="3147849" y="1725783"/>
            <a:ext cx="446391" cy="447617"/>
            <a:chOff x="3147849" y="1725783"/>
            <a:chExt cx="446391" cy="447617"/>
          </a:xfrm>
        </p:grpSpPr>
        <p:sp>
          <p:nvSpPr>
            <p:cNvPr id="111" name="Google Shape;6948;p88">
              <a:extLst>
                <a:ext uri="{FF2B5EF4-FFF2-40B4-BE49-F238E27FC236}">
                  <a16:creationId xmlns:a16="http://schemas.microsoft.com/office/drawing/2014/main" id="{0A16C3F4-DA35-1CBD-C9D0-27F8E20E45D3}"/>
                </a:ext>
              </a:extLst>
            </p:cNvPr>
            <p:cNvSpPr/>
            <p:nvPr/>
          </p:nvSpPr>
          <p:spPr>
            <a:xfrm>
              <a:off x="3147849" y="1725783"/>
              <a:ext cx="105896" cy="4464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11689"/>
                <a:gd name="f5" fmla="val 1418"/>
                <a:gd name="f6" fmla="val 1072"/>
                <a:gd name="f7" fmla="val 757"/>
                <a:gd name="f8" fmla="val 315"/>
                <a:gd name="f9" fmla="val 662"/>
                <a:gd name="f10" fmla="val 9578"/>
                <a:gd name="f11" fmla="val 9830"/>
                <a:gd name="f12" fmla="val 914"/>
                <a:gd name="f13" fmla="val 10050"/>
                <a:gd name="f14" fmla="val 1103"/>
                <a:gd name="f15" fmla="val 10176"/>
                <a:gd name="f16" fmla="val 10996"/>
                <a:gd name="f17" fmla="val 347"/>
                <a:gd name="f18" fmla="val 158"/>
                <a:gd name="f19" fmla="val 1"/>
                <a:gd name="f20" fmla="val 11153"/>
                <a:gd name="f21" fmla="val 11342"/>
                <a:gd name="f22" fmla="val 11531"/>
                <a:gd name="f23" fmla="val 2395"/>
                <a:gd name="f24" fmla="val 2616"/>
                <a:gd name="f25" fmla="val 1733"/>
                <a:gd name="f26" fmla="val 1922"/>
                <a:gd name="f27" fmla="val 2080"/>
                <a:gd name="f28" fmla="val 9861"/>
                <a:gd name="f29" fmla="val 284"/>
                <a:gd name="f30" fmla="val 1765"/>
                <a:gd name="f31" fmla="*/ f0 1 2773"/>
                <a:gd name="f32" fmla="*/ f1 1 11689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773"/>
                <a:gd name="f39" fmla="*/ f36 1 11689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773" h="1168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lnTo>
                    <a:pt x="f14" y="f16"/>
                  </a:lnTo>
                  <a:lnTo>
                    <a:pt x="f17" y="f16"/>
                  </a:lnTo>
                  <a:cubicBezTo>
                    <a:pt x="f18" y="f16"/>
                    <a:pt x="f19" y="f20"/>
                    <a:pt x="f19" y="f21"/>
                  </a:cubicBezTo>
                  <a:cubicBezTo>
                    <a:pt x="f19" y="f22"/>
                    <a:pt x="f18" y="f4"/>
                    <a:pt x="f17" y="f4"/>
                  </a:cubicBezTo>
                  <a:lnTo>
                    <a:pt x="f23" y="f4"/>
                  </a:lnTo>
                  <a:cubicBezTo>
                    <a:pt x="f24" y="f4"/>
                    <a:pt x="f3" y="f22"/>
                    <a:pt x="f3" y="f21"/>
                  </a:cubicBezTo>
                  <a:cubicBezTo>
                    <a:pt x="f3" y="f20"/>
                    <a:pt x="f24" y="f16"/>
                    <a:pt x="f23" y="f16"/>
                  </a:cubicBezTo>
                  <a:lnTo>
                    <a:pt x="f25" y="f16"/>
                  </a:lnTo>
                  <a:lnTo>
                    <a:pt x="f25" y="f15"/>
                  </a:lnTo>
                  <a:cubicBezTo>
                    <a:pt x="f26" y="f13"/>
                    <a:pt x="f27" y="f28"/>
                    <a:pt x="f27" y="f10"/>
                  </a:cubicBezTo>
                  <a:lnTo>
                    <a:pt x="f27" y="f9"/>
                  </a:lnTo>
                  <a:cubicBezTo>
                    <a:pt x="f27" y="f29"/>
                    <a:pt x="f30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6949;p88">
              <a:extLst>
                <a:ext uri="{FF2B5EF4-FFF2-40B4-BE49-F238E27FC236}">
                  <a16:creationId xmlns:a16="http://schemas.microsoft.com/office/drawing/2014/main" id="{97022460-3C5E-826B-4C4C-F454C6A9EC77}"/>
                </a:ext>
              </a:extLst>
            </p:cNvPr>
            <p:cNvSpPr/>
            <p:nvPr/>
          </p:nvSpPr>
          <p:spPr>
            <a:xfrm>
              <a:off x="3464286" y="1897828"/>
              <a:ext cx="129954" cy="38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val 190"/>
                <a:gd name="f12" fmla="*/ f0 1 3403"/>
                <a:gd name="f13" fmla="*/ f1 1 10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403"/>
                <a:gd name="f20" fmla="*/ f17 1 10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11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6950;p88">
              <a:extLst>
                <a:ext uri="{FF2B5EF4-FFF2-40B4-BE49-F238E27FC236}">
                  <a16:creationId xmlns:a16="http://schemas.microsoft.com/office/drawing/2014/main" id="{5357EB7E-1724-BFF3-ACB2-30C14A74EBA3}"/>
                </a:ext>
              </a:extLst>
            </p:cNvPr>
            <p:cNvSpPr/>
            <p:nvPr/>
          </p:nvSpPr>
          <p:spPr>
            <a:xfrm>
              <a:off x="3464286" y="1962787"/>
              <a:ext cx="129954" cy="38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*/ f0 1 3403"/>
                <a:gd name="f12" fmla="*/ f1 1 100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403"/>
                <a:gd name="f19" fmla="*/ f16 1 100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6951;p88">
              <a:extLst>
                <a:ext uri="{FF2B5EF4-FFF2-40B4-BE49-F238E27FC236}">
                  <a16:creationId xmlns:a16="http://schemas.microsoft.com/office/drawing/2014/main" id="{A2358635-374F-6C00-F417-3A51A092AF3F}"/>
                </a:ext>
              </a:extLst>
            </p:cNvPr>
            <p:cNvSpPr/>
            <p:nvPr/>
          </p:nvSpPr>
          <p:spPr>
            <a:xfrm>
              <a:off x="3464286" y="2026566"/>
              <a:ext cx="103491" cy="397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10"/>
                <a:gd name="f4" fmla="val 1041"/>
                <a:gd name="f5" fmla="val 505"/>
                <a:gd name="f6" fmla="val 1"/>
                <a:gd name="f7" fmla="val 221"/>
                <a:gd name="f8" fmla="val 253"/>
                <a:gd name="f9" fmla="val 536"/>
                <a:gd name="f10" fmla="val 788"/>
                <a:gd name="f11" fmla="val 1040"/>
                <a:gd name="f12" fmla="val 2206"/>
                <a:gd name="f13" fmla="val 2458"/>
                <a:gd name="f14" fmla="val 2521"/>
                <a:gd name="f15" fmla="*/ f0 1 2710"/>
                <a:gd name="f16" fmla="*/ f1 1 104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710"/>
                <a:gd name="f23" fmla="*/ f20 1 104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710" h="104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8"/>
                    <a:pt x="f14" y="f6"/>
                    <a:pt x="f12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6952;p88">
              <a:extLst>
                <a:ext uri="{FF2B5EF4-FFF2-40B4-BE49-F238E27FC236}">
                  <a16:creationId xmlns:a16="http://schemas.microsoft.com/office/drawing/2014/main" id="{2767CF2C-E9C3-C4AA-4859-45671A053C40}"/>
                </a:ext>
              </a:extLst>
            </p:cNvPr>
            <p:cNvSpPr/>
            <p:nvPr/>
          </p:nvSpPr>
          <p:spPr>
            <a:xfrm>
              <a:off x="3412540" y="1725783"/>
              <a:ext cx="78254" cy="794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2080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*/ f0 1 2049"/>
                <a:gd name="f11" fmla="*/ f1 1 2080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049"/>
                <a:gd name="f18" fmla="*/ f15 1 2080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049" h="208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6953;p88">
              <a:extLst>
                <a:ext uri="{FF2B5EF4-FFF2-40B4-BE49-F238E27FC236}">
                  <a16:creationId xmlns:a16="http://schemas.microsoft.com/office/drawing/2014/main" id="{7593F657-12B6-6C08-EBD0-9B38CDD37845}"/>
                </a:ext>
              </a:extLst>
            </p:cNvPr>
            <p:cNvSpPr/>
            <p:nvPr/>
          </p:nvSpPr>
          <p:spPr>
            <a:xfrm>
              <a:off x="3514816" y="1725783"/>
              <a:ext cx="52971" cy="842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6"/>
                <a:gd name="f5" fmla="val 1"/>
                <a:gd name="f6" fmla="val 2111"/>
                <a:gd name="f7" fmla="val 883"/>
                <a:gd name="f8" fmla="val 1072"/>
                <a:gd name="f9" fmla="val 1261"/>
                <a:gd name="f10" fmla="val 2143"/>
                <a:gd name="f11" fmla="val 1040"/>
                <a:gd name="f12" fmla="val 473"/>
                <a:gd name="f13" fmla="val 914"/>
                <a:gd name="f14" fmla="val 347"/>
                <a:gd name="f15" fmla="*/ f0 1 1387"/>
                <a:gd name="f16" fmla="*/ f1 1 220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220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2206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3" y="f4"/>
                  </a:cubicBez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6954;p88">
              <a:extLst>
                <a:ext uri="{FF2B5EF4-FFF2-40B4-BE49-F238E27FC236}">
                  <a16:creationId xmlns:a16="http://schemas.microsoft.com/office/drawing/2014/main" id="{4C1C5C04-B13F-62CE-19BA-68C896FDDF50}"/>
                </a:ext>
              </a:extLst>
            </p:cNvPr>
            <p:cNvSpPr/>
            <p:nvPr/>
          </p:nvSpPr>
          <p:spPr>
            <a:xfrm>
              <a:off x="3251350" y="1831643"/>
              <a:ext cx="316437" cy="2346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6145"/>
                <a:gd name="f5" fmla="val 1"/>
                <a:gd name="f6" fmla="val 6144"/>
                <a:gd name="f7" fmla="val 378"/>
                <a:gd name="f8" fmla="val 756"/>
                <a:gd name="f9" fmla="val 1071"/>
                <a:gd name="f10" fmla="val 5892"/>
                <a:gd name="f11" fmla="val 1260"/>
                <a:gd name="f12" fmla="val 5577"/>
                <a:gd name="f13" fmla="val 2016"/>
                <a:gd name="f14" fmla="val 5955"/>
                <a:gd name="f15" fmla="val 2268"/>
                <a:gd name="f16" fmla="val 6050"/>
                <a:gd name="f17" fmla="val 2552"/>
                <a:gd name="f18" fmla="val 2773"/>
                <a:gd name="f19" fmla="val 3497"/>
                <a:gd name="f20" fmla="val 3057"/>
                <a:gd name="f21" fmla="val 3214"/>
                <a:gd name="f22" fmla="val 3309"/>
                <a:gd name="f23" fmla="val 2867"/>
                <a:gd name="f24" fmla="val 3435"/>
                <a:gd name="f25" fmla="val 2457"/>
                <a:gd name="f26" fmla="val 2111"/>
                <a:gd name="f27" fmla="val 3277"/>
                <a:gd name="f28" fmla="val 2868"/>
                <a:gd name="f29" fmla="val 2710"/>
                <a:gd name="f30" fmla="val 3025"/>
                <a:gd name="f31" fmla="val 2238"/>
                <a:gd name="f32" fmla="val 1702"/>
                <a:gd name="f33" fmla="val 1009"/>
                <a:gd name="f34" fmla="val 7782"/>
                <a:gd name="f35" fmla="val 8065"/>
                <a:gd name="f36" fmla="val 788"/>
                <a:gd name="f37" fmla="val 505"/>
                <a:gd name="f38" fmla="val 221"/>
                <a:gd name="f39" fmla="val 3560"/>
                <a:gd name="f40" fmla="val 3308"/>
                <a:gd name="f41" fmla="val 2899"/>
                <a:gd name="f42" fmla="val 158"/>
                <a:gd name="f43" fmla="val 2583"/>
                <a:gd name="f44" fmla="val 442"/>
                <a:gd name="f45" fmla="val 2426"/>
                <a:gd name="f46" fmla="val 599"/>
                <a:gd name="f47" fmla="val 2205"/>
                <a:gd name="f48" fmla="val 662"/>
                <a:gd name="f49" fmla="val 1985"/>
                <a:gd name="f50" fmla="val 1323"/>
                <a:gd name="f51" fmla="val 1166"/>
                <a:gd name="f52" fmla="val 284"/>
                <a:gd name="f53" fmla="*/ f0 1 8286"/>
                <a:gd name="f54" fmla="*/ f1 1 6145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8286"/>
                <a:gd name="f61" fmla="*/ f58 1 6145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8286" h="6145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6"/>
                    <a:pt x="f18" y="f6"/>
                  </a:cubicBezTo>
                  <a:lnTo>
                    <a:pt x="f19" y="f6"/>
                  </a:lnTo>
                  <a:lnTo>
                    <a:pt x="f19" y="f20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15" y="f24"/>
                    <a:pt x="f26" y="f27"/>
                    <a:pt x="f26" y="f20"/>
                  </a:cubicBezTo>
                  <a:cubicBezTo>
                    <a:pt x="f26" y="f28"/>
                    <a:pt x="f15" y="f29"/>
                    <a:pt x="f25" y="f29"/>
                  </a:cubicBezTo>
                  <a:cubicBezTo>
                    <a:pt x="f30" y="f29"/>
                    <a:pt x="f19" y="f31"/>
                    <a:pt x="f19" y="f32"/>
                  </a:cubicBezTo>
                  <a:lnTo>
                    <a:pt x="f19" y="f33"/>
                  </a:lnTo>
                  <a:lnTo>
                    <a:pt x="f34" y="f33"/>
                  </a:lnTo>
                  <a:cubicBezTo>
                    <a:pt x="f35" y="f33"/>
                    <a:pt x="f3" y="f36"/>
                    <a:pt x="f3" y="f37"/>
                  </a:cubicBezTo>
                  <a:cubicBezTo>
                    <a:pt x="f3" y="f38"/>
                    <a:pt x="f35" y="f5"/>
                    <a:pt x="f34" y="f5"/>
                  </a:cubicBezTo>
                  <a:lnTo>
                    <a:pt x="f39" y="f5"/>
                  </a:lnTo>
                  <a:cubicBezTo>
                    <a:pt x="f40" y="f5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lnTo>
                    <a:pt x="f50" y="f48"/>
                  </a:lnTo>
                  <a:cubicBezTo>
                    <a:pt x="f51" y="f52"/>
                    <a:pt x="f36" y="f5"/>
                    <a:pt x="f7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6955;p88">
              <a:extLst>
                <a:ext uri="{FF2B5EF4-FFF2-40B4-BE49-F238E27FC236}">
                  <a16:creationId xmlns:a16="http://schemas.microsoft.com/office/drawing/2014/main" id="{7AB27981-4BD5-D1E5-605B-36C77659F330}"/>
                </a:ext>
              </a:extLst>
            </p:cNvPr>
            <p:cNvSpPr/>
            <p:nvPr/>
          </p:nvSpPr>
          <p:spPr>
            <a:xfrm>
              <a:off x="3411361" y="1895423"/>
              <a:ext cx="78208" cy="2767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7246"/>
                <a:gd name="f5" fmla="val 1"/>
                <a:gd name="f6" fmla="val 64"/>
                <a:gd name="f7" fmla="val 5514"/>
                <a:gd name="f8" fmla="val 6459"/>
                <a:gd name="f9" fmla="val 756"/>
                <a:gd name="f10" fmla="val 7247"/>
                <a:gd name="f11" fmla="val 1701"/>
                <a:gd name="f12" fmla="val 5167"/>
                <a:gd name="f13" fmla="val 1891"/>
                <a:gd name="f14" fmla="val 1229"/>
                <a:gd name="f15" fmla="val 725"/>
                <a:gd name="f16" fmla="val 4632"/>
                <a:gd name="f17" fmla="val 4002"/>
                <a:gd name="f18" fmla="val 3624"/>
                <a:gd name="f19" fmla="val 882"/>
                <a:gd name="f20" fmla="val 3372"/>
                <a:gd name="f21" fmla="val 1071"/>
                <a:gd name="f22" fmla="val 3120"/>
                <a:gd name="f23" fmla="val 819"/>
                <a:gd name="f24" fmla="val 2899"/>
                <a:gd name="f25" fmla="val 2615"/>
                <a:gd name="f26" fmla="val 2269"/>
                <a:gd name="f27" fmla="val 1922"/>
                <a:gd name="f28" fmla="val 1639"/>
                <a:gd name="f29" fmla="val 1387"/>
                <a:gd name="f30" fmla="val 1166"/>
                <a:gd name="f31" fmla="val 883"/>
                <a:gd name="f32" fmla="val 536"/>
                <a:gd name="f33" fmla="val 316"/>
                <a:gd name="f34" fmla="val 190"/>
                <a:gd name="f35" fmla="*/ f0 1 2048"/>
                <a:gd name="f36" fmla="*/ f1 1 7246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2048"/>
                <a:gd name="f43" fmla="*/ f40 1 7246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2048" h="7246">
                  <a:moveTo>
                    <a:pt x="f2" y="f5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10"/>
                    <a:pt x="f11" y="f10"/>
                  </a:cubicBezTo>
                  <a:lnTo>
                    <a:pt x="f3" y="f10"/>
                  </a:lnTo>
                  <a:lnTo>
                    <a:pt x="f3" y="f12"/>
                  </a:lnTo>
                  <a:lnTo>
                    <a:pt x="f13" y="f12"/>
                  </a:lnTo>
                  <a:cubicBezTo>
                    <a:pt x="f14" y="f12"/>
                    <a:pt x="f15" y="f16"/>
                    <a:pt x="f15" y="f17"/>
                  </a:cubicBezTo>
                  <a:cubicBezTo>
                    <a:pt x="f15" y="f18"/>
                    <a:pt x="f19" y="f20"/>
                    <a:pt x="f21" y="f22"/>
                  </a:cubicBezTo>
                  <a:cubicBezTo>
                    <a:pt x="f23" y="f24"/>
                    <a:pt x="f15" y="f25"/>
                    <a:pt x="f15" y="f26"/>
                  </a:cubicBezTo>
                  <a:cubicBezTo>
                    <a:pt x="f15" y="f27"/>
                    <a:pt x="f19" y="f28"/>
                    <a:pt x="f21" y="f29"/>
                  </a:cubicBezTo>
                  <a:cubicBezTo>
                    <a:pt x="f23" y="f30"/>
                    <a:pt x="f15" y="f31"/>
                    <a:pt x="f15" y="f32"/>
                  </a:cubicBezTo>
                  <a:cubicBezTo>
                    <a:pt x="f15" y="f33"/>
                    <a:pt x="f9" y="f34"/>
                    <a:pt x="f23" y="f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6956;p88">
              <a:extLst>
                <a:ext uri="{FF2B5EF4-FFF2-40B4-BE49-F238E27FC236}">
                  <a16:creationId xmlns:a16="http://schemas.microsoft.com/office/drawing/2014/main" id="{E9E944FE-1FD1-FDFC-E88D-42869A33209F}"/>
                </a:ext>
              </a:extLst>
            </p:cNvPr>
            <p:cNvSpPr/>
            <p:nvPr/>
          </p:nvSpPr>
          <p:spPr>
            <a:xfrm>
              <a:off x="3516032" y="2089120"/>
              <a:ext cx="52971" cy="842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7"/>
                <a:gd name="f5" fmla="val 1386"/>
                <a:gd name="f6" fmla="val 1"/>
                <a:gd name="f7" fmla="val 1229"/>
                <a:gd name="f8" fmla="val 64"/>
                <a:gd name="f9" fmla="val 1071"/>
                <a:gd name="f10" fmla="val 95"/>
                <a:gd name="f11" fmla="val 882"/>
                <a:gd name="f12" fmla="val 2206"/>
                <a:gd name="f13" fmla="val 378"/>
                <a:gd name="f14" fmla="val 914"/>
                <a:gd name="f15" fmla="val 1734"/>
                <a:gd name="f16" fmla="val 1167"/>
                <a:gd name="f17" fmla="*/ f0 1 1387"/>
                <a:gd name="f18" fmla="*/ f1 1 2207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387"/>
                <a:gd name="f25" fmla="*/ f22 1 2207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387" h="2207">
                  <a:moveTo>
                    <a:pt x="f5" y="f6"/>
                  </a:moveTo>
                  <a:cubicBezTo>
                    <a:pt x="f7" y="f8"/>
                    <a:pt x="f9" y="f10"/>
                    <a:pt x="f11" y="f10"/>
                  </a:cubicBezTo>
                  <a:lnTo>
                    <a:pt x="f2" y="f10"/>
                  </a:lnTo>
                  <a:lnTo>
                    <a:pt x="f2" y="f12"/>
                  </a:lnTo>
                  <a:lnTo>
                    <a:pt x="f13" y="f12"/>
                  </a:lnTo>
                  <a:cubicBezTo>
                    <a:pt x="f14" y="f12"/>
                    <a:pt x="f5" y="f15"/>
                    <a:pt x="f5" y="f16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0" name="Google Shape;6971;p88">
            <a:extLst>
              <a:ext uri="{FF2B5EF4-FFF2-40B4-BE49-F238E27FC236}">
                <a16:creationId xmlns:a16="http://schemas.microsoft.com/office/drawing/2014/main" id="{4FDE6E6C-2C22-2271-5280-2EBA0D30C137}"/>
              </a:ext>
            </a:extLst>
          </p:cNvPr>
          <p:cNvGrpSpPr/>
          <p:nvPr/>
        </p:nvGrpSpPr>
        <p:grpSpPr>
          <a:xfrm>
            <a:off x="6107753" y="1700217"/>
            <a:ext cx="445212" cy="445175"/>
            <a:chOff x="6107753" y="1700217"/>
            <a:chExt cx="445212" cy="445175"/>
          </a:xfrm>
        </p:grpSpPr>
        <p:sp>
          <p:nvSpPr>
            <p:cNvPr id="121" name="Google Shape;6972;p88">
              <a:extLst>
                <a:ext uri="{FF2B5EF4-FFF2-40B4-BE49-F238E27FC236}">
                  <a16:creationId xmlns:a16="http://schemas.microsoft.com/office/drawing/2014/main" id="{C7F354E8-77D9-9354-7B77-1224AC2A73A9}"/>
                </a:ext>
              </a:extLst>
            </p:cNvPr>
            <p:cNvSpPr/>
            <p:nvPr/>
          </p:nvSpPr>
          <p:spPr>
            <a:xfrm>
              <a:off x="6107753" y="1700217"/>
              <a:ext cx="445212" cy="445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58"/>
                <a:gd name="f4" fmla="val 11657"/>
                <a:gd name="f5" fmla="val 5829"/>
                <a:gd name="f6" fmla="val 3372"/>
                <a:gd name="f7" fmla="val 1261"/>
                <a:gd name="f8" fmla="val 1796"/>
                <a:gd name="f9" fmla="val 788"/>
                <a:gd name="f10" fmla="val 4159"/>
                <a:gd name="f11" fmla="val 347"/>
                <a:gd name="f12" fmla="val 4285"/>
                <a:gd name="f13" fmla="val 1"/>
                <a:gd name="f14" fmla="val 4694"/>
                <a:gd name="f15" fmla="val 5167"/>
                <a:gd name="f16" fmla="val 7876"/>
                <a:gd name="f17" fmla="val 8412"/>
                <a:gd name="f18" fmla="val 473"/>
                <a:gd name="f19" fmla="val 8885"/>
                <a:gd name="f20" fmla="val 1009"/>
                <a:gd name="f21" fmla="val 1702"/>
                <a:gd name="f22" fmla="val 1891"/>
                <a:gd name="f23" fmla="val 2049"/>
                <a:gd name="f24" fmla="val 8727"/>
                <a:gd name="f25" fmla="val 8538"/>
                <a:gd name="f26" fmla="val 4442"/>
                <a:gd name="f27" fmla="val 4253"/>
                <a:gd name="f28" fmla="val 4096"/>
                <a:gd name="f29" fmla="val 1481"/>
                <a:gd name="f30" fmla="val 1954"/>
                <a:gd name="f31" fmla="val 2111"/>
                <a:gd name="f32" fmla="val 3781"/>
                <a:gd name="f33" fmla="val 630"/>
                <a:gd name="f34" fmla="val 7877"/>
                <a:gd name="f35" fmla="val 9673"/>
                <a:gd name="f36" fmla="val 10145"/>
                <a:gd name="f37" fmla="val 9956"/>
                <a:gd name="f38" fmla="val 9767"/>
                <a:gd name="f39" fmla="val 9610"/>
                <a:gd name="f40" fmla="val 10271"/>
                <a:gd name="f41" fmla="val 10114"/>
                <a:gd name="f42" fmla="val 9672"/>
                <a:gd name="f43" fmla="val 9421"/>
                <a:gd name="f44" fmla="val 8570"/>
                <a:gd name="f45" fmla="val 6774"/>
                <a:gd name="f46" fmla="val 6617"/>
                <a:gd name="f47" fmla="val 9893"/>
                <a:gd name="f48" fmla="val 6270"/>
                <a:gd name="f49" fmla="val 9609"/>
                <a:gd name="f50" fmla="val 5262"/>
                <a:gd name="f51" fmla="val 4789"/>
                <a:gd name="f52" fmla="val 10082"/>
                <a:gd name="f53" fmla="val 10617"/>
                <a:gd name="f54" fmla="val 11184"/>
                <a:gd name="f55" fmla="val 6648"/>
                <a:gd name="f56" fmla="val 11373"/>
                <a:gd name="f57" fmla="val 10995"/>
                <a:gd name="f58" fmla="val 9799"/>
                <a:gd name="f59" fmla="val 10775"/>
                <a:gd name="f60" fmla="val 10933"/>
                <a:gd name="f61" fmla="val 11342"/>
                <a:gd name="f62" fmla="val 8790"/>
                <a:gd name="f63" fmla="val 8380"/>
                <a:gd name="f64" fmla="val 7908"/>
                <a:gd name="f65" fmla="val 5198"/>
                <a:gd name="f66" fmla="val 11311"/>
                <a:gd name="f67" fmla="val 10870"/>
                <a:gd name="f68" fmla="val 10397"/>
                <a:gd name="f69" fmla="val 8255"/>
                <a:gd name="f70" fmla="*/ f0 1 11658"/>
                <a:gd name="f71" fmla="*/ f1 1 11657"/>
                <a:gd name="f72" fmla="val f2"/>
                <a:gd name="f73" fmla="val f3"/>
                <a:gd name="f74" fmla="val f4"/>
                <a:gd name="f75" fmla="+- f74 0 f72"/>
                <a:gd name="f76" fmla="+- f73 0 f72"/>
                <a:gd name="f77" fmla="*/ f76 1 11658"/>
                <a:gd name="f78" fmla="*/ f75 1 11657"/>
                <a:gd name="f79" fmla="*/ f72 1 f77"/>
                <a:gd name="f80" fmla="*/ f73 1 f77"/>
                <a:gd name="f81" fmla="*/ f72 1 f78"/>
                <a:gd name="f82" fmla="*/ f74 1 f78"/>
                <a:gd name="f83" fmla="*/ f79 f70 1"/>
                <a:gd name="f84" fmla="*/ f80 f70 1"/>
                <a:gd name="f85" fmla="*/ f82 f71 1"/>
                <a:gd name="f86" fmla="*/ f81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3" t="f86" r="f84" b="f85"/>
              <a:pathLst>
                <a:path w="11658" h="1165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3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19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2" y="f28"/>
                    <a:pt x="f21" y="f28"/>
                  </a:cubicBezTo>
                  <a:lnTo>
                    <a:pt x="f29" y="f28"/>
                  </a:lnTo>
                  <a:cubicBezTo>
                    <a:pt x="f30" y="f31"/>
                    <a:pt x="f32" y="f33"/>
                    <a:pt x="f5" y="f33"/>
                  </a:cubicBezTo>
                  <a:cubicBezTo>
                    <a:pt x="f34" y="f33"/>
                    <a:pt x="f35" y="f31"/>
                    <a:pt x="f36" y="f28"/>
                  </a:cubicBezTo>
                  <a:lnTo>
                    <a:pt x="f37" y="f28"/>
                  </a:lnTo>
                  <a:cubicBezTo>
                    <a:pt x="f38" y="f28"/>
                    <a:pt x="f39" y="f27"/>
                    <a:pt x="f39" y="f26"/>
                  </a:cubicBezTo>
                  <a:lnTo>
                    <a:pt x="f39" y="f25"/>
                  </a:lnTo>
                  <a:cubicBezTo>
                    <a:pt x="f39" y="f24"/>
                    <a:pt x="f38" y="f19"/>
                    <a:pt x="f37" y="f19"/>
                  </a:cubicBezTo>
                  <a:lnTo>
                    <a:pt x="f40" y="f19"/>
                  </a:lnTo>
                  <a:cubicBezTo>
                    <a:pt x="f41" y="f42"/>
                    <a:pt x="f43" y="f40"/>
                    <a:pt x="f44" y="f40"/>
                  </a:cubicBezTo>
                  <a:lnTo>
                    <a:pt x="f45" y="f40"/>
                  </a:lnTo>
                  <a:cubicBezTo>
                    <a:pt x="f46" y="f47"/>
                    <a:pt x="f48" y="f49"/>
                    <a:pt x="f5" y="f49"/>
                  </a:cubicBezTo>
                  <a:cubicBezTo>
                    <a:pt x="f50" y="f49"/>
                    <a:pt x="f51" y="f52"/>
                    <a:pt x="f51" y="f53"/>
                  </a:cubicBezTo>
                  <a:cubicBezTo>
                    <a:pt x="f51" y="f54"/>
                    <a:pt x="f50" y="f4"/>
                    <a:pt x="f5" y="f4"/>
                  </a:cubicBezTo>
                  <a:cubicBezTo>
                    <a:pt x="f48" y="f4"/>
                    <a:pt x="f55" y="f56"/>
                    <a:pt x="f45" y="f57"/>
                  </a:cubicBezTo>
                  <a:lnTo>
                    <a:pt x="f44" y="f57"/>
                  </a:lnTo>
                  <a:cubicBezTo>
                    <a:pt x="f58" y="f57"/>
                    <a:pt x="f59" y="f52"/>
                    <a:pt x="f60" y="f19"/>
                  </a:cubicBezTo>
                  <a:cubicBezTo>
                    <a:pt x="f61" y="f62"/>
                    <a:pt x="f3" y="f63"/>
                    <a:pt x="f3" y="f64"/>
                  </a:cubicBezTo>
                  <a:lnTo>
                    <a:pt x="f3" y="f65"/>
                  </a:lnTo>
                  <a:cubicBezTo>
                    <a:pt x="f3" y="f14"/>
                    <a:pt x="f66" y="f27"/>
                    <a:pt x="f67" y="f10"/>
                  </a:cubicBezTo>
                  <a:cubicBezTo>
                    <a:pt x="f68" y="f8"/>
                    <a:pt x="f69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6973;p88">
              <a:extLst>
                <a:ext uri="{FF2B5EF4-FFF2-40B4-BE49-F238E27FC236}">
                  <a16:creationId xmlns:a16="http://schemas.microsoft.com/office/drawing/2014/main" id="{544D7DAE-A87F-6F54-45F5-5EBAA903D8B7}"/>
                </a:ext>
              </a:extLst>
            </p:cNvPr>
            <p:cNvSpPr/>
            <p:nvPr/>
          </p:nvSpPr>
          <p:spPr>
            <a:xfrm>
              <a:off x="6211244" y="1804897"/>
              <a:ext cx="239444" cy="2356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0"/>
                <a:gd name="f4" fmla="val 6170"/>
                <a:gd name="f5" fmla="val 3119"/>
                <a:gd name="f6" fmla="val 1386"/>
                <a:gd name="f7" fmla="val 3308"/>
                <a:gd name="f8" fmla="val 3466"/>
                <a:gd name="f9" fmla="val 1544"/>
                <a:gd name="f10" fmla="val 1733"/>
                <a:gd name="f11" fmla="val 1953"/>
                <a:gd name="f12" fmla="val 2079"/>
                <a:gd name="f13" fmla="val 2930"/>
                <a:gd name="f14" fmla="val 2773"/>
                <a:gd name="f15" fmla="val 2741"/>
                <a:gd name="f16" fmla="val 2867"/>
                <a:gd name="f17" fmla="val 3088"/>
                <a:gd name="f18" fmla="val 4474"/>
                <a:gd name="f19" fmla="val 4663"/>
                <a:gd name="f20" fmla="val 4820"/>
                <a:gd name="f21" fmla="val 3151"/>
                <a:gd name="f22" fmla="val 1449"/>
                <a:gd name="f23" fmla="val 63"/>
                <a:gd name="f24" fmla="val 3592"/>
                <a:gd name="f25" fmla="val 158"/>
                <a:gd name="f26" fmla="val 4096"/>
                <a:gd name="f27" fmla="val 441"/>
                <a:gd name="f28" fmla="val 4568"/>
                <a:gd name="f29" fmla="val 5734"/>
                <a:gd name="f30" fmla="val 5828"/>
                <a:gd name="f31" fmla="val 5955"/>
                <a:gd name="f32" fmla="val 126"/>
                <a:gd name="f33" fmla="val 6081"/>
                <a:gd name="f34" fmla="val 171"/>
                <a:gd name="f35" fmla="val 6125"/>
                <a:gd name="f36" fmla="val 263"/>
                <a:gd name="f37" fmla="val 357"/>
                <a:gd name="f38" fmla="val 396"/>
                <a:gd name="f39" fmla="val 436"/>
                <a:gd name="f40" fmla="val 6162"/>
                <a:gd name="f41" fmla="val 473"/>
                <a:gd name="f42" fmla="val 6144"/>
                <a:gd name="f43" fmla="val 1638"/>
                <a:gd name="f44" fmla="val 5765"/>
                <a:gd name="f45" fmla="val 6049"/>
                <a:gd name="f46" fmla="val 2615"/>
                <a:gd name="f47" fmla="val 4852"/>
                <a:gd name="f48" fmla="val 4789"/>
                <a:gd name="f49" fmla="*/ f0 1 6270"/>
                <a:gd name="f50" fmla="*/ f1 1 6170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6270"/>
                <a:gd name="f57" fmla="*/ f54 1 6170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6270" h="617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17"/>
                  </a:cubicBezTo>
                  <a:lnTo>
                    <a:pt x="f8" y="f18"/>
                  </a:lnTo>
                  <a:cubicBezTo>
                    <a:pt x="f8" y="f19"/>
                    <a:pt x="f7" y="f20"/>
                    <a:pt x="f5" y="f20"/>
                  </a:cubicBezTo>
                  <a:cubicBezTo>
                    <a:pt x="f13" y="f20"/>
                    <a:pt x="f14" y="f19"/>
                    <a:pt x="f14" y="f18"/>
                  </a:cubicBezTo>
                  <a:lnTo>
                    <a:pt x="f14" y="f17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21" y="f2"/>
                  </a:moveTo>
                  <a:cubicBezTo>
                    <a:pt x="f22" y="f2"/>
                    <a:pt x="f23" y="f6"/>
                    <a:pt x="f23" y="f17"/>
                  </a:cubicBezTo>
                  <a:cubicBezTo>
                    <a:pt x="f23" y="f24"/>
                    <a:pt x="f25" y="f26"/>
                    <a:pt x="f27" y="f28"/>
                  </a:cubicBezTo>
                  <a:lnTo>
                    <a:pt x="f23" y="f29"/>
                  </a:lnTo>
                  <a:cubicBezTo>
                    <a:pt x="f2" y="f30"/>
                    <a:pt x="f2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1" y="f42"/>
                  </a:cubicBezTo>
                  <a:lnTo>
                    <a:pt x="f43" y="f44"/>
                  </a:lnTo>
                  <a:cubicBezTo>
                    <a:pt x="f12" y="f45"/>
                    <a:pt x="f46" y="f42"/>
                    <a:pt x="f21" y="f42"/>
                  </a:cubicBezTo>
                  <a:cubicBezTo>
                    <a:pt x="f47" y="f42"/>
                    <a:pt x="f3" y="f48"/>
                    <a:pt x="f3" y="f17"/>
                  </a:cubicBezTo>
                  <a:cubicBezTo>
                    <a:pt x="f3" y="f6"/>
                    <a:pt x="f47" y="f2"/>
                    <a:pt x="f21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3" name="Google Shape;7004;p88">
            <a:extLst>
              <a:ext uri="{FF2B5EF4-FFF2-40B4-BE49-F238E27FC236}">
                <a16:creationId xmlns:a16="http://schemas.microsoft.com/office/drawing/2014/main" id="{D6A8FDCD-2E06-5C9A-6891-30E0BF919715}"/>
              </a:ext>
            </a:extLst>
          </p:cNvPr>
          <p:cNvGrpSpPr/>
          <p:nvPr/>
        </p:nvGrpSpPr>
        <p:grpSpPr>
          <a:xfrm>
            <a:off x="3781528" y="1707952"/>
            <a:ext cx="469279" cy="446099"/>
            <a:chOff x="3781528" y="1707952"/>
            <a:chExt cx="469279" cy="446099"/>
          </a:xfrm>
        </p:grpSpPr>
        <p:sp>
          <p:nvSpPr>
            <p:cNvPr id="124" name="Google Shape;7005;p88">
              <a:extLst>
                <a:ext uri="{FF2B5EF4-FFF2-40B4-BE49-F238E27FC236}">
                  <a16:creationId xmlns:a16="http://schemas.microsoft.com/office/drawing/2014/main" id="{4F1684AB-92FF-3243-0C48-6A689874A752}"/>
                </a:ext>
              </a:extLst>
            </p:cNvPr>
            <p:cNvSpPr/>
            <p:nvPr/>
          </p:nvSpPr>
          <p:spPr>
            <a:xfrm>
              <a:off x="3924705" y="1707952"/>
              <a:ext cx="326102" cy="3278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8586"/>
                <a:gd name="f5" fmla="val 5156"/>
                <a:gd name="f6" fmla="val 1"/>
                <a:gd name="f7" fmla="val 4372"/>
                <a:gd name="f8" fmla="val 3593"/>
                <a:gd name="f9" fmla="val 308"/>
                <a:gd name="f10" fmla="val 2994"/>
                <a:gd name="f11" fmla="val 922"/>
                <a:gd name="f12" fmla="val 1450"/>
                <a:gd name="f13" fmla="val 2466"/>
                <a:gd name="f14" fmla="val 1681"/>
                <a:gd name="f15" fmla="val 2417"/>
                <a:gd name="f16" fmla="val 1916"/>
                <a:gd name="f17" fmla="val 2392"/>
                <a:gd name="f18" fmla="val 2152"/>
                <a:gd name="f19" fmla="val 2529"/>
                <a:gd name="f20" fmla="val 2909"/>
                <a:gd name="f21" fmla="val 2456"/>
                <a:gd name="f22" fmla="val 3277"/>
                <a:gd name="f23" fmla="val 2592"/>
                <a:gd name="f24" fmla="val 3939"/>
                <a:gd name="f25" fmla="val 1899"/>
                <a:gd name="f26" fmla="val 4270"/>
                <a:gd name="f27" fmla="val 1568"/>
                <a:gd name="f28" fmla="val 4703"/>
                <a:gd name="f29" fmla="val 1402"/>
                <a:gd name="f30" fmla="val 5136"/>
                <a:gd name="f31" fmla="val 5569"/>
                <a:gd name="f32" fmla="val 6003"/>
                <a:gd name="f33" fmla="val 6333"/>
                <a:gd name="f34" fmla="val 7027"/>
                <a:gd name="f35" fmla="val 3631"/>
                <a:gd name="f36" fmla="val 4325"/>
                <a:gd name="f37" fmla="val 6719"/>
                <a:gd name="f38" fmla="val 3608"/>
                <a:gd name="f39" fmla="val 7050"/>
                <a:gd name="f40" fmla="val 3175"/>
                <a:gd name="f41" fmla="val 7215"/>
                <a:gd name="f42" fmla="val 2742"/>
                <a:gd name="f43" fmla="val 2309"/>
                <a:gd name="f44" fmla="val 1875"/>
                <a:gd name="f45" fmla="val 1545"/>
                <a:gd name="f46" fmla="val 1261"/>
                <a:gd name="f47" fmla="val 6435"/>
                <a:gd name="f48" fmla="val 1104"/>
                <a:gd name="f49" fmla="val 6089"/>
                <a:gd name="f50" fmla="val 1072"/>
                <a:gd name="f51" fmla="val 5742"/>
                <a:gd name="f52" fmla="val 6782"/>
                <a:gd name="f53" fmla="val 158"/>
                <a:gd name="f54" fmla="val 7097"/>
                <a:gd name="f55" fmla="val 348"/>
                <a:gd name="f56" fmla="val 7381"/>
                <a:gd name="f57" fmla="val 600"/>
                <a:gd name="f58" fmla="val 7664"/>
                <a:gd name="f59" fmla="val 1214"/>
                <a:gd name="f60" fmla="val 8278"/>
                <a:gd name="f61" fmla="val 2002"/>
                <a:gd name="f62" fmla="val 2781"/>
                <a:gd name="f63" fmla="val 3561"/>
                <a:gd name="f64" fmla="val 4333"/>
                <a:gd name="f65" fmla="val 4916"/>
                <a:gd name="f66" fmla="val 7342"/>
                <a:gd name="f67" fmla="val 5270"/>
                <a:gd name="f68" fmla="val 4073"/>
                <a:gd name="f69" fmla="val 2151"/>
                <a:gd name="f70" fmla="val 6727"/>
                <a:gd name="f71" fmla="val 5940"/>
                <a:gd name="f72" fmla="*/ f0 1 8539"/>
                <a:gd name="f73" fmla="*/ f1 1 8586"/>
                <a:gd name="f74" fmla="val f2"/>
                <a:gd name="f75" fmla="val f3"/>
                <a:gd name="f76" fmla="val f4"/>
                <a:gd name="f77" fmla="+- f76 0 f74"/>
                <a:gd name="f78" fmla="+- f75 0 f74"/>
                <a:gd name="f79" fmla="*/ f78 1 8539"/>
                <a:gd name="f80" fmla="*/ f77 1 8586"/>
                <a:gd name="f81" fmla="*/ f74 1 f79"/>
                <a:gd name="f82" fmla="*/ f75 1 f79"/>
                <a:gd name="f83" fmla="*/ f74 1 f80"/>
                <a:gd name="f84" fmla="*/ f76 1 f80"/>
                <a:gd name="f85" fmla="*/ f81 f72 1"/>
                <a:gd name="f86" fmla="*/ f82 f72 1"/>
                <a:gd name="f87" fmla="*/ f84 f73 1"/>
                <a:gd name="f88" fmla="*/ f83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8539" h="858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27"/>
                    <a:pt x="f33" y="f25"/>
                  </a:cubicBezTo>
                  <a:cubicBezTo>
                    <a:pt x="f34" y="f23"/>
                    <a:pt x="f34" y="f35"/>
                    <a:pt x="f33" y="f36"/>
                  </a:cubicBezTo>
                  <a:lnTo>
                    <a:pt x="f24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8" y="f49"/>
                    <a:pt x="f50" y="f51"/>
                  </a:cubicBezTo>
                  <a:lnTo>
                    <a:pt x="f6" y="f52"/>
                  </a:ln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4"/>
                    <a:pt x="f62" y="f4"/>
                  </a:cubicBezTo>
                  <a:cubicBezTo>
                    <a:pt x="f63" y="f4"/>
                    <a:pt x="f64" y="f60"/>
                    <a:pt x="f65" y="f58"/>
                  </a:cubicBezTo>
                  <a:lnTo>
                    <a:pt x="f66" y="f67"/>
                  </a:lnTo>
                  <a:cubicBezTo>
                    <a:pt x="f3" y="f68"/>
                    <a:pt x="f3" y="f69"/>
                    <a:pt x="f66" y="f11"/>
                  </a:cubicBezTo>
                  <a:cubicBezTo>
                    <a:pt x="f70" y="f9"/>
                    <a:pt x="f71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7006;p88">
              <a:extLst>
                <a:ext uri="{FF2B5EF4-FFF2-40B4-BE49-F238E27FC236}">
                  <a16:creationId xmlns:a16="http://schemas.microsoft.com/office/drawing/2014/main" id="{111E4EB6-DB32-4BD3-B5BD-AF0B3E0A4D74}"/>
                </a:ext>
              </a:extLst>
            </p:cNvPr>
            <p:cNvSpPr/>
            <p:nvPr/>
          </p:nvSpPr>
          <p:spPr>
            <a:xfrm>
              <a:off x="3781528" y="1823441"/>
              <a:ext cx="329723" cy="330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34"/>
                <a:gd name="f4" fmla="val 8657"/>
                <a:gd name="f5" fmla="val 5865"/>
                <a:gd name="f6" fmla="val 1"/>
                <a:gd name="f7" fmla="val 5081"/>
                <a:gd name="f8" fmla="val 4301"/>
                <a:gd name="f9" fmla="val 308"/>
                <a:gd name="f10" fmla="val 3718"/>
                <a:gd name="f11" fmla="val 922"/>
                <a:gd name="f12" fmla="val 1230"/>
                <a:gd name="f13" fmla="val 3411"/>
                <a:gd name="f14" fmla="val 4640"/>
                <a:gd name="f15" fmla="val 6562"/>
                <a:gd name="f16" fmla="val 7759"/>
                <a:gd name="f17" fmla="val 1844"/>
                <a:gd name="f18" fmla="val 8358"/>
                <a:gd name="f19" fmla="val 2632"/>
                <a:gd name="f20" fmla="val 3415"/>
                <a:gd name="f21" fmla="val 4199"/>
                <a:gd name="f22" fmla="val 4979"/>
                <a:gd name="f23" fmla="val 5577"/>
                <a:gd name="f24" fmla="val 7152"/>
                <a:gd name="f25" fmla="val 6184"/>
                <a:gd name="f26" fmla="val 6938"/>
                <a:gd name="f27" fmla="val 6218"/>
                <a:gd name="f28" fmla="val 6719"/>
                <a:gd name="f29" fmla="val 6235"/>
                <a:gd name="f30" fmla="val 6499"/>
                <a:gd name="f31" fmla="val 6106"/>
                <a:gd name="f32" fmla="val 5709"/>
                <a:gd name="f33" fmla="val 6179"/>
                <a:gd name="f34" fmla="val 5325"/>
                <a:gd name="f35" fmla="val 6058"/>
                <a:gd name="f36" fmla="val 4569"/>
                <a:gd name="f37" fmla="val 6814"/>
                <a:gd name="f38" fmla="val 4238"/>
                <a:gd name="f39" fmla="val 7145"/>
                <a:gd name="f40" fmla="val 3805"/>
                <a:gd name="f41" fmla="val 7310"/>
                <a:gd name="f42" fmla="val 3372"/>
                <a:gd name="f43" fmla="val 2939"/>
                <a:gd name="f44" fmla="val 2505"/>
                <a:gd name="f45" fmla="val 2175"/>
                <a:gd name="f46" fmla="val 1513"/>
                <a:gd name="f47" fmla="val 6121"/>
                <a:gd name="f48" fmla="val 4388"/>
                <a:gd name="f49" fmla="val 4664"/>
                <a:gd name="f50" fmla="val 1899"/>
                <a:gd name="f51" fmla="val 4994"/>
                <a:gd name="f52" fmla="val 1568"/>
                <a:gd name="f53" fmla="val 5428"/>
                <a:gd name="f54" fmla="val 1403"/>
                <a:gd name="f55" fmla="val 5861"/>
                <a:gd name="f56" fmla="val 6294"/>
                <a:gd name="f57" fmla="val 6727"/>
                <a:gd name="f58" fmla="val 7058"/>
                <a:gd name="f59" fmla="val 7342"/>
                <a:gd name="f60" fmla="val 2183"/>
                <a:gd name="f61" fmla="val 7499"/>
                <a:gd name="f62" fmla="val 2561"/>
                <a:gd name="f63" fmla="val 7531"/>
                <a:gd name="f64" fmla="val 2907"/>
                <a:gd name="f65" fmla="val 8287"/>
                <a:gd name="f66" fmla="val 2151"/>
                <a:gd name="f67" fmla="val 8633"/>
                <a:gd name="f68" fmla="val 1805"/>
                <a:gd name="f69" fmla="val 8476"/>
                <a:gd name="f70" fmla="val 1490"/>
                <a:gd name="f71" fmla="val 1206"/>
                <a:gd name="f72" fmla="val 8035"/>
                <a:gd name="f73" fmla="val 7436"/>
                <a:gd name="f74" fmla="val 6648"/>
                <a:gd name="f75" fmla="*/ f0 1 8634"/>
                <a:gd name="f76" fmla="*/ f1 1 8657"/>
                <a:gd name="f77" fmla="val f2"/>
                <a:gd name="f78" fmla="val f3"/>
                <a:gd name="f79" fmla="val f4"/>
                <a:gd name="f80" fmla="+- f79 0 f77"/>
                <a:gd name="f81" fmla="+- f78 0 f77"/>
                <a:gd name="f82" fmla="*/ f81 1 8634"/>
                <a:gd name="f83" fmla="*/ f80 1 8657"/>
                <a:gd name="f84" fmla="*/ f77 1 f82"/>
                <a:gd name="f85" fmla="*/ f78 1 f82"/>
                <a:gd name="f86" fmla="*/ f77 1 f83"/>
                <a:gd name="f87" fmla="*/ f79 1 f83"/>
                <a:gd name="f88" fmla="*/ f84 f75 1"/>
                <a:gd name="f89" fmla="*/ f85 f75 1"/>
                <a:gd name="f90" fmla="*/ f87 f76 1"/>
                <a:gd name="f91" fmla="*/ f86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8" t="f91" r="f89" b="f90"/>
              <a:pathLst>
                <a:path w="8634" h="86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lnTo>
                    <a:pt x="f24" y="f25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6" y="f7"/>
                    <a:pt x="f45" y="f48"/>
                  </a:cubicBezTo>
                  <a:lnTo>
                    <a:pt x="f49" y="f50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2"/>
                    <a:pt x="f58" y="f50"/>
                  </a:cubicBezTo>
                  <a:cubicBezTo>
                    <a:pt x="f59" y="f60"/>
                    <a:pt x="f61" y="f62"/>
                    <a:pt x="f63" y="f64"/>
                  </a:cubicBezTo>
                  <a:lnTo>
                    <a:pt x="f65" y="f66"/>
                  </a:lnTo>
                  <a:lnTo>
                    <a:pt x="f67" y="f68"/>
                  </a:lnTo>
                  <a:cubicBezTo>
                    <a:pt x="f69" y="f70"/>
                    <a:pt x="f65" y="f71"/>
                    <a:pt x="f72" y="f11"/>
                  </a:cubicBezTo>
                  <a:cubicBezTo>
                    <a:pt x="f73" y="f9"/>
                    <a:pt x="f74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6" name="Google Shape;7018;p88">
            <a:extLst>
              <a:ext uri="{FF2B5EF4-FFF2-40B4-BE49-F238E27FC236}">
                <a16:creationId xmlns:a16="http://schemas.microsoft.com/office/drawing/2014/main" id="{CF9F3C0A-B77E-23B5-977A-B1E8C71D7979}"/>
              </a:ext>
            </a:extLst>
          </p:cNvPr>
          <p:cNvGrpSpPr/>
          <p:nvPr/>
        </p:nvGrpSpPr>
        <p:grpSpPr>
          <a:xfrm>
            <a:off x="6730349" y="1707239"/>
            <a:ext cx="446400" cy="445212"/>
            <a:chOff x="6730349" y="1707239"/>
            <a:chExt cx="446400" cy="445212"/>
          </a:xfrm>
        </p:grpSpPr>
        <p:sp>
          <p:nvSpPr>
            <p:cNvPr id="127" name="Google Shape;7019;p88">
              <a:extLst>
                <a:ext uri="{FF2B5EF4-FFF2-40B4-BE49-F238E27FC236}">
                  <a16:creationId xmlns:a16="http://schemas.microsoft.com/office/drawing/2014/main" id="{F1A191A4-7991-DBFD-732E-79CC0E613517}"/>
                </a:ext>
              </a:extLst>
            </p:cNvPr>
            <p:cNvSpPr/>
            <p:nvPr/>
          </p:nvSpPr>
          <p:spPr>
            <a:xfrm>
              <a:off x="6809747" y="1786637"/>
              <a:ext cx="287606" cy="2852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7468"/>
                <a:gd name="f5" fmla="val 3750"/>
                <a:gd name="f6" fmla="val 663"/>
                <a:gd name="f7" fmla="val 3939"/>
                <a:gd name="f8" fmla="val 4096"/>
                <a:gd name="f9" fmla="val 820"/>
                <a:gd name="f10" fmla="val 1009"/>
                <a:gd name="f11" fmla="val 3624"/>
                <a:gd name="f12" fmla="val 5357"/>
                <a:gd name="f13" fmla="val 4884"/>
                <a:gd name="f14" fmla="val 5514"/>
                <a:gd name="f15" fmla="val 5042"/>
                <a:gd name="f16" fmla="val 5231"/>
                <a:gd name="f17" fmla="val 5294"/>
                <a:gd name="f18" fmla="val 5420"/>
                <a:gd name="f19" fmla="val 5207"/>
                <a:gd name="f20" fmla="val 5451"/>
                <a:gd name="f21" fmla="val 5120"/>
                <a:gd name="f22" fmla="val 5034"/>
                <a:gd name="f23" fmla="val 4947"/>
                <a:gd name="f24" fmla="val 3498"/>
                <a:gd name="f25" fmla="val 3971"/>
                <a:gd name="f26" fmla="val 3435"/>
                <a:gd name="f27" fmla="val 3908"/>
                <a:gd name="f28" fmla="val 3403"/>
                <a:gd name="f29" fmla="val 3813"/>
                <a:gd name="f30" fmla="val 3719"/>
                <a:gd name="f31" fmla="val 3561"/>
                <a:gd name="f32" fmla="val 1"/>
                <a:gd name="f33" fmla="val 1671"/>
                <a:gd name="f34" fmla="val 1702"/>
                <a:gd name="f35" fmla="val 5829"/>
                <a:gd name="f36" fmla="val 5798"/>
                <a:gd name="f37" fmla="val 7499"/>
                <a:gd name="f38" fmla="val 7530"/>
                <a:gd name="f39" fmla="*/ f0 1 7531"/>
                <a:gd name="f40" fmla="*/ f1 1 746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7531"/>
                <a:gd name="f47" fmla="*/ f44 1 746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7531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2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13" y="f12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28" y="f30"/>
                  </a:cubicBezTo>
                  <a:lnTo>
                    <a:pt x="f28" y="f10"/>
                  </a:lnTo>
                  <a:cubicBezTo>
                    <a:pt x="f28" y="f9"/>
                    <a:pt x="f31" y="f6"/>
                    <a:pt x="f5" y="f6"/>
                  </a:cubicBezTo>
                  <a:close/>
                  <a:moveTo>
                    <a:pt x="f5" y="f32"/>
                  </a:moveTo>
                  <a:cubicBezTo>
                    <a:pt x="f33" y="f32"/>
                    <a:pt x="f32" y="f34"/>
                    <a:pt x="f32" y="f5"/>
                  </a:cubicBezTo>
                  <a:cubicBezTo>
                    <a:pt x="f32" y="f35"/>
                    <a:pt x="f34" y="f4"/>
                    <a:pt x="f5" y="f4"/>
                  </a:cubicBezTo>
                  <a:cubicBezTo>
                    <a:pt x="f36" y="f4"/>
                    <a:pt x="f37" y="f36"/>
                    <a:pt x="f37" y="f5"/>
                  </a:cubicBezTo>
                  <a:cubicBezTo>
                    <a:pt x="f38" y="f34"/>
                    <a:pt x="f35" y="f32"/>
                    <a:pt x="f5" y="f3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7020;p88">
              <a:extLst>
                <a:ext uri="{FF2B5EF4-FFF2-40B4-BE49-F238E27FC236}">
                  <a16:creationId xmlns:a16="http://schemas.microsoft.com/office/drawing/2014/main" id="{C800B056-6B39-F8AA-D548-ACF46E484A0B}"/>
                </a:ext>
              </a:extLst>
            </p:cNvPr>
            <p:cNvSpPr/>
            <p:nvPr/>
          </p:nvSpPr>
          <p:spPr>
            <a:xfrm>
              <a:off x="6730349" y="1707239"/>
              <a:ext cx="446400" cy="445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89"/>
                <a:gd name="f4" fmla="val 11658"/>
                <a:gd name="f5" fmla="val 5829"/>
                <a:gd name="f6" fmla="val 1355"/>
                <a:gd name="f7" fmla="val 8286"/>
                <a:gd name="f8" fmla="val 10271"/>
                <a:gd name="f9" fmla="val 3372"/>
                <a:gd name="f10" fmla="val 8318"/>
                <a:gd name="f11" fmla="val 3403"/>
                <a:gd name="f12" fmla="val 1387"/>
                <a:gd name="f13" fmla="val 8255"/>
                <a:gd name="f14" fmla="val 3371"/>
                <a:gd name="f15" fmla="val 1"/>
                <a:gd name="f16" fmla="val 2647"/>
                <a:gd name="f17" fmla="val 2616"/>
                <a:gd name="f18" fmla="val 9011"/>
                <a:gd name="f19" fmla="val 11657"/>
                <a:gd name="f20" fmla="val 9042"/>
                <a:gd name="f21" fmla="*/ f0 1 11689"/>
                <a:gd name="f22" fmla="*/ f1 1 1165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1689"/>
                <a:gd name="f29" fmla="*/ f26 1 1165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1689" h="11658">
                  <a:moveTo>
                    <a:pt x="f5" y="f6"/>
                  </a:moveTo>
                  <a:cubicBezTo>
                    <a:pt x="f7" y="f6"/>
                    <a:pt x="f8" y="f9"/>
                    <a:pt x="f8" y="f5"/>
                  </a:cubicBezTo>
                  <a:cubicBezTo>
                    <a:pt x="f8" y="f7"/>
                    <a:pt x="f10" y="f8"/>
                    <a:pt x="f5" y="f8"/>
                  </a:cubicBezTo>
                  <a:cubicBezTo>
                    <a:pt x="f11" y="f8"/>
                    <a:pt x="f12" y="f13"/>
                    <a:pt x="f12" y="f5"/>
                  </a:cubicBezTo>
                  <a:cubicBezTo>
                    <a:pt x="f12" y="f9"/>
                    <a:pt x="f14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5"/>
                  </a:cubicBezTo>
                  <a:cubicBezTo>
                    <a:pt x="f2" y="f18"/>
                    <a:pt x="f16" y="f19"/>
                    <a:pt x="f5" y="f19"/>
                  </a:cubicBezTo>
                  <a:cubicBezTo>
                    <a:pt x="f18" y="f19"/>
                    <a:pt x="f19" y="f18"/>
                    <a:pt x="f19" y="f5"/>
                  </a:cubicBezTo>
                  <a:cubicBezTo>
                    <a:pt x="f3" y="f17"/>
                    <a:pt x="f20" y="f15"/>
                    <a:pt x="f5" y="f1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9" name="Google Shape;5917;p86">
            <a:extLst>
              <a:ext uri="{FF2B5EF4-FFF2-40B4-BE49-F238E27FC236}">
                <a16:creationId xmlns:a16="http://schemas.microsoft.com/office/drawing/2014/main" id="{6BC877DF-7B8A-CE22-43AF-BF32CB4F201C}"/>
              </a:ext>
            </a:extLst>
          </p:cNvPr>
          <p:cNvSpPr/>
          <p:nvPr/>
        </p:nvSpPr>
        <p:spPr>
          <a:xfrm>
            <a:off x="4339769" y="2577099"/>
            <a:ext cx="451036" cy="463171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2446"/>
              <a:gd name="f82" fmla="*/ f79 1 12698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0" name="Google Shape;5955;p86">
            <a:extLst>
              <a:ext uri="{FF2B5EF4-FFF2-40B4-BE49-F238E27FC236}">
                <a16:creationId xmlns:a16="http://schemas.microsoft.com/office/drawing/2014/main" id="{AB375B20-2B1B-A2A7-C341-17E1B5231234}"/>
              </a:ext>
            </a:extLst>
          </p:cNvPr>
          <p:cNvSpPr/>
          <p:nvPr/>
        </p:nvSpPr>
        <p:spPr>
          <a:xfrm>
            <a:off x="4879375" y="2649492"/>
            <a:ext cx="459001" cy="390768"/>
          </a:xfrm>
          <a:custGeom>
            <a:avLst/>
            <a:gdLst>
              <a:gd name="f0" fmla="val w"/>
              <a:gd name="f1" fmla="val h"/>
              <a:gd name="f2" fmla="val 0"/>
              <a:gd name="f3" fmla="val 12666"/>
              <a:gd name="f4" fmla="val 10713"/>
              <a:gd name="f5" fmla="val 1765"/>
              <a:gd name="f6" fmla="val 3309"/>
              <a:gd name="f7" fmla="val 7058"/>
              <a:gd name="f8" fmla="val 7278"/>
              <a:gd name="f9" fmla="val 1954"/>
              <a:gd name="f10" fmla="val 7436"/>
              <a:gd name="f11" fmla="val 2206"/>
              <a:gd name="f12" fmla="val 2615"/>
              <a:gd name="f13" fmla="val 9925"/>
              <a:gd name="f14" fmla="val 788"/>
              <a:gd name="f15" fmla="val 5073"/>
              <a:gd name="f16" fmla="val 5262"/>
              <a:gd name="f17" fmla="val 5514"/>
              <a:gd name="f18" fmla="val 5892"/>
              <a:gd name="f19" fmla="val 3403"/>
              <a:gd name="f20" fmla="val 3813"/>
              <a:gd name="f21" fmla="val 4033"/>
              <a:gd name="f22" fmla="val 4254"/>
              <a:gd name="f23" fmla="val 7247"/>
              <a:gd name="f24" fmla="val 8412"/>
              <a:gd name="f25" fmla="val 8601"/>
              <a:gd name="f26" fmla="val 8853"/>
              <a:gd name="f27" fmla="val 9294"/>
              <a:gd name="f28" fmla="val 6711"/>
              <a:gd name="f29" fmla="val 7152"/>
              <a:gd name="f30" fmla="val 7404"/>
              <a:gd name="f31" fmla="val 7593"/>
              <a:gd name="f32" fmla="val 11815"/>
              <a:gd name="f33" fmla="val 9988"/>
              <a:gd name="f34" fmla="val 10429"/>
              <a:gd name="f35" fmla="val 10649"/>
              <a:gd name="f36" fmla="val 10870"/>
              <a:gd name="f37" fmla="val 379"/>
              <a:gd name="f38" fmla="val 1"/>
              <a:gd name="f39" fmla="val 158"/>
              <a:gd name="f40" fmla="val 190"/>
              <a:gd name="f41" fmla="val 10334"/>
              <a:gd name="f42" fmla="val 10555"/>
              <a:gd name="f43" fmla="val 10712"/>
              <a:gd name="f44" fmla="val 12224"/>
              <a:gd name="f45" fmla="val 12476"/>
              <a:gd name="f46" fmla="val 12665"/>
              <a:gd name="f47" fmla="val 10523"/>
              <a:gd name="f48" fmla="val 12634"/>
              <a:gd name="f49" fmla="val 12445"/>
              <a:gd name="f50" fmla="*/ f0 1 12666"/>
              <a:gd name="f51" fmla="*/ f1 1 10713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666"/>
              <a:gd name="f58" fmla="*/ f55 1 10713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666" h="1071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10"/>
                </a:cubicBezTo>
                <a:lnTo>
                  <a:pt x="f12" y="f10"/>
                </a:lnTo>
                <a:lnTo>
                  <a:pt x="f12" y="f13"/>
                </a:lnTo>
                <a:lnTo>
                  <a:pt x="f14" y="f13"/>
                </a:lnTo>
                <a:lnTo>
                  <a:pt x="f14" y="f6"/>
                </a:lnTo>
                <a:close/>
                <a:moveTo>
                  <a:pt x="f15" y="f6"/>
                </a:moveTo>
                <a:lnTo>
                  <a:pt x="f15" y="f7"/>
                </a:lnTo>
                <a:cubicBezTo>
                  <a:pt x="f15" y="f8"/>
                  <a:pt x="f16" y="f10"/>
                  <a:pt x="f17" y="f10"/>
                </a:cubicBezTo>
                <a:lnTo>
                  <a:pt x="f18" y="f10"/>
                </a:lnTo>
                <a:lnTo>
                  <a:pt x="f18" y="f13"/>
                </a:lnTo>
                <a:lnTo>
                  <a:pt x="f19" y="f13"/>
                </a:lnTo>
                <a:lnTo>
                  <a:pt x="f19" y="f10"/>
                </a:lnTo>
                <a:lnTo>
                  <a:pt x="f20" y="f10"/>
                </a:lnTo>
                <a:cubicBezTo>
                  <a:pt x="f21" y="f10"/>
                  <a:pt x="f22" y="f23"/>
                  <a:pt x="f22" y="f7"/>
                </a:cubicBezTo>
                <a:lnTo>
                  <a:pt x="f22" y="f6"/>
                </a:lnTo>
                <a:close/>
                <a:moveTo>
                  <a:pt x="f24" y="f6"/>
                </a:moveTo>
                <a:lnTo>
                  <a:pt x="f24" y="f7"/>
                </a:lnTo>
                <a:cubicBezTo>
                  <a:pt x="f24" y="f8"/>
                  <a:pt x="f25" y="f10"/>
                  <a:pt x="f26" y="f10"/>
                </a:cubicBezTo>
                <a:lnTo>
                  <a:pt x="f27" y="f10"/>
                </a:lnTo>
                <a:lnTo>
                  <a:pt x="f27" y="f13"/>
                </a:lnTo>
                <a:lnTo>
                  <a:pt x="f28" y="f13"/>
                </a:lnTo>
                <a:lnTo>
                  <a:pt x="f28" y="f10"/>
                </a:lnTo>
                <a:lnTo>
                  <a:pt x="f29" y="f10"/>
                </a:lnTo>
                <a:cubicBezTo>
                  <a:pt x="f30" y="f10"/>
                  <a:pt x="f31" y="f23"/>
                  <a:pt x="f31" y="f7"/>
                </a:cubicBezTo>
                <a:lnTo>
                  <a:pt x="f31" y="f6"/>
                </a:lnTo>
                <a:close/>
                <a:moveTo>
                  <a:pt x="f32" y="f6"/>
                </a:moveTo>
                <a:lnTo>
                  <a:pt x="f32" y="f13"/>
                </a:lnTo>
                <a:lnTo>
                  <a:pt x="f33" y="f13"/>
                </a:lnTo>
                <a:lnTo>
                  <a:pt x="f33" y="f10"/>
                </a:lnTo>
                <a:lnTo>
                  <a:pt x="f34" y="f10"/>
                </a:lnTo>
                <a:cubicBezTo>
                  <a:pt x="f35" y="f10"/>
                  <a:pt x="f36" y="f23"/>
                  <a:pt x="f36" y="f7"/>
                </a:cubicBezTo>
                <a:lnTo>
                  <a:pt x="f36" y="f6"/>
                </a:lnTo>
                <a:close/>
                <a:moveTo>
                  <a:pt x="f37" y="f38"/>
                </a:moveTo>
                <a:cubicBezTo>
                  <a:pt x="f39" y="f38"/>
                  <a:pt x="f38" y="f40"/>
                  <a:pt x="f38" y="f37"/>
                </a:cubicBezTo>
                <a:lnTo>
                  <a:pt x="f38" y="f41"/>
                </a:lnTo>
                <a:cubicBezTo>
                  <a:pt x="f38" y="f42"/>
                  <a:pt x="f40" y="f43"/>
                  <a:pt x="f37" y="f43"/>
                </a:cubicBezTo>
                <a:lnTo>
                  <a:pt x="f44" y="f43"/>
                </a:lnTo>
                <a:cubicBezTo>
                  <a:pt x="f45" y="f43"/>
                  <a:pt x="f46" y="f47"/>
                  <a:pt x="f46" y="f41"/>
                </a:cubicBezTo>
                <a:lnTo>
                  <a:pt x="f46" y="f37"/>
                </a:lnTo>
                <a:cubicBezTo>
                  <a:pt x="f48" y="f40"/>
                  <a:pt x="f49" y="f38"/>
                  <a:pt x="f44" y="f38"/>
                </a:cubicBezTo>
                <a:close/>
              </a:path>
            </a:pathLst>
          </a:cu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31" name="Google Shape;5983;p86">
            <a:extLst>
              <a:ext uri="{FF2B5EF4-FFF2-40B4-BE49-F238E27FC236}">
                <a16:creationId xmlns:a16="http://schemas.microsoft.com/office/drawing/2014/main" id="{BE07F770-6D47-EDCC-6EA6-A6BBDBFFF3C4}"/>
              </a:ext>
            </a:extLst>
          </p:cNvPr>
          <p:cNvGrpSpPr/>
          <p:nvPr/>
        </p:nvGrpSpPr>
        <p:grpSpPr>
          <a:xfrm>
            <a:off x="5526834" y="2589233"/>
            <a:ext cx="461287" cy="462000"/>
            <a:chOff x="5526834" y="2589233"/>
            <a:chExt cx="461287" cy="462000"/>
          </a:xfrm>
        </p:grpSpPr>
        <p:sp>
          <p:nvSpPr>
            <p:cNvPr id="132" name="Google Shape;5984;p86">
              <a:extLst>
                <a:ext uri="{FF2B5EF4-FFF2-40B4-BE49-F238E27FC236}">
                  <a16:creationId xmlns:a16="http://schemas.microsoft.com/office/drawing/2014/main" id="{85445B1F-19BA-0A86-56FB-1B0FA53A4CA1}"/>
                </a:ext>
              </a:extLst>
            </p:cNvPr>
            <p:cNvSpPr/>
            <p:nvPr/>
          </p:nvSpPr>
          <p:spPr>
            <a:xfrm>
              <a:off x="5526834" y="2589233"/>
              <a:ext cx="368804" cy="3700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0177"/>
                <a:gd name="f30" fmla="*/ f27 1 1014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5985;p86">
              <a:extLst>
                <a:ext uri="{FF2B5EF4-FFF2-40B4-BE49-F238E27FC236}">
                  <a16:creationId xmlns:a16="http://schemas.microsoft.com/office/drawing/2014/main" id="{33207BAD-F5AD-4B99-C0D8-7C6DF32DF70A}"/>
                </a:ext>
              </a:extLst>
            </p:cNvPr>
            <p:cNvSpPr/>
            <p:nvPr/>
          </p:nvSpPr>
          <p:spPr>
            <a:xfrm>
              <a:off x="5588474" y="2775222"/>
              <a:ext cx="399647" cy="2760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6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1261"/>
                <a:gd name="f34" fmla="val 5388"/>
                <a:gd name="f35" fmla="val 5955"/>
                <a:gd name="f36" fmla="val 6459"/>
                <a:gd name="f37" fmla="val 7220"/>
                <a:gd name="f38" fmla="val 6617"/>
                <a:gd name="f39" fmla="val 6716"/>
                <a:gd name="f40" fmla="val 8601"/>
                <a:gd name="f41" fmla="val 6495"/>
                <a:gd name="f42" fmla="val 10082"/>
                <a:gd name="f43" fmla="val 4920"/>
                <a:gd name="f44" fmla="val 10114"/>
                <a:gd name="f45" fmla="val 2904"/>
                <a:gd name="f46" fmla="val 2400"/>
                <a:gd name="f47" fmla="val 10649"/>
                <a:gd name="f48" fmla="val 2211"/>
                <a:gd name="f49" fmla="val 11027"/>
                <a:gd name="f50" fmla="val 1706"/>
                <a:gd name="f51" fmla="val 10996"/>
                <a:gd name="f52" fmla="val 1108"/>
                <a:gd name="f53" fmla="val 10964"/>
                <a:gd name="f54" fmla="val 572"/>
                <a:gd name="f55" fmla="val 10492"/>
                <a:gd name="f56" fmla="val 100"/>
                <a:gd name="f57" fmla="val 9893"/>
                <a:gd name="f58" fmla="val 5"/>
                <a:gd name="f59" fmla="val 9853"/>
                <a:gd name="f60" fmla="val 2"/>
                <a:gd name="f61" fmla="val 9813"/>
                <a:gd name="f62" fmla="*/ f0 1 11028"/>
                <a:gd name="f63" fmla="*/ f1 1 756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11028"/>
                <a:gd name="f70" fmla="*/ f67 1 756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11028" h="756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4"/>
                    <a:pt x="f33" y="f4"/>
                  </a:cubicBezTo>
                  <a:lnTo>
                    <a:pt x="f34" y="f4"/>
                  </a:lnTo>
                  <a:cubicBezTo>
                    <a:pt x="f35" y="f4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44" y="f46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4" name="Google Shape;5986;p86">
            <a:extLst>
              <a:ext uri="{FF2B5EF4-FFF2-40B4-BE49-F238E27FC236}">
                <a16:creationId xmlns:a16="http://schemas.microsoft.com/office/drawing/2014/main" id="{BB8A9B28-D02C-31DA-AEFA-45E693CCE866}"/>
              </a:ext>
            </a:extLst>
          </p:cNvPr>
          <p:cNvGrpSpPr/>
          <p:nvPr/>
        </p:nvGrpSpPr>
        <p:grpSpPr>
          <a:xfrm>
            <a:off x="7353851" y="2571603"/>
            <a:ext cx="465823" cy="464304"/>
            <a:chOff x="7353851" y="2571603"/>
            <a:chExt cx="465823" cy="464304"/>
          </a:xfrm>
        </p:grpSpPr>
        <p:sp>
          <p:nvSpPr>
            <p:cNvPr id="135" name="Google Shape;5987;p86">
              <a:extLst>
                <a:ext uri="{FF2B5EF4-FFF2-40B4-BE49-F238E27FC236}">
                  <a16:creationId xmlns:a16="http://schemas.microsoft.com/office/drawing/2014/main" id="{DC068855-49D2-7A37-CFAA-EF8E8DCD9C7A}"/>
                </a:ext>
              </a:extLst>
            </p:cNvPr>
            <p:cNvSpPr/>
            <p:nvPr/>
          </p:nvSpPr>
          <p:spPr>
            <a:xfrm>
              <a:off x="7635834" y="2856594"/>
              <a:ext cx="183840" cy="1793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73"/>
                <a:gd name="f4" fmla="val 4916"/>
                <a:gd name="f5" fmla="val 2238"/>
                <a:gd name="f6" fmla="val 1"/>
                <a:gd name="f7" fmla="val 1986"/>
                <a:gd name="f8" fmla="val 442"/>
                <a:gd name="f9" fmla="val 1671"/>
                <a:gd name="f10" fmla="val 820"/>
                <a:gd name="f11" fmla="val 1324"/>
                <a:gd name="f12" fmla="val 1229"/>
                <a:gd name="f13" fmla="val 946"/>
                <a:gd name="f14" fmla="val 473"/>
                <a:gd name="f15" fmla="val 2206"/>
                <a:gd name="f16" fmla="val 4443"/>
                <a:gd name="f17" fmla="val 2521"/>
                <a:gd name="f18" fmla="val 4758"/>
                <a:gd name="f19" fmla="val 2923"/>
                <a:gd name="f20" fmla="val 3325"/>
                <a:gd name="f21" fmla="val 3726"/>
                <a:gd name="f22" fmla="val 4128"/>
                <a:gd name="f23" fmla="val 3813"/>
                <a:gd name="f24" fmla="val 2836"/>
                <a:gd name="f25" fmla="*/ f0 1 5073"/>
                <a:gd name="f26" fmla="*/ f1 1 4916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5073"/>
                <a:gd name="f33" fmla="*/ f30 1 4916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5073" h="4916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9"/>
                    <a:pt x="f14" y="f7"/>
                    <a:pt x="f6" y="f5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16" y="f16"/>
                  </a:cubicBezTo>
                  <a:cubicBezTo>
                    <a:pt x="f3" y="f23"/>
                    <a:pt x="f3" y="f24"/>
                    <a:pt x="f16" y="f15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6" name="Google Shape;5988;p86">
              <a:extLst>
                <a:ext uri="{FF2B5EF4-FFF2-40B4-BE49-F238E27FC236}">
                  <a16:creationId xmlns:a16="http://schemas.microsoft.com/office/drawing/2014/main" id="{00F354DF-A95D-F1FB-CB7E-0F6DE9DE50FC}"/>
                </a:ext>
              </a:extLst>
            </p:cNvPr>
            <p:cNvSpPr/>
            <p:nvPr/>
          </p:nvSpPr>
          <p:spPr>
            <a:xfrm>
              <a:off x="7353851" y="2571603"/>
              <a:ext cx="359670" cy="3632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925"/>
                <a:gd name="f4" fmla="val 9958"/>
                <a:gd name="f5" fmla="val 4978"/>
                <a:gd name="f6" fmla="val 1702"/>
                <a:gd name="f7" fmla="val 6774"/>
                <a:gd name="f8" fmla="val 8286"/>
                <a:gd name="f9" fmla="val 3214"/>
                <a:gd name="f10" fmla="val 5010"/>
                <a:gd name="f11" fmla="val 8254"/>
                <a:gd name="f12" fmla="val 5892"/>
                <a:gd name="f13" fmla="val 7939"/>
                <a:gd name="f14" fmla="val 6711"/>
                <a:gd name="f15" fmla="val 7341"/>
                <a:gd name="f16" fmla="val 7310"/>
                <a:gd name="f17" fmla="val 6742"/>
                <a:gd name="f18" fmla="val 7908"/>
                <a:gd name="f19" fmla="val 5923"/>
                <a:gd name="f20" fmla="val 8318"/>
                <a:gd name="f21" fmla="val 3151"/>
                <a:gd name="f22" fmla="val 1670"/>
                <a:gd name="f23" fmla="val 6837"/>
                <a:gd name="f24" fmla="val 1"/>
                <a:gd name="f25" fmla="val 2268"/>
                <a:gd name="f26" fmla="val 2269"/>
                <a:gd name="f27" fmla="val 7688"/>
                <a:gd name="f28" fmla="val 9956"/>
                <a:gd name="f29" fmla="val 5013"/>
                <a:gd name="f30" fmla="val 9957"/>
                <a:gd name="f31" fmla="val 5048"/>
                <a:gd name="f32" fmla="val 5083"/>
                <a:gd name="f33" fmla="val 6367"/>
                <a:gd name="f34" fmla="val 7586"/>
                <a:gd name="f35" fmla="val 9395"/>
                <a:gd name="f36" fmla="val 8506"/>
                <a:gd name="f37" fmla="val 8444"/>
                <a:gd name="f38" fmla="val 9420"/>
                <a:gd name="f39" fmla="val 7499"/>
                <a:gd name="f40" fmla="val 9924"/>
                <a:gd name="f41" fmla="val 6270"/>
                <a:gd name="f42" fmla="val 7687"/>
                <a:gd name="f43" fmla="*/ f0 1 9925"/>
                <a:gd name="f44" fmla="*/ f1 1 9958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9925"/>
                <a:gd name="f51" fmla="*/ f48 1 9958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9925" h="995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5" y="f20"/>
                  </a:cubicBezTo>
                  <a:cubicBezTo>
                    <a:pt x="f21" y="f20"/>
                    <a:pt x="f22" y="f23"/>
                    <a:pt x="f22" y="f10"/>
                  </a:cubicBezTo>
                  <a:cubicBezTo>
                    <a:pt x="f22" y="f9"/>
                    <a:pt x="f21" y="f6"/>
                    <a:pt x="f5" y="f6"/>
                  </a:cubicBezTo>
                  <a:close/>
                  <a:moveTo>
                    <a:pt x="f5" y="f24"/>
                  </a:moveTo>
                  <a:cubicBezTo>
                    <a:pt x="f25" y="f24"/>
                    <a:pt x="f2" y="f26"/>
                    <a:pt x="f2" y="f5"/>
                  </a:cubicBezTo>
                  <a:cubicBezTo>
                    <a:pt x="f2" y="f27"/>
                    <a:pt x="f25" y="f28"/>
                    <a:pt x="f5" y="f28"/>
                  </a:cubicBezTo>
                  <a:cubicBezTo>
                    <a:pt x="f29" y="f30"/>
                    <a:pt x="f31" y="f30"/>
                    <a:pt x="f32" y="f30"/>
                  </a:cubicBezTo>
                  <a:cubicBezTo>
                    <a:pt x="f33" y="f30"/>
                    <a:pt x="f34" y="f35"/>
                    <a:pt x="f36" y="f37"/>
                  </a:cubicBezTo>
                  <a:cubicBezTo>
                    <a:pt x="f38" y="f39"/>
                    <a:pt x="f40" y="f41"/>
                    <a:pt x="f40" y="f5"/>
                  </a:cubicBezTo>
                  <a:cubicBezTo>
                    <a:pt x="f40" y="f26"/>
                    <a:pt x="f42" y="f24"/>
                    <a:pt x="f5" y="f24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7" name="Google Shape;6005;p86">
            <a:extLst>
              <a:ext uri="{FF2B5EF4-FFF2-40B4-BE49-F238E27FC236}">
                <a16:creationId xmlns:a16="http://schemas.microsoft.com/office/drawing/2014/main" id="{63E8CE85-0E40-483C-A917-9A58854A6F27}"/>
              </a:ext>
            </a:extLst>
          </p:cNvPr>
          <p:cNvGrpSpPr/>
          <p:nvPr/>
        </p:nvGrpSpPr>
        <p:grpSpPr>
          <a:xfrm>
            <a:off x="4901348" y="3495294"/>
            <a:ext cx="406286" cy="408900"/>
            <a:chOff x="4901348" y="3495294"/>
            <a:chExt cx="406286" cy="408900"/>
          </a:xfrm>
        </p:grpSpPr>
        <p:sp>
          <p:nvSpPr>
            <p:cNvPr id="138" name="Google Shape;6006;p86">
              <a:extLst>
                <a:ext uri="{FF2B5EF4-FFF2-40B4-BE49-F238E27FC236}">
                  <a16:creationId xmlns:a16="http://schemas.microsoft.com/office/drawing/2014/main" id="{B4C9F76D-A356-B1B6-D1D0-B1B28B6D439A}"/>
                </a:ext>
              </a:extLst>
            </p:cNvPr>
            <p:cNvSpPr/>
            <p:nvPr/>
          </p:nvSpPr>
          <p:spPr>
            <a:xfrm>
              <a:off x="4901348" y="3495294"/>
              <a:ext cx="406286" cy="3000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9294"/>
                <a:gd name="f5" fmla="val 11405"/>
                <a:gd name="f6" fmla="val 1701"/>
                <a:gd name="f7" fmla="val 11626"/>
                <a:gd name="f8" fmla="val 11846"/>
                <a:gd name="f9" fmla="val 1890"/>
                <a:gd name="f10" fmla="val 2142"/>
                <a:gd name="f11" fmla="val 3749"/>
                <a:gd name="f12" fmla="val 11090"/>
                <a:gd name="f13" fmla="val 4663"/>
                <a:gd name="f14" fmla="val 9956"/>
                <a:gd name="f15" fmla="val 4978"/>
                <a:gd name="f16" fmla="val 10051"/>
                <a:gd name="f17" fmla="val 4631"/>
                <a:gd name="f18" fmla="val 10145"/>
                <a:gd name="f19" fmla="val 4222"/>
                <a:gd name="f20" fmla="val 3844"/>
                <a:gd name="f21" fmla="val 2584"/>
                <a:gd name="f22" fmla="val 3812"/>
                <a:gd name="f23" fmla="val 2647"/>
                <a:gd name="f24" fmla="val 4600"/>
                <a:gd name="f25" fmla="val 2773"/>
                <a:gd name="f26" fmla="val 5009"/>
                <a:gd name="f27" fmla="val 1639"/>
                <a:gd name="f28" fmla="val 4694"/>
                <a:gd name="f29" fmla="val 851"/>
                <a:gd name="f30" fmla="val 3781"/>
                <a:gd name="f31" fmla="val 1040"/>
                <a:gd name="f32" fmla="val 1292"/>
                <a:gd name="f33" fmla="val 4065"/>
                <a:gd name="f34" fmla="val 3655"/>
                <a:gd name="f35" fmla="val 4317"/>
                <a:gd name="f36" fmla="val 4506"/>
                <a:gd name="f37" fmla="val 3875"/>
                <a:gd name="f38" fmla="val 4096"/>
                <a:gd name="f39" fmla="val 4821"/>
                <a:gd name="f40" fmla="val 5041"/>
                <a:gd name="f41" fmla="val 5262"/>
                <a:gd name="f42" fmla="val 5261"/>
                <a:gd name="f43" fmla="val 5451"/>
                <a:gd name="f44" fmla="val 5324"/>
                <a:gd name="f45" fmla="val 5577"/>
                <a:gd name="f46" fmla="val 5608"/>
                <a:gd name="f47" fmla="val 5482"/>
                <a:gd name="f48" fmla="val 5797"/>
                <a:gd name="f49" fmla="val 5431"/>
                <a:gd name="f50" fmla="val 5952"/>
                <a:gd name="f51" fmla="val 5229"/>
                <a:gd name="f52" fmla="val 6065"/>
                <a:gd name="f53" fmla="val 5054"/>
                <a:gd name="f54" fmla="val 5017"/>
                <a:gd name="f55" fmla="val 4980"/>
                <a:gd name="f56" fmla="val 6060"/>
                <a:gd name="f57" fmla="val 4947"/>
                <a:gd name="f58" fmla="val 6049"/>
                <a:gd name="f59" fmla="val 4128"/>
                <a:gd name="f60" fmla="val 5734"/>
                <a:gd name="f61" fmla="val 4946"/>
                <a:gd name="f62" fmla="val 2993"/>
                <a:gd name="f63" fmla="val 2741"/>
                <a:gd name="f64" fmla="val 2552"/>
                <a:gd name="f65" fmla="val 189"/>
                <a:gd name="f66" fmla="val 441"/>
                <a:gd name="f67" fmla="val 882"/>
                <a:gd name="f68" fmla="val 1261"/>
                <a:gd name="f69" fmla="val 536"/>
                <a:gd name="f70" fmla="val 1"/>
                <a:gd name="f71" fmla="val 1418"/>
                <a:gd name="f72" fmla="val 4568"/>
                <a:gd name="f73" fmla="val 1513"/>
                <a:gd name="f74" fmla="val 3183"/>
                <a:gd name="f75" fmla="val 5923"/>
                <a:gd name="f76" fmla="val 4159"/>
                <a:gd name="f77" fmla="val 7372"/>
                <a:gd name="f78" fmla="val 5073"/>
                <a:gd name="f79" fmla="val 7089"/>
                <a:gd name="f80" fmla="val 7687"/>
                <a:gd name="f81" fmla="val 8286"/>
                <a:gd name="f82" fmla="val 8884"/>
                <a:gd name="f83" fmla="val 4443"/>
                <a:gd name="f84" fmla="val 8192"/>
                <a:gd name="f85" fmla="val 7782"/>
                <a:gd name="f86" fmla="val 7562"/>
                <a:gd name="f87" fmla="val 8507"/>
                <a:gd name="f88" fmla="val 9484"/>
                <a:gd name="f89" fmla="val 11216"/>
                <a:gd name="f90" fmla="val 4537"/>
                <a:gd name="f91" fmla="val 12098"/>
                <a:gd name="f92" fmla="val 9704"/>
                <a:gd name="f93" fmla="*/ f0 1 12666"/>
                <a:gd name="f94" fmla="*/ f1 1 9294"/>
                <a:gd name="f95" fmla="val f2"/>
                <a:gd name="f96" fmla="val f3"/>
                <a:gd name="f97" fmla="val f4"/>
                <a:gd name="f98" fmla="+- f97 0 f95"/>
                <a:gd name="f99" fmla="+- f96 0 f95"/>
                <a:gd name="f100" fmla="*/ f99 1 12666"/>
                <a:gd name="f101" fmla="*/ f98 1 9294"/>
                <a:gd name="f102" fmla="*/ f95 1 f100"/>
                <a:gd name="f103" fmla="*/ f96 1 f100"/>
                <a:gd name="f104" fmla="*/ f95 1 f101"/>
                <a:gd name="f105" fmla="*/ f97 1 f101"/>
                <a:gd name="f106" fmla="*/ f102 f93 1"/>
                <a:gd name="f107" fmla="*/ f103 f93 1"/>
                <a:gd name="f108" fmla="*/ f105 f94 1"/>
                <a:gd name="f109" fmla="*/ f10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12666" h="92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6"/>
                  </a:lnTo>
                  <a:close/>
                  <a:moveTo>
                    <a:pt x="f21" y="f6"/>
                  </a:moveTo>
                  <a:lnTo>
                    <a:pt x="f21" y="f22"/>
                  </a:lnTo>
                  <a:cubicBezTo>
                    <a:pt x="f21" y="f19"/>
                    <a:pt x="f23" y="f24"/>
                    <a:pt x="f25" y="f26"/>
                  </a:cubicBezTo>
                  <a:cubicBezTo>
                    <a:pt x="f27" y="f28"/>
                    <a:pt x="f29" y="f30"/>
                    <a:pt x="f29" y="f10"/>
                  </a:cubicBezTo>
                  <a:cubicBezTo>
                    <a:pt x="f29" y="f9"/>
                    <a:pt x="f31" y="f6"/>
                    <a:pt x="f32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6" y="f38"/>
                  </a:cubicBezTo>
                  <a:cubicBezTo>
                    <a:pt x="f36" y="f1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7" y="f58"/>
                  </a:cubicBezTo>
                  <a:cubicBezTo>
                    <a:pt x="f59" y="f60"/>
                    <a:pt x="f34" y="f61"/>
                    <a:pt x="f34" y="f38"/>
                  </a:cubicBezTo>
                  <a:cubicBezTo>
                    <a:pt x="f34" y="f37"/>
                    <a:pt x="f20" y="f34"/>
                    <a:pt x="f33" y="f34"/>
                  </a:cubicBezTo>
                  <a:close/>
                  <a:moveTo>
                    <a:pt x="f62" y="f2"/>
                  </a:moveTo>
                  <a:cubicBezTo>
                    <a:pt x="f63" y="f2"/>
                    <a:pt x="f64" y="f65"/>
                    <a:pt x="f64" y="f66"/>
                  </a:cubicBezTo>
                  <a:lnTo>
                    <a:pt x="f64" y="f67"/>
                  </a:lnTo>
                  <a:lnTo>
                    <a:pt x="f68" y="f67"/>
                  </a:lnTo>
                  <a:cubicBezTo>
                    <a:pt x="f69" y="f67"/>
                    <a:pt x="f70" y="f71"/>
                    <a:pt x="f70" y="f10"/>
                  </a:cubicBezTo>
                  <a:cubicBezTo>
                    <a:pt x="f70" y="f72"/>
                    <a:pt x="f73" y="f48"/>
                    <a:pt x="f74" y="f75"/>
                  </a:cubicBezTo>
                  <a:cubicBezTo>
                    <a:pt x="f76" y="f77"/>
                    <a:pt x="f78" y="f79"/>
                    <a:pt x="f78" y="f80"/>
                  </a:cubicBezTo>
                  <a:cubicBezTo>
                    <a:pt x="f78" y="f81"/>
                    <a:pt x="f39" y="f82"/>
                    <a:pt x="f83" y="f4"/>
                  </a:cubicBezTo>
                  <a:lnTo>
                    <a:pt x="f84" y="f4"/>
                  </a:lnTo>
                  <a:cubicBezTo>
                    <a:pt x="f85" y="f82"/>
                    <a:pt x="f86" y="f81"/>
                    <a:pt x="f86" y="f80"/>
                  </a:cubicBezTo>
                  <a:cubicBezTo>
                    <a:pt x="f86" y="f79"/>
                    <a:pt x="f87" y="f77"/>
                    <a:pt x="f88" y="f75"/>
                  </a:cubicBezTo>
                  <a:cubicBezTo>
                    <a:pt x="f89" y="f48"/>
                    <a:pt x="f3" y="f90"/>
                    <a:pt x="f3" y="f10"/>
                  </a:cubicBezTo>
                  <a:cubicBezTo>
                    <a:pt x="f3" y="f71"/>
                    <a:pt x="f91" y="f67"/>
                    <a:pt x="f5" y="f67"/>
                  </a:cubicBezTo>
                  <a:lnTo>
                    <a:pt x="f18" y="f67"/>
                  </a:lnTo>
                  <a:lnTo>
                    <a:pt x="f18" y="f66"/>
                  </a:lnTo>
                  <a:cubicBezTo>
                    <a:pt x="f18" y="f65"/>
                    <a:pt x="f14" y="f2"/>
                    <a:pt x="f92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9" name="Google Shape;6007;p86">
              <a:extLst>
                <a:ext uri="{FF2B5EF4-FFF2-40B4-BE49-F238E27FC236}">
                  <a16:creationId xmlns:a16="http://schemas.microsoft.com/office/drawing/2014/main" id="{7936A232-BFBA-9A37-A538-F9F22CA28D78}"/>
                </a:ext>
              </a:extLst>
            </p:cNvPr>
            <p:cNvSpPr/>
            <p:nvPr/>
          </p:nvSpPr>
          <p:spPr>
            <a:xfrm>
              <a:off x="4979164" y="3822804"/>
              <a:ext cx="249658" cy="813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3"/>
                <a:gd name="f4" fmla="val 2521"/>
                <a:gd name="f5" fmla="val 757"/>
                <a:gd name="f6" fmla="val 1"/>
                <a:gd name="f7" fmla="val 63"/>
                <a:gd name="f8" fmla="val 1954"/>
                <a:gd name="f9" fmla="val 2237"/>
                <a:gd name="f10" fmla="val 158"/>
                <a:gd name="f11" fmla="val 473"/>
                <a:gd name="f12" fmla="val 7278"/>
                <a:gd name="f13" fmla="val 7593"/>
                <a:gd name="f14" fmla="val 7782"/>
                <a:gd name="f15" fmla="val 7688"/>
                <a:gd name="f16" fmla="val 6995"/>
                <a:gd name="f17" fmla="*/ f0 1 7783"/>
                <a:gd name="f18" fmla="*/ f1 1 2521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783"/>
                <a:gd name="f25" fmla="*/ f22 1 2521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783" h="2521">
                  <a:moveTo>
                    <a:pt x="f5" y="f6"/>
                  </a:moveTo>
                  <a:lnTo>
                    <a:pt x="f7" y="f8"/>
                  </a:lnTo>
                  <a:cubicBezTo>
                    <a:pt x="f2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5" y="f8"/>
                  </a:cubicBezTo>
                  <a:lnTo>
                    <a:pt x="f16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0" name="Google Shape;6020;p86">
            <a:extLst>
              <a:ext uri="{FF2B5EF4-FFF2-40B4-BE49-F238E27FC236}">
                <a16:creationId xmlns:a16="http://schemas.microsoft.com/office/drawing/2014/main" id="{D965A693-814C-7065-F65B-17B989102C6D}"/>
              </a:ext>
            </a:extLst>
          </p:cNvPr>
          <p:cNvGrpSpPr/>
          <p:nvPr/>
        </p:nvGrpSpPr>
        <p:grpSpPr>
          <a:xfrm>
            <a:off x="6148315" y="2583006"/>
            <a:ext cx="272920" cy="462009"/>
            <a:chOff x="6148315" y="2583006"/>
            <a:chExt cx="272920" cy="462009"/>
          </a:xfrm>
        </p:grpSpPr>
        <p:sp>
          <p:nvSpPr>
            <p:cNvPr id="141" name="Google Shape;6021;p86">
              <a:extLst>
                <a:ext uri="{FF2B5EF4-FFF2-40B4-BE49-F238E27FC236}">
                  <a16:creationId xmlns:a16="http://schemas.microsoft.com/office/drawing/2014/main" id="{7EF67B79-3D72-ED44-4534-297827653A8D}"/>
                </a:ext>
              </a:extLst>
            </p:cNvPr>
            <p:cNvSpPr/>
            <p:nvPr/>
          </p:nvSpPr>
          <p:spPr>
            <a:xfrm>
              <a:off x="6148315" y="2583006"/>
              <a:ext cx="272920" cy="321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823"/>
                <a:gd name="f5" fmla="val 3372"/>
                <a:gd name="f6" fmla="val 1"/>
                <a:gd name="f7" fmla="val 95"/>
                <a:gd name="f8" fmla="val 5703"/>
                <a:gd name="f9" fmla="val 5829"/>
                <a:gd name="f10" fmla="val 5987"/>
                <a:gd name="f11" fmla="val 6113"/>
                <a:gd name="f12" fmla="val 1418"/>
                <a:gd name="f13" fmla="val 8822"/>
                <a:gd name="f14" fmla="val 6081"/>
                <a:gd name="f15" fmla="val 7467"/>
                <a:gd name="f16" fmla="val 7530"/>
                <a:gd name="f17" fmla="val 7499"/>
                <a:gd name="f18" fmla="val 4191"/>
                <a:gd name="f19" fmla="val 4727"/>
                <a:gd name="f20" fmla="val 4663"/>
                <a:gd name="f21" fmla="val 4884"/>
                <a:gd name="f22" fmla="val 5010"/>
                <a:gd name="f23" fmla="val 5357"/>
                <a:gd name="f24" fmla="val 5892"/>
                <a:gd name="f25" fmla="val 6585"/>
                <a:gd name="f26" fmla="val 4474"/>
                <a:gd name="f27" fmla="val 7121"/>
                <a:gd name="f28" fmla="val 3750"/>
                <a:gd name="f29" fmla="val 3088"/>
                <a:gd name="f30" fmla="val 2521"/>
                <a:gd name="f31" fmla="val 2899"/>
                <a:gd name="f32" fmla="val 4916"/>
                <a:gd name="f33" fmla="*/ f0 1 7531"/>
                <a:gd name="f34" fmla="*/ f1 1 8823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7531"/>
                <a:gd name="f41" fmla="*/ f38 1 8823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7531" h="8823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7" y="f11"/>
                  </a:cubicBezTo>
                  <a:lnTo>
                    <a:pt x="f12" y="f13"/>
                  </a:lnTo>
                  <a:lnTo>
                    <a:pt x="f14" y="f13"/>
                  </a:lnTo>
                  <a:lnTo>
                    <a:pt x="f15" y="f11"/>
                  </a:lnTo>
                  <a:cubicBezTo>
                    <a:pt x="f16" y="f10"/>
                    <a:pt x="f17" y="f9"/>
                    <a:pt x="f15" y="f8"/>
                  </a:cubicBezTo>
                  <a:lnTo>
                    <a:pt x="f18" y="f6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24"/>
                  </a:cubicBezTo>
                  <a:cubicBezTo>
                    <a:pt x="f30" y="f23"/>
                    <a:pt x="f31" y="f32"/>
                    <a:pt x="f5" y="f19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6022;p86">
              <a:extLst>
                <a:ext uri="{FF2B5EF4-FFF2-40B4-BE49-F238E27FC236}">
                  <a16:creationId xmlns:a16="http://schemas.microsoft.com/office/drawing/2014/main" id="{E7192998-FB45-6936-C261-F9F96FEC121C}"/>
                </a:ext>
              </a:extLst>
            </p:cNvPr>
            <p:cNvSpPr/>
            <p:nvPr/>
          </p:nvSpPr>
          <p:spPr>
            <a:xfrm>
              <a:off x="6209955" y="2934675"/>
              <a:ext cx="151881" cy="110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3025"/>
                <a:gd name="f5" fmla="val 32"/>
                <a:gd name="f6" fmla="val 2615"/>
                <a:gd name="f7" fmla="val 1"/>
                <a:gd name="f8" fmla="val 2836"/>
                <a:gd name="f9" fmla="val 190"/>
                <a:gd name="f10" fmla="val 442"/>
                <a:gd name="f11" fmla="val 3750"/>
                <a:gd name="f12" fmla="val 3970"/>
                <a:gd name="f13" fmla="*/ f0 1 4191"/>
                <a:gd name="f14" fmla="*/ f1 1 302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4191"/>
                <a:gd name="f21" fmla="*/ f18 1 302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191" h="3025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4"/>
                    <a:pt x="f10" y="f4"/>
                  </a:cubicBezTo>
                  <a:lnTo>
                    <a:pt x="f11" y="f4"/>
                  </a:lnTo>
                  <a:cubicBezTo>
                    <a:pt x="f12" y="f4"/>
                    <a:pt x="f3" y="f8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3" name="Google Shape;6038;p86">
            <a:extLst>
              <a:ext uri="{FF2B5EF4-FFF2-40B4-BE49-F238E27FC236}">
                <a16:creationId xmlns:a16="http://schemas.microsoft.com/office/drawing/2014/main" id="{74B1AF9B-33DD-D784-AF4A-7C6B6DB42FAD}"/>
              </a:ext>
            </a:extLst>
          </p:cNvPr>
          <p:cNvGrpSpPr/>
          <p:nvPr/>
        </p:nvGrpSpPr>
        <p:grpSpPr>
          <a:xfrm>
            <a:off x="3796058" y="2604494"/>
            <a:ext cx="454438" cy="462595"/>
            <a:chOff x="3796058" y="2604494"/>
            <a:chExt cx="454438" cy="462595"/>
          </a:xfrm>
        </p:grpSpPr>
        <p:sp>
          <p:nvSpPr>
            <p:cNvPr id="144" name="Google Shape;6039;p86">
              <a:extLst>
                <a:ext uri="{FF2B5EF4-FFF2-40B4-BE49-F238E27FC236}">
                  <a16:creationId xmlns:a16="http://schemas.microsoft.com/office/drawing/2014/main" id="{A1437842-BF37-489F-2AE2-DCFB001025B7}"/>
                </a:ext>
              </a:extLst>
            </p:cNvPr>
            <p:cNvSpPr/>
            <p:nvPr/>
          </p:nvSpPr>
          <p:spPr>
            <a:xfrm>
              <a:off x="3796058" y="2604494"/>
              <a:ext cx="138184" cy="2246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2"/>
                <a:gd name="f4" fmla="val 6159"/>
                <a:gd name="f5" fmla="val 1698"/>
                <a:gd name="f6" fmla="val 1"/>
                <a:gd name="f7" fmla="val 1520"/>
                <a:gd name="f8" fmla="val 1373"/>
                <a:gd name="f9" fmla="val 138"/>
                <a:gd name="f10" fmla="val 1293"/>
                <a:gd name="f11" fmla="val 299"/>
                <a:gd name="f12" fmla="val 5119"/>
                <a:gd name="f13" fmla="val 5308"/>
                <a:gd name="f14" fmla="val 127"/>
                <a:gd name="f15" fmla="val 5528"/>
                <a:gd name="f16" fmla="val 316"/>
                <a:gd name="f17" fmla="val 5623"/>
                <a:gd name="f18" fmla="val 2332"/>
                <a:gd name="f19" fmla="val 6158"/>
                <a:gd name="f20" fmla="val 3277"/>
                <a:gd name="f21" fmla="val 2630"/>
                <a:gd name="f22" fmla="val 2868"/>
                <a:gd name="f23" fmla="val 4111"/>
                <a:gd name="f24" fmla="val 3813"/>
                <a:gd name="f25" fmla="val 582"/>
                <a:gd name="f26" fmla="val 1797"/>
                <a:gd name="f27" fmla="val 15"/>
                <a:gd name="f28" fmla="val 1763"/>
                <a:gd name="f29" fmla="val 5"/>
                <a:gd name="f30" fmla="val 1730"/>
                <a:gd name="f31" fmla="*/ f0 1 3812"/>
                <a:gd name="f32" fmla="*/ f1 1 6159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3812"/>
                <a:gd name="f39" fmla="*/ f36 1 6159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3812" h="615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cubicBezTo>
                    <a:pt x="f6" y="f13"/>
                    <a:pt x="f14" y="f15"/>
                    <a:pt x="f16" y="f17"/>
                  </a:cubicBez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lnTo>
                    <a:pt x="f26" y="f27"/>
                  </a:lnTo>
                  <a:cubicBezTo>
                    <a:pt x="f28" y="f2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5" name="Google Shape;6040;p86">
              <a:extLst>
                <a:ext uri="{FF2B5EF4-FFF2-40B4-BE49-F238E27FC236}">
                  <a16:creationId xmlns:a16="http://schemas.microsoft.com/office/drawing/2014/main" id="{FAD33D5E-883E-1265-3A8F-B56148C4A21A}"/>
                </a:ext>
              </a:extLst>
            </p:cNvPr>
            <p:cNvSpPr/>
            <p:nvPr/>
          </p:nvSpPr>
          <p:spPr>
            <a:xfrm>
              <a:off x="3880567" y="2662495"/>
              <a:ext cx="313977" cy="4045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64"/>
                <a:gd name="f4" fmla="val 11092"/>
                <a:gd name="f5" fmla="val 4348"/>
                <a:gd name="f6" fmla="val 3466"/>
                <a:gd name="f7" fmla="val 4820"/>
                <a:gd name="f8" fmla="val 5199"/>
                <a:gd name="f9" fmla="val 3844"/>
                <a:gd name="f10" fmla="val 4316"/>
                <a:gd name="f11" fmla="val 4789"/>
                <a:gd name="f12" fmla="val 5136"/>
                <a:gd name="f13" fmla="val 3907"/>
                <a:gd name="f14" fmla="val 3529"/>
                <a:gd name="f15" fmla="val 3875"/>
                <a:gd name="f16" fmla="val 5104"/>
                <a:gd name="f17" fmla="val 5766"/>
                <a:gd name="f18" fmla="val 6081"/>
                <a:gd name="f19" fmla="val 7624"/>
                <a:gd name="f20" fmla="val 2615"/>
                <a:gd name="f21" fmla="val 3560"/>
                <a:gd name="f22" fmla="val 3812"/>
                <a:gd name="f23" fmla="val 5892"/>
                <a:gd name="f24" fmla="val 4096"/>
                <a:gd name="f25" fmla="val 5955"/>
                <a:gd name="f26" fmla="val 4631"/>
                <a:gd name="f27" fmla="val 4883"/>
                <a:gd name="f28" fmla="val 2048"/>
                <a:gd name="f29" fmla="val 1386"/>
                <a:gd name="f30" fmla="val 2458"/>
                <a:gd name="f31" fmla="val 1638"/>
                <a:gd name="f32" fmla="val 1544"/>
                <a:gd name="f33" fmla="val 977"/>
                <a:gd name="f34" fmla="val 4001"/>
                <a:gd name="f35" fmla="val 2678"/>
                <a:gd name="f36" fmla="val 4474"/>
                <a:gd name="f37" fmla="val 4726"/>
                <a:gd name="f38" fmla="val 2741"/>
                <a:gd name="f39" fmla="val 5010"/>
                <a:gd name="f40" fmla="val 2899"/>
                <a:gd name="f41" fmla="val 32"/>
                <a:gd name="f42" fmla="val 10523"/>
                <a:gd name="f43" fmla="val 10680"/>
                <a:gd name="f44" fmla="val 63"/>
                <a:gd name="f45" fmla="val 10964"/>
                <a:gd name="f46" fmla="val 252"/>
                <a:gd name="f47" fmla="val 11027"/>
                <a:gd name="f48" fmla="val 328"/>
                <a:gd name="f49" fmla="val 11070"/>
                <a:gd name="f50" fmla="val 404"/>
                <a:gd name="f51" fmla="val 11091"/>
                <a:gd name="f52" fmla="val 475"/>
                <a:gd name="f53" fmla="val 613"/>
                <a:gd name="f54" fmla="val 737"/>
                <a:gd name="f55" fmla="val 11014"/>
                <a:gd name="f56" fmla="val 819"/>
                <a:gd name="f57" fmla="val 10869"/>
                <a:gd name="f58" fmla="val 2143"/>
                <a:gd name="f59" fmla="val 8475"/>
                <a:gd name="f60" fmla="val 6490"/>
                <a:gd name="f61" fmla="val 7845"/>
                <a:gd name="f62" fmla="val 7907"/>
                <a:gd name="f63" fmla="val 8037"/>
                <a:gd name="f64" fmla="val 8173"/>
                <a:gd name="f65" fmla="val 8243"/>
                <a:gd name="f66" fmla="val 8316"/>
                <a:gd name="f67" fmla="val 8381"/>
                <a:gd name="f68" fmla="val 8570"/>
                <a:gd name="f69" fmla="val 10932"/>
                <a:gd name="f70" fmla="val 8538"/>
                <a:gd name="f71" fmla="val 10491"/>
                <a:gd name="f72" fmla="val 5734"/>
                <a:gd name="f73" fmla="val 5262"/>
                <a:gd name="f74" fmla="val 6585"/>
                <a:gd name="f75" fmla="val 5482"/>
                <a:gd name="f76" fmla="val 7120"/>
                <a:gd name="f77" fmla="val 3434"/>
                <a:gd name="f78" fmla="val 6931"/>
                <a:gd name="f79" fmla="val 4222"/>
                <a:gd name="f80" fmla="val 1513"/>
                <a:gd name="f81" fmla="*/ f0 1 8664"/>
                <a:gd name="f82" fmla="*/ f1 1 11092"/>
                <a:gd name="f83" fmla="val f2"/>
                <a:gd name="f84" fmla="val f3"/>
                <a:gd name="f85" fmla="val f4"/>
                <a:gd name="f86" fmla="+- f85 0 f83"/>
                <a:gd name="f87" fmla="+- f84 0 f83"/>
                <a:gd name="f88" fmla="*/ f87 1 8664"/>
                <a:gd name="f89" fmla="*/ f86 1 11092"/>
                <a:gd name="f90" fmla="*/ f83 1 f88"/>
                <a:gd name="f91" fmla="*/ f84 1 f88"/>
                <a:gd name="f92" fmla="*/ f83 1 f89"/>
                <a:gd name="f93" fmla="*/ f85 1 f89"/>
                <a:gd name="f94" fmla="*/ f90 f81 1"/>
                <a:gd name="f95" fmla="*/ f91 f81 1"/>
                <a:gd name="f96" fmla="*/ f93 f82 1"/>
                <a:gd name="f97" fmla="*/ f92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8664" h="1109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16" y="f17"/>
                  </a:moveTo>
                  <a:lnTo>
                    <a:pt x="f18" y="f19"/>
                  </a:lnTo>
                  <a:lnTo>
                    <a:pt x="f20" y="f19"/>
                  </a:lnTo>
                  <a:lnTo>
                    <a:pt x="f21" y="f17"/>
                  </a:lnTo>
                  <a:cubicBezTo>
                    <a:pt x="f22" y="f23"/>
                    <a:pt x="f24" y="f25"/>
                    <a:pt x="f5" y="f25"/>
                  </a:cubicBezTo>
                  <a:cubicBezTo>
                    <a:pt x="f26" y="f25"/>
                    <a:pt x="f27" y="f23"/>
                    <a:pt x="f16" y="f17"/>
                  </a:cubicBezTo>
                  <a:close/>
                  <a:moveTo>
                    <a:pt x="f28" y="f2"/>
                  </a:move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5" y="f37"/>
                    <a:pt x="f38" y="f39"/>
                    <a:pt x="f40" y="f8"/>
                  </a:cubicBezTo>
                  <a:lnTo>
                    <a:pt x="f41" y="f42"/>
                  </a:lnTo>
                  <a:cubicBezTo>
                    <a:pt x="f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56" y="f57"/>
                  </a:cubicBezTo>
                  <a:lnTo>
                    <a:pt x="f58" y="f59"/>
                  </a:lnTo>
                  <a:lnTo>
                    <a:pt x="f60" y="f59"/>
                  </a:lnTo>
                  <a:lnTo>
                    <a:pt x="f61" y="f57"/>
                  </a:lnTo>
                  <a:cubicBezTo>
                    <a:pt x="f62" y="f55"/>
                    <a:pt x="f63" y="f51"/>
                    <a:pt x="f64" y="f51"/>
                  </a:cubicBezTo>
                  <a:cubicBezTo>
                    <a:pt x="f65" y="f51"/>
                    <a:pt x="f66" y="f49"/>
                    <a:pt x="f67" y="f47"/>
                  </a:cubicBezTo>
                  <a:cubicBezTo>
                    <a:pt x="f68" y="f69"/>
                    <a:pt x="f3" y="f43"/>
                    <a:pt x="f70" y="f71"/>
                  </a:cubicBezTo>
                  <a:lnTo>
                    <a:pt x="f72" y="f73"/>
                  </a:lnTo>
                  <a:lnTo>
                    <a:pt x="f74" y="f75"/>
                  </a:lnTo>
                  <a:cubicBezTo>
                    <a:pt x="f76" y="f77"/>
                    <a:pt x="f78" y="f79"/>
                    <a:pt x="f19" y="f80"/>
                  </a:cubicBezTo>
                  <a:lnTo>
                    <a:pt x="f28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6" name="Google Shape;6041;p86">
              <a:extLst>
                <a:ext uri="{FF2B5EF4-FFF2-40B4-BE49-F238E27FC236}">
                  <a16:creationId xmlns:a16="http://schemas.microsoft.com/office/drawing/2014/main" id="{D260A7BE-9DE7-FF20-95D5-352FE36764E2}"/>
                </a:ext>
              </a:extLst>
            </p:cNvPr>
            <p:cNvSpPr/>
            <p:nvPr/>
          </p:nvSpPr>
          <p:spPr>
            <a:xfrm>
              <a:off x="4156853" y="2753285"/>
              <a:ext cx="93643" cy="1044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84"/>
                <a:gd name="f4" fmla="val 2864"/>
                <a:gd name="f5" fmla="val 630"/>
                <a:gd name="f6" fmla="val 252"/>
                <a:gd name="f7" fmla="val 1449"/>
                <a:gd name="f8" fmla="val 410"/>
                <a:gd name="f9" fmla="val 945"/>
                <a:gd name="f10" fmla="val 2395"/>
                <a:gd name="f11" fmla="val 1607"/>
                <a:gd name="f12" fmla="val 2836"/>
                <a:gd name="f13" fmla="val 1658"/>
                <a:gd name="f14" fmla="val 2855"/>
                <a:gd name="f15" fmla="val 1707"/>
                <a:gd name="f16" fmla="val 1753"/>
                <a:gd name="f17" fmla="val 1932"/>
                <a:gd name="f18" fmla="val 2067"/>
                <a:gd name="f19" fmla="val 2728"/>
                <a:gd name="f20" fmla="val 2143"/>
                <a:gd name="f21" fmla="val 2552"/>
                <a:gd name="f22" fmla="val 725"/>
                <a:gd name="f23" fmla="val 2458"/>
                <a:gd name="f24" fmla="val 473"/>
                <a:gd name="f25" fmla="val 2237"/>
                <a:gd name="f26" fmla="val 441"/>
                <a:gd name="f27" fmla="*/ f0 1 2584"/>
                <a:gd name="f28" fmla="*/ f1 1 2864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584"/>
                <a:gd name="f35" fmla="*/ f32 1 2864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584" h="2864">
                  <a:moveTo>
                    <a:pt x="f5" y="f2"/>
                  </a:moveTo>
                  <a:cubicBezTo>
                    <a:pt x="f6" y="f7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lnTo>
                    <a:pt x="f3" y="f9"/>
                  </a:lnTo>
                  <a:cubicBezTo>
                    <a:pt x="f21" y="f22"/>
                    <a:pt x="f23" y="f24"/>
                    <a:pt x="f25" y="f26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7" name="Google Shape;6048;p86">
            <a:extLst>
              <a:ext uri="{FF2B5EF4-FFF2-40B4-BE49-F238E27FC236}">
                <a16:creationId xmlns:a16="http://schemas.microsoft.com/office/drawing/2014/main" id="{65A28145-50C8-7916-2226-ACDD06E89AA1}"/>
              </a:ext>
            </a:extLst>
          </p:cNvPr>
          <p:cNvGrpSpPr/>
          <p:nvPr/>
        </p:nvGrpSpPr>
        <p:grpSpPr>
          <a:xfrm>
            <a:off x="6705286" y="2576276"/>
            <a:ext cx="456723" cy="464304"/>
            <a:chOff x="6705286" y="2576276"/>
            <a:chExt cx="456723" cy="464304"/>
          </a:xfrm>
        </p:grpSpPr>
        <p:sp>
          <p:nvSpPr>
            <p:cNvPr id="148" name="Google Shape;6049;p86">
              <a:extLst>
                <a:ext uri="{FF2B5EF4-FFF2-40B4-BE49-F238E27FC236}">
                  <a16:creationId xmlns:a16="http://schemas.microsoft.com/office/drawing/2014/main" id="{A68D5779-EAAF-4229-B363-CBA4260FD589}"/>
                </a:ext>
              </a:extLst>
            </p:cNvPr>
            <p:cNvSpPr/>
            <p:nvPr/>
          </p:nvSpPr>
          <p:spPr>
            <a:xfrm>
              <a:off x="6981608" y="2578571"/>
              <a:ext cx="180401" cy="271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78"/>
                <a:gd name="f4" fmla="val 7448"/>
                <a:gd name="f5" fmla="val 2489"/>
                <a:gd name="f6" fmla="val 820"/>
                <a:gd name="f7" fmla="val 3403"/>
                <a:gd name="f8" fmla="val 4127"/>
                <a:gd name="f9" fmla="val 1576"/>
                <a:gd name="f10" fmla="val 2490"/>
                <a:gd name="f11" fmla="val 3372"/>
                <a:gd name="f12" fmla="val 4128"/>
                <a:gd name="f13" fmla="val 1575"/>
                <a:gd name="f14" fmla="val 819"/>
                <a:gd name="f15" fmla="val 1"/>
                <a:gd name="f16" fmla="val 1103"/>
                <a:gd name="f17" fmla="val 1104"/>
                <a:gd name="f18" fmla="val 3214"/>
                <a:gd name="f19" fmla="val 315"/>
                <a:gd name="f20" fmla="val 3845"/>
                <a:gd name="f21" fmla="val 4317"/>
                <a:gd name="f22" fmla="val 7058"/>
                <a:gd name="f23" fmla="val 7287"/>
                <a:gd name="f24" fmla="val 1012"/>
                <a:gd name="f25" fmla="val 1225"/>
                <a:gd name="f26" fmla="val 1334"/>
                <a:gd name="f27" fmla="val 1448"/>
                <a:gd name="f28" fmla="val 7406"/>
                <a:gd name="f29" fmla="val 1544"/>
                <a:gd name="f30" fmla="val 7310"/>
                <a:gd name="f31" fmla="val 6365"/>
                <a:gd name="f32" fmla="val 3434"/>
                <a:gd name="f33" fmla="val 3530"/>
                <a:gd name="f34" fmla="val 3640"/>
                <a:gd name="f35" fmla="val 3744"/>
                <a:gd name="f36" fmla="val 3948"/>
                <a:gd name="f37" fmla="val 4663"/>
                <a:gd name="f38" fmla="val 3875"/>
                <a:gd name="f39" fmla="*/ f0 1 4978"/>
                <a:gd name="f40" fmla="*/ f1 1 744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4978"/>
                <a:gd name="f47" fmla="*/ f44 1 744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4978" h="74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10"/>
                  </a:cubicBezTo>
                  <a:cubicBezTo>
                    <a:pt x="f2" y="f18"/>
                    <a:pt x="f19" y="f20"/>
                    <a:pt x="f14" y="f21"/>
                  </a:cubicBezTo>
                  <a:lnTo>
                    <a:pt x="f14" y="f22"/>
                  </a:lnTo>
                  <a:cubicBezTo>
                    <a:pt x="f14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5" y="f31"/>
                  </a:lnTo>
                  <a:lnTo>
                    <a:pt x="f32" y="f30"/>
                  </a:lnTo>
                  <a:cubicBezTo>
                    <a:pt x="f33" y="f28"/>
                    <a:pt x="f34" y="f4"/>
                    <a:pt x="f35" y="f4"/>
                  </a:cubicBezTo>
                  <a:cubicBezTo>
                    <a:pt x="f36" y="f4"/>
                    <a:pt x="f8" y="f23"/>
                    <a:pt x="f8" y="f22"/>
                  </a:cubicBezTo>
                  <a:lnTo>
                    <a:pt x="f8" y="f21"/>
                  </a:lnTo>
                  <a:cubicBezTo>
                    <a:pt x="f37" y="f20"/>
                    <a:pt x="f3" y="f18"/>
                    <a:pt x="f3" y="f10"/>
                  </a:cubicBezTo>
                  <a:cubicBezTo>
                    <a:pt x="f3" y="f17"/>
                    <a:pt x="f38" y="f15"/>
                    <a:pt x="f5" y="f15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6050;p86">
              <a:extLst>
                <a:ext uri="{FF2B5EF4-FFF2-40B4-BE49-F238E27FC236}">
                  <a16:creationId xmlns:a16="http://schemas.microsoft.com/office/drawing/2014/main" id="{54737A36-4924-83A0-53DD-D4DF6377889B}"/>
                </a:ext>
              </a:extLst>
            </p:cNvPr>
            <p:cNvSpPr/>
            <p:nvPr/>
          </p:nvSpPr>
          <p:spPr>
            <a:xfrm>
              <a:off x="6768087" y="2980797"/>
              <a:ext cx="391637" cy="59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1639"/>
                <a:gd name="f5" fmla="val 1450"/>
                <a:gd name="f6" fmla="val 1"/>
                <a:gd name="f7" fmla="val 1292"/>
                <a:gd name="f8" fmla="val 788"/>
                <a:gd name="f9" fmla="val 662"/>
                <a:gd name="f10" fmla="val 1387"/>
                <a:gd name="f11" fmla="val 8822"/>
                <a:gd name="f12" fmla="val 9799"/>
                <a:gd name="f13" fmla="val 10649"/>
                <a:gd name="f14" fmla="val 946"/>
                <a:gd name="f15" fmla="*/ f0 1 10807"/>
                <a:gd name="f16" fmla="*/ f1 1 1639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0807"/>
                <a:gd name="f23" fmla="*/ f20 1 1639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0807" h="1639">
                  <a:moveTo>
                    <a:pt x="f5" y="f6"/>
                  </a:moveTo>
                  <a:cubicBezTo>
                    <a:pt x="f7" y="f8"/>
                    <a:pt x="f9" y="f10"/>
                    <a:pt x="f6" y="f4"/>
                  </a:cubicBezTo>
                  <a:lnTo>
                    <a:pt x="f11" y="f4"/>
                  </a:lnTo>
                  <a:cubicBezTo>
                    <a:pt x="f12" y="f4"/>
                    <a:pt x="f13" y="f14"/>
                    <a:pt x="f3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6051;p86">
              <a:extLst>
                <a:ext uri="{FF2B5EF4-FFF2-40B4-BE49-F238E27FC236}">
                  <a16:creationId xmlns:a16="http://schemas.microsoft.com/office/drawing/2014/main" id="{60230E89-3FFD-49F9-A306-1D9DAD332F9F}"/>
                </a:ext>
              </a:extLst>
            </p:cNvPr>
            <p:cNvSpPr/>
            <p:nvPr/>
          </p:nvSpPr>
          <p:spPr>
            <a:xfrm>
              <a:off x="6705286" y="2576276"/>
              <a:ext cx="397361" cy="4314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65"/>
                <a:gd name="f4" fmla="val 11827"/>
                <a:gd name="f5" fmla="val 379"/>
                <a:gd name="f6" fmla="val 1"/>
                <a:gd name="f7" fmla="val 158"/>
                <a:gd name="f8" fmla="val 221"/>
                <a:gd name="f9" fmla="val 411"/>
                <a:gd name="f10" fmla="val 10618"/>
                <a:gd name="f11" fmla="val 11280"/>
                <a:gd name="f12" fmla="val 537"/>
                <a:gd name="f13" fmla="val 11815"/>
                <a:gd name="f14" fmla="val 1198"/>
                <a:gd name="f15" fmla="val 1247"/>
                <a:gd name="f16" fmla="val 11823"/>
                <a:gd name="f17" fmla="val 1295"/>
                <a:gd name="f18" fmla="val 11826"/>
                <a:gd name="f19" fmla="val 1342"/>
                <a:gd name="f20" fmla="val 1912"/>
                <a:gd name="f21" fmla="val 2395"/>
                <a:gd name="f22" fmla="val 11318"/>
                <a:gd name="f23" fmla="val 10650"/>
                <a:gd name="f24" fmla="val 10398"/>
                <a:gd name="f25" fmla="val 2584"/>
                <a:gd name="f26" fmla="val 10272"/>
                <a:gd name="f27" fmla="val 2836"/>
                <a:gd name="f28" fmla="val 8255"/>
                <a:gd name="f29" fmla="val 10807"/>
                <a:gd name="f30" fmla="val 8161"/>
                <a:gd name="f31" fmla="val 8098"/>
                <a:gd name="f32" fmla="val 10492"/>
                <a:gd name="f33" fmla="val 7972"/>
                <a:gd name="f34" fmla="val 10146"/>
                <a:gd name="f35" fmla="val 7625"/>
                <a:gd name="f36" fmla="val 9799"/>
                <a:gd name="f37" fmla="val 9547"/>
                <a:gd name="f38" fmla="val 8224"/>
                <a:gd name="f39" fmla="val 9232"/>
                <a:gd name="f40" fmla="val 8318"/>
                <a:gd name="f41" fmla="val 8917"/>
                <a:gd name="f42" fmla="val 7720"/>
                <a:gd name="f43" fmla="val 7783"/>
                <a:gd name="f44" fmla="val 7058"/>
                <a:gd name="f45" fmla="val 4664"/>
                <a:gd name="f46" fmla="val 7184"/>
                <a:gd name="f47" fmla="val 4065"/>
                <a:gd name="f48" fmla="val 6869"/>
                <a:gd name="f49" fmla="val 3309"/>
                <a:gd name="f50" fmla="val 2490"/>
                <a:gd name="f51" fmla="val 1513"/>
                <a:gd name="f52" fmla="val 7310"/>
                <a:gd name="f53" fmla="val 600"/>
                <a:gd name="f54" fmla="val 8035"/>
                <a:gd name="f55" fmla="*/ f0 1 10965"/>
                <a:gd name="f56" fmla="*/ f1 1 11827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10965"/>
                <a:gd name="f63" fmla="*/ f60 1 11827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10965" h="11827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21" y="f23"/>
                  </a:cubicBezTo>
                  <a:cubicBezTo>
                    <a:pt x="f21" y="f24"/>
                    <a:pt x="f25" y="f26"/>
                    <a:pt x="f27" y="f26"/>
                  </a:cubicBezTo>
                  <a:lnTo>
                    <a:pt x="f3" y="f26"/>
                  </a:lnTo>
                  <a:lnTo>
                    <a:pt x="f3" y="f28"/>
                  </a:lnTo>
                  <a:cubicBezTo>
                    <a:pt x="f29" y="f30"/>
                    <a:pt x="f23" y="f31"/>
                    <a:pt x="f32" y="f33"/>
                  </a:cubicBezTo>
                  <a:lnTo>
                    <a:pt x="f34" y="f35"/>
                  </a:lnTo>
                  <a:lnTo>
                    <a:pt x="f36" y="f33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28" y="f40"/>
                    <a:pt x="f42" y="f43"/>
                    <a:pt x="f42" y="f44"/>
                  </a:cubicBezTo>
                  <a:lnTo>
                    <a:pt x="f42" y="f45"/>
                  </a:ln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1" name="Google Shape;5717;p85">
            <a:extLst>
              <a:ext uri="{FF2B5EF4-FFF2-40B4-BE49-F238E27FC236}">
                <a16:creationId xmlns:a16="http://schemas.microsoft.com/office/drawing/2014/main" id="{24FE3C38-1B13-263E-A832-165BE88FA04D}"/>
              </a:ext>
            </a:extLst>
          </p:cNvPr>
          <p:cNvGrpSpPr/>
          <p:nvPr/>
        </p:nvGrpSpPr>
        <p:grpSpPr>
          <a:xfrm>
            <a:off x="5567836" y="3523548"/>
            <a:ext cx="492377" cy="387934"/>
            <a:chOff x="5567836" y="3523548"/>
            <a:chExt cx="492377" cy="387934"/>
          </a:xfrm>
        </p:grpSpPr>
        <p:sp>
          <p:nvSpPr>
            <p:cNvPr id="152" name="Google Shape;5718;p85">
              <a:extLst>
                <a:ext uri="{FF2B5EF4-FFF2-40B4-BE49-F238E27FC236}">
                  <a16:creationId xmlns:a16="http://schemas.microsoft.com/office/drawing/2014/main" id="{BD6CD110-090F-8775-74DB-1646735BA93E}"/>
                </a:ext>
              </a:extLst>
            </p:cNvPr>
            <p:cNvSpPr/>
            <p:nvPr/>
          </p:nvSpPr>
          <p:spPr>
            <a:xfrm>
              <a:off x="5691198" y="3523548"/>
              <a:ext cx="110230" cy="1399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3"/>
                <a:gd name="f13" fmla="val 5736"/>
                <a:gd name="f14" fmla="val 3506"/>
                <a:gd name="f15" fmla="val 3729"/>
                <a:gd name="f16" fmla="*/ f0 1 4518"/>
                <a:gd name="f17" fmla="*/ f1 1 5737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4518"/>
                <a:gd name="f24" fmla="*/ f21 1 5737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3"/>
                  </a:cubicBezTo>
                  <a:cubicBezTo>
                    <a:pt x="f14" y="f12"/>
                    <a:pt x="f3" y="f10"/>
                    <a:pt x="f3" y="f9"/>
                  </a:cubicBezTo>
                  <a:cubicBezTo>
                    <a:pt x="f3" y="f8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3" name="Google Shape;5719;p85">
              <a:extLst>
                <a:ext uri="{FF2B5EF4-FFF2-40B4-BE49-F238E27FC236}">
                  <a16:creationId xmlns:a16="http://schemas.microsoft.com/office/drawing/2014/main" id="{163FD0CA-0500-E4ED-664F-69F6DD2659F1}"/>
                </a:ext>
              </a:extLst>
            </p:cNvPr>
            <p:cNvSpPr/>
            <p:nvPr/>
          </p:nvSpPr>
          <p:spPr>
            <a:xfrm>
              <a:off x="5567836" y="3639321"/>
              <a:ext cx="137196" cy="1328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3"/>
                <a:gd name="f4" fmla="val 5447"/>
                <a:gd name="f5" fmla="val 1951"/>
                <a:gd name="f6" fmla="val 1711"/>
                <a:gd name="f7" fmla="val 1480"/>
                <a:gd name="f8" fmla="val 53"/>
                <a:gd name="f9" fmla="val 1269"/>
                <a:gd name="f10" fmla="val 175"/>
                <a:gd name="f11" fmla="val 1"/>
                <a:gd name="f12" fmla="val 907"/>
                <a:gd name="f13" fmla="val 582"/>
                <a:gd name="f14" fmla="val 3443"/>
                <a:gd name="f15" fmla="val 1088"/>
                <a:gd name="f16" fmla="val 4316"/>
                <a:gd name="f17" fmla="val 1506"/>
                <a:gd name="f18" fmla="val 5041"/>
                <a:gd name="f19" fmla="val 2265"/>
                <a:gd name="f20" fmla="val 3045"/>
                <a:gd name="f21" fmla="val 3428"/>
                <a:gd name="f22" fmla="val 3816"/>
                <a:gd name="f23" fmla="val 5349"/>
                <a:gd name="f24" fmla="val 4172"/>
                <a:gd name="f25" fmla="val 5144"/>
                <a:gd name="f26" fmla="val 5253"/>
                <a:gd name="f27" fmla="val 4521"/>
                <a:gd name="f28" fmla="val 3138"/>
                <a:gd name="f29" fmla="val 5000"/>
                <a:gd name="f30" fmla="val 2057"/>
                <a:gd name="f31" fmla="val 4578"/>
                <a:gd name="f32" fmla="val 1330"/>
                <a:gd name="f33" fmla="val 3149"/>
                <a:gd name="f34" fmla="*/ f0 1 5623"/>
                <a:gd name="f35" fmla="*/ f1 1 5447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5623"/>
                <a:gd name="f42" fmla="*/ f39 1 5447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5623" h="544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3" y="f28"/>
                    <a:pt x="f29" y="f30"/>
                  </a:cubicBez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5720;p85">
              <a:extLst>
                <a:ext uri="{FF2B5EF4-FFF2-40B4-BE49-F238E27FC236}">
                  <a16:creationId xmlns:a16="http://schemas.microsoft.com/office/drawing/2014/main" id="{38AD670F-E79E-F386-4465-8DE439EB56AB}"/>
                </a:ext>
              </a:extLst>
            </p:cNvPr>
            <p:cNvSpPr/>
            <p:nvPr/>
          </p:nvSpPr>
          <p:spPr>
            <a:xfrm>
              <a:off x="5828952" y="3523548"/>
              <a:ext cx="110230" cy="1399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6"/>
                <a:gd name="f13" fmla="val 3506"/>
                <a:gd name="f14" fmla="val 3729"/>
                <a:gd name="f15" fmla="*/ f0 1 4518"/>
                <a:gd name="f16" fmla="*/ f1 1 573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518"/>
                <a:gd name="f23" fmla="*/ f20 1 573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cubicBezTo>
                    <a:pt x="f13" y="f12"/>
                    <a:pt x="f3" y="f10"/>
                    <a:pt x="f3" y="f9"/>
                  </a:cubicBezTo>
                  <a:cubicBezTo>
                    <a:pt x="f3" y="f8"/>
                    <a:pt x="f14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5721;p85">
              <a:extLst>
                <a:ext uri="{FF2B5EF4-FFF2-40B4-BE49-F238E27FC236}">
                  <a16:creationId xmlns:a16="http://schemas.microsoft.com/office/drawing/2014/main" id="{006F7042-2E41-2D33-77BB-1291D84710B3}"/>
                </a:ext>
              </a:extLst>
            </p:cNvPr>
            <p:cNvSpPr/>
            <p:nvPr/>
          </p:nvSpPr>
          <p:spPr>
            <a:xfrm>
              <a:off x="5925138" y="3638827"/>
              <a:ext cx="135075" cy="1329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36"/>
                <a:gd name="f4" fmla="val 5448"/>
                <a:gd name="f5" fmla="val 3670"/>
                <a:gd name="f6" fmla="val 1"/>
                <a:gd name="f7" fmla="val 2471"/>
                <a:gd name="f8" fmla="val 1045"/>
                <a:gd name="f9" fmla="val 1330"/>
                <a:gd name="f10" fmla="val 624"/>
                <a:gd name="f11" fmla="val 2059"/>
                <a:gd name="f12" fmla="val 3137"/>
                <a:gd name="f13" fmla="val 371"/>
                <a:gd name="f14" fmla="val 4523"/>
                <a:gd name="f15" fmla="val 1452"/>
                <a:gd name="f16" fmla="val 5146"/>
                <a:gd name="f17" fmla="val 1808"/>
                <a:gd name="f18" fmla="val 5351"/>
                <a:gd name="f19" fmla="val 2199"/>
                <a:gd name="f20" fmla="val 2586"/>
                <a:gd name="f21" fmla="val 3381"/>
                <a:gd name="f22" fmla="val 4158"/>
                <a:gd name="f23" fmla="val 5039"/>
                <a:gd name="f24" fmla="val 4575"/>
                <a:gd name="f25" fmla="val 4318"/>
                <a:gd name="f26" fmla="val 5168"/>
                <a:gd name="f27" fmla="val 3288"/>
                <a:gd name="f28" fmla="val 5535"/>
                <a:gd name="f29" fmla="val 858"/>
                <a:gd name="f30" fmla="val 4355"/>
                <a:gd name="f31" fmla="val 177"/>
                <a:gd name="f32" fmla="val 4142"/>
                <a:gd name="f33" fmla="val 54"/>
                <a:gd name="f34" fmla="val 3911"/>
                <a:gd name="f35" fmla="*/ f0 1 5536"/>
                <a:gd name="f36" fmla="*/ f1 1 5448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5536"/>
                <a:gd name="f43" fmla="*/ f40 1 5448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5536" h="544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5722;p85">
              <a:extLst>
                <a:ext uri="{FF2B5EF4-FFF2-40B4-BE49-F238E27FC236}">
                  <a16:creationId xmlns:a16="http://schemas.microsoft.com/office/drawing/2014/main" id="{6CD9E785-2428-DE81-7137-697563BB193D}"/>
                </a:ext>
              </a:extLst>
            </p:cNvPr>
            <p:cNvSpPr/>
            <p:nvPr/>
          </p:nvSpPr>
          <p:spPr>
            <a:xfrm>
              <a:off x="5663656" y="3691039"/>
              <a:ext cx="303105" cy="2204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23"/>
                <a:gd name="f4" fmla="val 9035"/>
                <a:gd name="f5" fmla="val 6213"/>
                <a:gd name="f6" fmla="val 1"/>
                <a:gd name="f7" fmla="val 5234"/>
                <a:gd name="f8" fmla="val 2259"/>
                <a:gd name="f9" fmla="val 2822"/>
                <a:gd name="f10" fmla="val 3147"/>
                <a:gd name="f11" fmla="val 3376"/>
                <a:gd name="f12" fmla="val 2121"/>
                <a:gd name="f13" fmla="val 3584"/>
                <a:gd name="f14" fmla="val 1907"/>
                <a:gd name="f15" fmla="val 3671"/>
                <a:gd name="f16" fmla="val 750"/>
                <a:gd name="f17" fmla="val 4144"/>
                <a:gd name="f18" fmla="val 5141"/>
                <a:gd name="f19" fmla="val 6210"/>
                <a:gd name="f20" fmla="val 7767"/>
                <a:gd name="f21" fmla="val 1521"/>
                <a:gd name="f22" fmla="val 9034"/>
                <a:gd name="f23" fmla="val 3388"/>
                <a:gd name="f24" fmla="val 3400"/>
                <a:gd name="f25" fmla="val 3413"/>
                <a:gd name="f26" fmla="val 3425"/>
                <a:gd name="f27" fmla="val 3753"/>
                <a:gd name="f28" fmla="val 4081"/>
                <a:gd name="f29" fmla="val 8995"/>
                <a:gd name="f30" fmla="val 4400"/>
                <a:gd name="f31" fmla="val 8917"/>
                <a:gd name="f32" fmla="val 4995"/>
                <a:gd name="f33" fmla="val 8766"/>
                <a:gd name="f34" fmla="val 5604"/>
                <a:gd name="f35" fmla="val 8691"/>
                <a:gd name="f36" fmla="val 6823"/>
                <a:gd name="f37" fmla="val 7432"/>
                <a:gd name="f38" fmla="val 8029"/>
                <a:gd name="f39" fmla="val 8345"/>
                <a:gd name="f40" fmla="val 8670"/>
                <a:gd name="f41" fmla="val 8998"/>
                <a:gd name="f42" fmla="val 9010"/>
                <a:gd name="f43" fmla="val 9022"/>
                <a:gd name="f44" fmla="val 10901"/>
                <a:gd name="f45" fmla="val 12422"/>
                <a:gd name="f46" fmla="val 5138"/>
                <a:gd name="f47" fmla="val 11675"/>
                <a:gd name="f48" fmla="val 4141"/>
                <a:gd name="f49" fmla="val 10516"/>
                <a:gd name="f50" fmla="val 10302"/>
                <a:gd name="f51" fmla="val 10164"/>
                <a:gd name="f52" fmla="val 7191"/>
                <a:gd name="f53" fmla="*/ f0 1 12423"/>
                <a:gd name="f54" fmla="*/ f1 1 9035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12423"/>
                <a:gd name="f61" fmla="*/ f58 1 9035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12423" h="9035">
                  <a:moveTo>
                    <a:pt x="f5" y="f6"/>
                  </a:moveTo>
                  <a:cubicBezTo>
                    <a:pt x="f7" y="f6"/>
                    <a:pt x="f8" y="f6"/>
                    <a:pt x="f8" y="f9"/>
                  </a:cubicBezTo>
                  <a:lnTo>
                    <a:pt x="f8" y="f10"/>
                  </a:ln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6" y="f18"/>
                    <a:pt x="f6" y="f19"/>
                  </a:cubicBezTo>
                  <a:cubicBezTo>
                    <a:pt x="f6" y="f20"/>
                    <a:pt x="f21" y="f22"/>
                    <a:pt x="f23" y="f22"/>
                  </a:cubicBezTo>
                  <a:cubicBezTo>
                    <a:pt x="f24" y="f4"/>
                    <a:pt x="f25" y="f4"/>
                    <a:pt x="f26" y="f4"/>
                  </a:cubicBezTo>
                  <a:cubicBezTo>
                    <a:pt x="f27" y="f4"/>
                    <a:pt x="f28" y="f29"/>
                    <a:pt x="f30" y="f31"/>
                  </a:cubicBez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3"/>
                    <a:pt x="f38" y="f31"/>
                  </a:cubicBezTo>
                  <a:cubicBezTo>
                    <a:pt x="f39" y="f29"/>
                    <a:pt x="f40" y="f4"/>
                    <a:pt x="f41" y="f4"/>
                  </a:cubicBezTo>
                  <a:cubicBezTo>
                    <a:pt x="f42" y="f4"/>
                    <a:pt x="f43" y="f4"/>
                    <a:pt x="f22" y="f22"/>
                  </a:cubicBezTo>
                  <a:cubicBezTo>
                    <a:pt x="f44" y="f22"/>
                    <a:pt x="f45" y="f20"/>
                    <a:pt x="f45" y="f19"/>
                  </a:cubicBezTo>
                  <a:cubicBezTo>
                    <a:pt x="f45" y="f46"/>
                    <a:pt x="f47" y="f48"/>
                    <a:pt x="f49" y="f15"/>
                  </a:cubicBezTo>
                  <a:cubicBezTo>
                    <a:pt x="f50" y="f13"/>
                    <a:pt x="f51" y="f11"/>
                    <a:pt x="f51" y="f10"/>
                  </a:cubicBezTo>
                  <a:lnTo>
                    <a:pt x="f51" y="f9"/>
                  </a:lnTo>
                  <a:cubicBezTo>
                    <a:pt x="f51" y="f6"/>
                    <a:pt x="f52" y="f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7" name="Google Shape;5723;p85">
            <a:extLst>
              <a:ext uri="{FF2B5EF4-FFF2-40B4-BE49-F238E27FC236}">
                <a16:creationId xmlns:a16="http://schemas.microsoft.com/office/drawing/2014/main" id="{EEB5F0CF-6CF1-2A5E-ADC0-294E1D729E0B}"/>
              </a:ext>
            </a:extLst>
          </p:cNvPr>
          <p:cNvGrpSpPr/>
          <p:nvPr/>
        </p:nvGrpSpPr>
        <p:grpSpPr>
          <a:xfrm>
            <a:off x="3077943" y="2595844"/>
            <a:ext cx="556458" cy="457373"/>
            <a:chOff x="3077943" y="2595844"/>
            <a:chExt cx="556458" cy="457373"/>
          </a:xfrm>
        </p:grpSpPr>
        <p:sp>
          <p:nvSpPr>
            <p:cNvPr id="158" name="Google Shape;5724;p85">
              <a:extLst>
                <a:ext uri="{FF2B5EF4-FFF2-40B4-BE49-F238E27FC236}">
                  <a16:creationId xmlns:a16="http://schemas.microsoft.com/office/drawing/2014/main" id="{F01FEDEC-3ECA-8FBB-17E1-9A13372FCE9D}"/>
                </a:ext>
              </a:extLst>
            </p:cNvPr>
            <p:cNvSpPr/>
            <p:nvPr/>
          </p:nvSpPr>
          <p:spPr>
            <a:xfrm>
              <a:off x="3319436" y="2595844"/>
              <a:ext cx="147739" cy="1038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2"/>
                <a:gd name="f4" fmla="val 3608"/>
                <a:gd name="f5" fmla="val 567"/>
                <a:gd name="f6" fmla="val 254"/>
                <a:gd name="f7" fmla="val 1"/>
                <a:gd name="f8" fmla="val 253"/>
                <a:gd name="f9" fmla="val 563"/>
                <a:gd name="f10" fmla="val 7"/>
                <a:gd name="f11" fmla="val 1662"/>
                <a:gd name="f12" fmla="val 368"/>
                <a:gd name="f13" fmla="val 2731"/>
                <a:gd name="f14" fmla="val 1034"/>
                <a:gd name="f15" fmla="val 2097"/>
                <a:gd name="f16" fmla="val 3138"/>
                <a:gd name="f17" fmla="val 3325"/>
                <a:gd name="f18" fmla="val 2864"/>
                <a:gd name="f19" fmla="val 5014"/>
                <a:gd name="f20" fmla="val 5054"/>
                <a:gd name="f21" fmla="val 5093"/>
                <a:gd name="f22" fmla="val 2873"/>
                <a:gd name="f23" fmla="val 4289"/>
                <a:gd name="f24" fmla="val 1117"/>
                <a:gd name="f25" fmla="val 2515"/>
                <a:gd name="f26" fmla="*/ f0 1 5132"/>
                <a:gd name="f27" fmla="*/ f1 1 3608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5132"/>
                <a:gd name="f34" fmla="*/ f31 1 3608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5132" h="3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2" y="f13"/>
                    <a:pt x="f14" y="f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3" y="f22"/>
                  </a:cubicBezTo>
                  <a:cubicBezTo>
                    <a:pt x="f23" y="f24"/>
                    <a:pt x="f25" y="f2"/>
                    <a:pt x="f5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9" name="Google Shape;5725;p85">
              <a:extLst>
                <a:ext uri="{FF2B5EF4-FFF2-40B4-BE49-F238E27FC236}">
                  <a16:creationId xmlns:a16="http://schemas.microsoft.com/office/drawing/2014/main" id="{F383CF5B-DEF8-E018-43B3-9828A483C86E}"/>
                </a:ext>
              </a:extLst>
            </p:cNvPr>
            <p:cNvSpPr/>
            <p:nvPr/>
          </p:nvSpPr>
          <p:spPr>
            <a:xfrm>
              <a:off x="3319528" y="2949671"/>
              <a:ext cx="147648" cy="1035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29"/>
                <a:gd name="f4" fmla="val 3597"/>
                <a:gd name="f5" fmla="val 1022"/>
                <a:gd name="f6" fmla="val 1"/>
                <a:gd name="f7" fmla="val 362"/>
                <a:gd name="f8" fmla="val 874"/>
                <a:gd name="f9" fmla="val 4"/>
                <a:gd name="f10" fmla="val 1937"/>
                <a:gd name="f11" fmla="val 3033"/>
                <a:gd name="f12" fmla="val 3343"/>
                <a:gd name="f13" fmla="val 251"/>
                <a:gd name="f14" fmla="val 3596"/>
                <a:gd name="f15" fmla="val 564"/>
                <a:gd name="f16" fmla="val 2512"/>
                <a:gd name="f17" fmla="val 4286"/>
                <a:gd name="f18" fmla="val 2479"/>
                <a:gd name="f19" fmla="val 724"/>
                <a:gd name="f20" fmla="val 5093"/>
                <a:gd name="f21" fmla="val 5051"/>
                <a:gd name="f22" fmla="val 736"/>
                <a:gd name="f23" fmla="val 5011"/>
                <a:gd name="f24" fmla="val 3319"/>
                <a:gd name="f25" fmla="val 2088"/>
                <a:gd name="f26" fmla="val 462"/>
                <a:gd name="f27" fmla="*/ f0 1 5129"/>
                <a:gd name="f28" fmla="*/ f1 1 3597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5129"/>
                <a:gd name="f35" fmla="*/ f32 1 3597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5129" h="3597">
                  <a:moveTo>
                    <a:pt x="f5" y="f6"/>
                  </a:moveTo>
                  <a:cubicBezTo>
                    <a:pt x="f7" y="f8"/>
                    <a:pt x="f9" y="f10"/>
                    <a:pt x="f6" y="f11"/>
                  </a:cubicBez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3" y="f19"/>
                  </a:cubicBezTo>
                  <a:cubicBezTo>
                    <a:pt x="f20" y="f19"/>
                    <a:pt x="f21" y="f22"/>
                    <a:pt x="f23" y="f22"/>
                  </a:cubicBezTo>
                  <a:cubicBezTo>
                    <a:pt x="f24" y="f22"/>
                    <a:pt x="f25" y="f26"/>
                    <a:pt x="f5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5726;p85">
              <a:extLst>
                <a:ext uri="{FF2B5EF4-FFF2-40B4-BE49-F238E27FC236}">
                  <a16:creationId xmlns:a16="http://schemas.microsoft.com/office/drawing/2014/main" id="{D13A1BAA-0CE4-0F80-C196-A4107E256388}"/>
                </a:ext>
              </a:extLst>
            </p:cNvPr>
            <p:cNvSpPr/>
            <p:nvPr/>
          </p:nvSpPr>
          <p:spPr>
            <a:xfrm>
              <a:off x="3239609" y="2710674"/>
              <a:ext cx="281827" cy="2275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90"/>
                <a:gd name="f4" fmla="val 7906"/>
                <a:gd name="f5" fmla="val 6045"/>
                <a:gd name="f6" fmla="val 2610"/>
                <a:gd name="f7" fmla="val 6190"/>
                <a:gd name="f8" fmla="val 6335"/>
                <a:gd name="f9" fmla="val 2666"/>
                <a:gd name="f10" fmla="val 6444"/>
                <a:gd name="f11" fmla="val 2777"/>
                <a:gd name="f12" fmla="val 6664"/>
                <a:gd name="f13" fmla="val 2997"/>
                <a:gd name="f14" fmla="val 3356"/>
                <a:gd name="f15" fmla="val 3575"/>
                <a:gd name="f16" fmla="val 6225"/>
                <a:gd name="f17" fmla="val 3795"/>
                <a:gd name="f18" fmla="val 4153"/>
                <a:gd name="f19" fmla="val 4373"/>
                <a:gd name="f20" fmla="val 4593"/>
                <a:gd name="f21" fmla="val 4951"/>
                <a:gd name="f22" fmla="val 5171"/>
                <a:gd name="f23" fmla="val 5281"/>
                <a:gd name="f24" fmla="val 5336"/>
                <a:gd name="f25" fmla="val 5901"/>
                <a:gd name="f26" fmla="val 5756"/>
                <a:gd name="f27" fmla="val 5646"/>
                <a:gd name="f28" fmla="val 4984"/>
                <a:gd name="f29" fmla="val 4509"/>
                <a:gd name="f30" fmla="val 3440"/>
                <a:gd name="f31" fmla="val 7787"/>
                <a:gd name="f32" fmla="val 1"/>
                <a:gd name="f33" fmla="val 4463"/>
                <a:gd name="f34" fmla="val 3204"/>
                <a:gd name="f35" fmla="val 1064"/>
                <a:gd name="f36" fmla="val 919"/>
                <a:gd name="f37" fmla="val 271"/>
                <a:gd name="f38" fmla="val 3542"/>
                <a:gd name="f39" fmla="val 3765"/>
                <a:gd name="f40" fmla="val 4181"/>
                <a:gd name="f41" fmla="val 4406"/>
                <a:gd name="f42" fmla="val 856"/>
                <a:gd name="f43" fmla="val 4897"/>
                <a:gd name="f44" fmla="val 3147"/>
                <a:gd name="f45" fmla="val 6837"/>
                <a:gd name="f46" fmla="val 4412"/>
                <a:gd name="f47" fmla="val 8450"/>
                <a:gd name="f48" fmla="val 7902"/>
                <a:gd name="f49" fmla="val 9106"/>
                <a:gd name="f50" fmla="val 7788"/>
                <a:gd name="f51" fmla="val 9730"/>
                <a:gd name="f52" fmla="val 7574"/>
                <a:gd name="f53" fmla="val 8357"/>
                <a:gd name="f54" fmla="val 6951"/>
                <a:gd name="f55" fmla="val 7456"/>
                <a:gd name="f56" fmla="val 5602"/>
                <a:gd name="f57" fmla="val 7411"/>
                <a:gd name="f58" fmla="val 4093"/>
                <a:gd name="f59" fmla="val 7366"/>
                <a:gd name="f60" fmla="val 2588"/>
                <a:gd name="f61" fmla="val 8179"/>
                <a:gd name="f62" fmla="val 1184"/>
                <a:gd name="f63" fmla="val 9513"/>
                <a:gd name="f64" fmla="val 480"/>
                <a:gd name="f65" fmla="val 9603"/>
                <a:gd name="f66" fmla="val 432"/>
                <a:gd name="f67" fmla="val 9697"/>
                <a:gd name="f68" fmla="val 398"/>
                <a:gd name="f69" fmla="val 356"/>
                <a:gd name="f70" fmla="val 9149"/>
                <a:gd name="f71" fmla="val 124"/>
                <a:gd name="f72" fmla="val 8471"/>
                <a:gd name="f73" fmla="val 4"/>
                <a:gd name="f74" fmla="*/ f0 1 9790"/>
                <a:gd name="f75" fmla="*/ f1 1 7906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9790"/>
                <a:gd name="f82" fmla="*/ f79 1 7906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9790" h="790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6" y="f18"/>
                    <a:pt x="f10" y="f19"/>
                  </a:cubicBezTo>
                  <a:cubicBezTo>
                    <a:pt x="f12" y="f20"/>
                    <a:pt x="f12" y="f21"/>
                    <a:pt x="f10" y="f22"/>
                  </a:cubicBezTo>
                  <a:cubicBezTo>
                    <a:pt x="f8" y="f23"/>
                    <a:pt x="f7" y="f24"/>
                    <a:pt x="f5" y="f24"/>
                  </a:cubicBezTo>
                  <a:cubicBezTo>
                    <a:pt x="f25" y="f24"/>
                    <a:pt x="f26" y="f23"/>
                    <a:pt x="f27" y="f22"/>
                  </a:cubicBezTo>
                  <a:cubicBezTo>
                    <a:pt x="f28" y="f29"/>
                    <a:pt x="f28" y="f30"/>
                    <a:pt x="f27" y="f11"/>
                  </a:cubicBezTo>
                  <a:cubicBezTo>
                    <a:pt x="f26" y="f9"/>
                    <a:pt x="f25" y="f6"/>
                    <a:pt x="f5" y="f6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13"/>
                  </a:cubicBezTo>
                  <a:lnTo>
                    <a:pt x="f37" y="f38"/>
                  </a:lnTo>
                  <a:cubicBezTo>
                    <a:pt x="f2" y="f39"/>
                    <a:pt x="f2" y="f40"/>
                    <a:pt x="f37" y="f41"/>
                  </a:cubicBezTo>
                  <a:lnTo>
                    <a:pt x="f42" y="f43"/>
                  </a:lnTo>
                  <a:cubicBezTo>
                    <a:pt x="f44" y="f45"/>
                    <a:pt x="f46" y="f4"/>
                    <a:pt x="f31" y="f4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3" y="f69"/>
                  </a:cubicBezTo>
                  <a:cubicBezTo>
                    <a:pt x="f70" y="f71"/>
                    <a:pt x="f72" y="f73"/>
                    <a:pt x="f31" y="f3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5727;p85">
              <a:extLst>
                <a:ext uri="{FF2B5EF4-FFF2-40B4-BE49-F238E27FC236}">
                  <a16:creationId xmlns:a16="http://schemas.microsoft.com/office/drawing/2014/main" id="{F7123808-FB32-FFF7-3E12-23786CE83703}"/>
                </a:ext>
              </a:extLst>
            </p:cNvPr>
            <p:cNvSpPr/>
            <p:nvPr/>
          </p:nvSpPr>
          <p:spPr>
            <a:xfrm>
              <a:off x="3484330" y="2744589"/>
              <a:ext cx="150071" cy="1617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13"/>
                <a:gd name="f4" fmla="val 5620"/>
                <a:gd name="f5" fmla="val 2343"/>
                <a:gd name="f6" fmla="val 1789"/>
                <a:gd name="f7" fmla="val 2633"/>
                <a:gd name="f8" fmla="val 2912"/>
                <a:gd name="f9" fmla="val 2015"/>
                <a:gd name="f10" fmla="val 2355"/>
                <a:gd name="f11" fmla="val 2665"/>
                <a:gd name="f12" fmla="val 2659"/>
                <a:gd name="f13" fmla="val 2918"/>
                <a:gd name="f14" fmla="val 2349"/>
                <a:gd name="f15" fmla="val 1846"/>
                <a:gd name="f16" fmla="val 1593"/>
                <a:gd name="f17" fmla="val 2310"/>
                <a:gd name="f18" fmla="val 1948"/>
                <a:gd name="f19" fmla="val 1955"/>
                <a:gd name="f20" fmla="val 2063"/>
                <a:gd name="f21" fmla="val 1840"/>
                <a:gd name="f22" fmla="val 2204"/>
                <a:gd name="f23" fmla="val 2846"/>
                <a:gd name="f24" fmla="val 2394"/>
                <a:gd name="f25" fmla="val 1947"/>
                <a:gd name="f26" fmla="val 85"/>
                <a:gd name="f27" fmla="val 1539"/>
                <a:gd name="f28" fmla="val 301"/>
                <a:gd name="f29" fmla="val 645"/>
                <a:gd name="f30" fmla="val 774"/>
                <a:gd name="f31" fmla="val 72"/>
                <a:gd name="f32" fmla="val 1687"/>
                <a:gd name="f33" fmla="val 36"/>
                <a:gd name="f34" fmla="val 2698"/>
                <a:gd name="f35" fmla="val 3707"/>
                <a:gd name="f36" fmla="val 506"/>
                <a:gd name="f37" fmla="val 4662"/>
                <a:gd name="f38" fmla="val 1367"/>
                <a:gd name="f39" fmla="val 5195"/>
                <a:gd name="f40" fmla="val 1792"/>
                <a:gd name="f41" fmla="val 5460"/>
                <a:gd name="f42" fmla="val 2280"/>
                <a:gd name="f43" fmla="val 5607"/>
                <a:gd name="f44" fmla="val 2782"/>
                <a:gd name="f45" fmla="val 5619"/>
                <a:gd name="f46" fmla="val 3752"/>
                <a:gd name="f47" fmla="val 4957"/>
                <a:gd name="f48" fmla="val 4550"/>
                <a:gd name="f49" fmla="val 4078"/>
                <a:gd name="f50" fmla="val 5119"/>
                <a:gd name="f51" fmla="val 3051"/>
                <a:gd name="f52" fmla="val 2882"/>
                <a:gd name="f53" fmla="val 2674"/>
                <a:gd name="f54" fmla="val 2506"/>
                <a:gd name="f55" fmla="val 4568"/>
                <a:gd name="f56" fmla="val 1512"/>
                <a:gd name="f57" fmla="val 3797"/>
                <a:gd name="f58" fmla="val 654"/>
                <a:gd name="f59" fmla="val 2870"/>
                <a:gd name="f60" fmla="val 2862"/>
                <a:gd name="f61" fmla="val 2854"/>
                <a:gd name="f62" fmla="*/ f0 1 5213"/>
                <a:gd name="f63" fmla="*/ f1 1 5620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213"/>
                <a:gd name="f70" fmla="*/ f67 1 5620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213" h="562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8" y="f19"/>
                  </a:cubicBezTo>
                  <a:cubicBezTo>
                    <a:pt x="f20" y="f21"/>
                    <a:pt x="f22" y="f6"/>
                    <a:pt x="f5" y="f6"/>
                  </a:cubicBezTo>
                  <a:close/>
                  <a:moveTo>
                    <a:pt x="f23" y="f2"/>
                  </a:moveTo>
                  <a:cubicBezTo>
                    <a:pt x="f24" y="f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2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3" y="f52"/>
                    <a:pt x="f3" y="f53"/>
                    <a:pt x="f50" y="f54"/>
                  </a:cubicBezTo>
                  <a:cubicBezTo>
                    <a:pt x="f55" y="f56"/>
                    <a:pt x="f57" y="f58"/>
                    <a:pt x="f59" y="f2"/>
                  </a:cubicBezTo>
                  <a:cubicBezTo>
                    <a:pt x="f60" y="f2"/>
                    <a:pt x="f61" y="f2"/>
                    <a:pt x="f23" y="f2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5728;p85">
              <a:extLst>
                <a:ext uri="{FF2B5EF4-FFF2-40B4-BE49-F238E27FC236}">
                  <a16:creationId xmlns:a16="http://schemas.microsoft.com/office/drawing/2014/main" id="{E5CC5F8F-4A32-D32A-874F-2F933B171413}"/>
                </a:ext>
              </a:extLst>
            </p:cNvPr>
            <p:cNvSpPr/>
            <p:nvPr/>
          </p:nvSpPr>
          <p:spPr>
            <a:xfrm>
              <a:off x="3077943" y="2841315"/>
              <a:ext cx="190048" cy="162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8"/>
                <a:gd name="f5" fmla="val 3990"/>
                <a:gd name="f6" fmla="val 1"/>
                <a:gd name="f7" fmla="val 1807"/>
                <a:gd name="f8" fmla="val 1772"/>
                <a:gd name="f9" fmla="val 3955"/>
                <a:gd name="f10" fmla="val 5084"/>
                <a:gd name="f11" fmla="val 5394"/>
                <a:gd name="f12" fmla="val 253"/>
                <a:gd name="f13" fmla="val 5647"/>
                <a:gd name="f14" fmla="val 566"/>
                <a:gd name="f15" fmla="val 1696"/>
                <a:gd name="f16" fmla="val 4014"/>
                <a:gd name="f17" fmla="val 5996"/>
                <a:gd name="f18" fmla="val 4075"/>
                <a:gd name="f19" fmla="val 6601"/>
                <a:gd name="f20" fmla="val 1943"/>
                <a:gd name="f21" fmla="val 6324"/>
                <a:gd name="f22" fmla="val 1717"/>
                <a:gd name="f23" fmla="val 6041"/>
                <a:gd name="f24" fmla="val 1476"/>
                <a:gd name="f25" fmla="val 5740"/>
                <a:gd name="f26" fmla="val 1223"/>
                <a:gd name="f27" fmla="val 5481"/>
                <a:gd name="f28" fmla="val 1004"/>
                <a:gd name="f29" fmla="val 4391"/>
                <a:gd name="f30" fmla="val 2097"/>
                <a:gd name="f31" fmla="val 4281"/>
                <a:gd name="f32" fmla="val 2203"/>
                <a:gd name="f33" fmla="val 4139"/>
                <a:gd name="f34" fmla="val 2255"/>
                <a:gd name="f35" fmla="val 3997"/>
                <a:gd name="f36" fmla="val 3852"/>
                <a:gd name="f37" fmla="val 3708"/>
                <a:gd name="f38" fmla="val 2200"/>
                <a:gd name="f39" fmla="val 3599"/>
                <a:gd name="f40" fmla="val 2091"/>
                <a:gd name="f41" fmla="val 3379"/>
                <a:gd name="f42" fmla="val 1871"/>
                <a:gd name="f43" fmla="val 3376"/>
                <a:gd name="f44" fmla="val 1519"/>
                <a:gd name="f45" fmla="val 3593"/>
                <a:gd name="f46" fmla="val 1299"/>
                <a:gd name="f47" fmla="val 4611"/>
                <a:gd name="f48" fmla="val 278"/>
                <a:gd name="f49" fmla="val 4285"/>
                <a:gd name="f50" fmla="*/ f0 1 6602"/>
                <a:gd name="f51" fmla="*/ f1 1 5648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602"/>
                <a:gd name="f58" fmla="*/ f55 1 5648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602" h="564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7" y="f48"/>
                  </a:lnTo>
                  <a:lnTo>
                    <a:pt x="f49" y="f6"/>
                  </a:ln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5729;p85">
              <a:extLst>
                <a:ext uri="{FF2B5EF4-FFF2-40B4-BE49-F238E27FC236}">
                  <a16:creationId xmlns:a16="http://schemas.microsoft.com/office/drawing/2014/main" id="{28407AC7-15FB-3BA4-3EDE-1639E88E7CD9}"/>
                </a:ext>
              </a:extLst>
            </p:cNvPr>
            <p:cNvSpPr/>
            <p:nvPr/>
          </p:nvSpPr>
          <p:spPr>
            <a:xfrm>
              <a:off x="3077943" y="2646273"/>
              <a:ext cx="190048" cy="1625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7"/>
                <a:gd name="f5" fmla="val 566"/>
                <a:gd name="f6" fmla="val 1"/>
                <a:gd name="f7" fmla="val 253"/>
                <a:gd name="f8" fmla="val 3"/>
                <a:gd name="f9" fmla="val 254"/>
                <a:gd name="f10" fmla="val 567"/>
                <a:gd name="f11" fmla="val 1699"/>
                <a:gd name="f12" fmla="val 3879"/>
                <a:gd name="f13" fmla="val 1807"/>
                <a:gd name="f14" fmla="val 3990"/>
                <a:gd name="f15" fmla="val 4285"/>
                <a:gd name="f16" fmla="val 4611"/>
                <a:gd name="f17" fmla="val 5373"/>
                <a:gd name="f18" fmla="val 3593"/>
                <a:gd name="f19" fmla="val 4352"/>
                <a:gd name="f20" fmla="val 3379"/>
                <a:gd name="f21" fmla="val 4132"/>
                <a:gd name="f22" fmla="val 3382"/>
                <a:gd name="f23" fmla="val 3780"/>
                <a:gd name="f24" fmla="val 3599"/>
                <a:gd name="f25" fmla="val 3563"/>
                <a:gd name="f26" fmla="val 3710"/>
                <a:gd name="f27" fmla="val 3451"/>
                <a:gd name="f28" fmla="val 3856"/>
                <a:gd name="f29" fmla="val 3396"/>
                <a:gd name="f30" fmla="val 4001"/>
                <a:gd name="f31" fmla="val 4142"/>
                <a:gd name="f32" fmla="val 4282"/>
                <a:gd name="f33" fmla="val 3448"/>
                <a:gd name="f34" fmla="val 4391"/>
                <a:gd name="f35" fmla="val 3554"/>
                <a:gd name="f36" fmla="val 5481"/>
                <a:gd name="f37" fmla="val 4644"/>
                <a:gd name="f38" fmla="val 5809"/>
                <a:gd name="f39" fmla="val 4370"/>
                <a:gd name="f40" fmla="val 6083"/>
                <a:gd name="f41" fmla="val 4138"/>
                <a:gd name="f42" fmla="val 6345"/>
                <a:gd name="f43" fmla="val 3918"/>
                <a:gd name="f44" fmla="val 6601"/>
                <a:gd name="f45" fmla="val 3704"/>
                <a:gd name="f46" fmla="val 5996"/>
                <a:gd name="f47" fmla="val 1575"/>
                <a:gd name="f48" fmla="val 4017"/>
                <a:gd name="f49" fmla="val 1696"/>
                <a:gd name="f50" fmla="*/ f0 1 6602"/>
                <a:gd name="f51" fmla="*/ f1 1 5647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602"/>
                <a:gd name="f58" fmla="*/ f55 1 5647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602" h="564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lnTo>
                    <a:pt x="f16" y="f17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lnTo>
                    <a:pt x="f38" y="f39"/>
                  </a:ln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6"/>
                    <a:pt x="f49" y="f6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6;p16">
            <a:extLst>
              <a:ext uri="{FF2B5EF4-FFF2-40B4-BE49-F238E27FC236}">
                <a16:creationId xmlns:a16="http://schemas.microsoft.com/office/drawing/2014/main" id="{A5BB26C2-EE17-BB67-A244-B899C7C3DFC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Transition headline</a:t>
            </a:r>
          </a:p>
        </p:txBody>
      </p:sp>
      <p:sp>
        <p:nvSpPr>
          <p:cNvPr id="3" name="Google Shape;147;p16">
            <a:extLst>
              <a:ext uri="{FF2B5EF4-FFF2-40B4-BE49-F238E27FC236}">
                <a16:creationId xmlns:a16="http://schemas.microsoft.com/office/drawing/2014/main" id="{1D9E8F52-7794-7826-EAE9-543E941D63E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113602" y="3983053"/>
            <a:ext cx="4505696" cy="784802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1800" b="1">
                <a:solidFill>
                  <a:srgbClr val="94BF6E"/>
                </a:solidFill>
              </a:rPr>
              <a:t>Let’s start with the first set of slides</a:t>
            </a:r>
          </a:p>
        </p:txBody>
      </p:sp>
      <p:sp>
        <p:nvSpPr>
          <p:cNvPr id="4" name="Google Shape;148;p16">
            <a:extLst>
              <a:ext uri="{FF2B5EF4-FFF2-40B4-BE49-F238E27FC236}">
                <a16:creationId xmlns:a16="http://schemas.microsoft.com/office/drawing/2014/main" id="{8A7DDC5A-FD60-C5FD-9B6C-383A7262FD51}"/>
              </a:ext>
            </a:extLst>
          </p:cNvPr>
          <p:cNvSpPr txBox="1"/>
          <p:nvPr/>
        </p:nvSpPr>
        <p:spPr>
          <a:xfrm>
            <a:off x="0" y="503349"/>
            <a:ext cx="3471300" cy="3818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0" b="0" i="0" u="none" strike="noStrike" kern="0" cap="none" spc="0" baseline="0">
                <a:solidFill>
                  <a:srgbClr val="FFFFFF"/>
                </a:solidFill>
                <a:uFillTx/>
                <a:latin typeface="Roboto Slab"/>
                <a:ea typeface="Roboto Slab"/>
                <a:cs typeface="Roboto Slab"/>
              </a:rPr>
              <a:t>1</a:t>
            </a:r>
          </a:p>
        </p:txBody>
      </p:sp>
      <p:sp>
        <p:nvSpPr>
          <p:cNvPr id="5" name="Google Shape;149;p16">
            <a:extLst>
              <a:ext uri="{FF2B5EF4-FFF2-40B4-BE49-F238E27FC236}">
                <a16:creationId xmlns:a16="http://schemas.microsoft.com/office/drawing/2014/main" id="{1040E626-F957-DBED-AF69-BCD3417D6B96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FE679AE-6438-43B3-8F17-AAB84EAF7F43}" type="slidenum">
              <a:t>4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grpSp>
        <p:nvGrpSpPr>
          <p:cNvPr id="6" name="Grupo 1">
            <a:extLst>
              <a:ext uri="{FF2B5EF4-FFF2-40B4-BE49-F238E27FC236}">
                <a16:creationId xmlns:a16="http://schemas.microsoft.com/office/drawing/2014/main" id="{A18A0647-37D2-7723-425D-EFC883447F07}"/>
              </a:ext>
            </a:extLst>
          </p:cNvPr>
          <p:cNvGrpSpPr/>
          <p:nvPr/>
        </p:nvGrpSpPr>
        <p:grpSpPr>
          <a:xfrm>
            <a:off x="4441826" y="882652"/>
            <a:ext cx="2420938" cy="1387473"/>
            <a:chOff x="4441826" y="882652"/>
            <a:chExt cx="2420938" cy="1387473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A2374F3-3085-759D-4A6F-6DCC0586197E}"/>
                </a:ext>
              </a:extLst>
            </p:cNvPr>
            <p:cNvSpPr/>
            <p:nvPr/>
          </p:nvSpPr>
          <p:spPr>
            <a:xfrm>
              <a:off x="5005389" y="882652"/>
              <a:ext cx="1258891" cy="8509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43"/>
                <a:gd name="f7" fmla="val 502"/>
                <a:gd name="f8" fmla="val 440"/>
                <a:gd name="f9" fmla="val 4"/>
                <a:gd name="f10" fmla="val 429"/>
                <a:gd name="f11" fmla="val 7"/>
                <a:gd name="f12" fmla="val 417"/>
                <a:gd name="f13" fmla="val 11"/>
                <a:gd name="f14" fmla="val 405"/>
                <a:gd name="f15" fmla="val 36"/>
                <a:gd name="f16" fmla="val 333"/>
                <a:gd name="f17" fmla="val 61"/>
                <a:gd name="f18" fmla="val 260"/>
                <a:gd name="f19" fmla="val 86"/>
                <a:gd name="f20" fmla="val 188"/>
                <a:gd name="f21" fmla="val 98"/>
                <a:gd name="f22" fmla="val 151"/>
                <a:gd name="f23" fmla="val 108"/>
                <a:gd name="f24" fmla="val 113"/>
                <a:gd name="f25" fmla="val 121"/>
                <a:gd name="f26" fmla="val 77"/>
                <a:gd name="f27" fmla="val 132"/>
                <a:gd name="f28" fmla="val 44"/>
                <a:gd name="f29" fmla="val 140"/>
                <a:gd name="f30" fmla="val 41"/>
                <a:gd name="f31" fmla="val 174"/>
                <a:gd name="f32" fmla="val 48"/>
                <a:gd name="f33" fmla="val 185"/>
                <a:gd name="f34" fmla="val 50"/>
                <a:gd name="f35" fmla="val 197"/>
                <a:gd name="f36" fmla="val 51"/>
                <a:gd name="f37" fmla="val 209"/>
                <a:gd name="f38" fmla="val 53"/>
                <a:gd name="f39" fmla="val 212"/>
                <a:gd name="f40" fmla="val 54"/>
                <a:gd name="f41" fmla="val 216"/>
                <a:gd name="f42" fmla="val 55"/>
                <a:gd name="f43" fmla="val 218"/>
                <a:gd name="f44" fmla="val 57"/>
                <a:gd name="f45" fmla="val 274"/>
                <a:gd name="f46" fmla="val 102"/>
                <a:gd name="f47" fmla="val 339"/>
                <a:gd name="f48" fmla="val 122"/>
                <a:gd name="f49" fmla="val 408"/>
                <a:gd name="f50" fmla="val 131"/>
                <a:gd name="f51" fmla="val 471"/>
                <a:gd name="f52" fmla="val 139"/>
                <a:gd name="f53" fmla="val 533"/>
                <a:gd name="f54" fmla="val 137"/>
                <a:gd name="f55" fmla="val 595"/>
                <a:gd name="f56" fmla="val 123"/>
                <a:gd name="f57" fmla="val 602"/>
                <a:gd name="f58" fmla="val 609"/>
                <a:gd name="f59" fmla="val 119"/>
                <a:gd name="f60" fmla="val 616"/>
                <a:gd name="f61" fmla="val 115"/>
                <a:gd name="f62" fmla="val 478"/>
                <a:gd name="f63" fmla="val 348"/>
                <a:gd name="f64" fmla="val 106"/>
                <a:gd name="f65" fmla="val 219"/>
                <a:gd name="f66" fmla="val 52"/>
                <a:gd name="f67" fmla="val 228"/>
                <a:gd name="f68" fmla="val 47"/>
                <a:gd name="f69" fmla="val 236"/>
                <a:gd name="f70" fmla="val 42"/>
                <a:gd name="f71" fmla="val 244"/>
                <a:gd name="f72" fmla="val 40"/>
                <a:gd name="f73" fmla="val 324"/>
                <a:gd name="f74" fmla="val 14"/>
                <a:gd name="f75" fmla="val 406"/>
                <a:gd name="f76" fmla="val 489"/>
                <a:gd name="f77" fmla="val 16"/>
                <a:gd name="f78" fmla="val 546"/>
                <a:gd name="f79" fmla="val 26"/>
                <a:gd name="f80" fmla="val 598"/>
                <a:gd name="f81" fmla="val 647"/>
                <a:gd name="f82" fmla="val 84"/>
                <a:gd name="f83" fmla="val 665"/>
                <a:gd name="f84" fmla="val 95"/>
                <a:gd name="f85" fmla="val 676"/>
                <a:gd name="f86" fmla="val 680"/>
                <a:gd name="f87" fmla="val 134"/>
                <a:gd name="f88" fmla="val 696"/>
                <a:gd name="f89" fmla="val 712"/>
                <a:gd name="f90" fmla="val 284"/>
                <a:gd name="f91" fmla="val 728"/>
                <a:gd name="f92" fmla="val 359"/>
                <a:gd name="f93" fmla="val 734"/>
                <a:gd name="f94" fmla="val 385"/>
                <a:gd name="f95" fmla="val 738"/>
                <a:gd name="f96" fmla="val 411"/>
                <a:gd name="f97" fmla="val 438"/>
                <a:gd name="f98" fmla="val 495"/>
                <a:gd name="f99" fmla="val 476"/>
                <a:gd name="f100" fmla="val 249"/>
                <a:gd name="f101" fmla="+- 0 0 -90"/>
                <a:gd name="f102" fmla="*/ f3 1 743"/>
                <a:gd name="f103" fmla="*/ f4 1 502"/>
                <a:gd name="f104" fmla="val f5"/>
                <a:gd name="f105" fmla="val f6"/>
                <a:gd name="f106" fmla="val f7"/>
                <a:gd name="f107" fmla="*/ f101 f0 1"/>
                <a:gd name="f108" fmla="+- f106 0 f104"/>
                <a:gd name="f109" fmla="+- f105 0 f104"/>
                <a:gd name="f110" fmla="*/ f107 1 f2"/>
                <a:gd name="f111" fmla="*/ f109 1 743"/>
                <a:gd name="f112" fmla="*/ f108 1 502"/>
                <a:gd name="f113" fmla="*/ 0 f109 1"/>
                <a:gd name="f114" fmla="*/ 440 f108 1"/>
                <a:gd name="f115" fmla="*/ 11 f109 1"/>
                <a:gd name="f116" fmla="*/ 405 f108 1"/>
                <a:gd name="f117" fmla="*/ 86 f109 1"/>
                <a:gd name="f118" fmla="*/ 188 f108 1"/>
                <a:gd name="f119" fmla="*/ 121 f109 1"/>
                <a:gd name="f120" fmla="*/ 77 f108 1"/>
                <a:gd name="f121" fmla="*/ 174 f109 1"/>
                <a:gd name="f122" fmla="*/ 48 f108 1"/>
                <a:gd name="f123" fmla="*/ 209 f109 1"/>
                <a:gd name="f124" fmla="*/ 53 f108 1"/>
                <a:gd name="f125" fmla="*/ 218 f109 1"/>
                <a:gd name="f126" fmla="*/ 57 f108 1"/>
                <a:gd name="f127" fmla="*/ 408 f109 1"/>
                <a:gd name="f128" fmla="*/ 131 f108 1"/>
                <a:gd name="f129" fmla="*/ 595 f109 1"/>
                <a:gd name="f130" fmla="*/ 123 f108 1"/>
                <a:gd name="f131" fmla="*/ 616 f109 1"/>
                <a:gd name="f132" fmla="*/ 115 f108 1"/>
                <a:gd name="f133" fmla="*/ 219 f109 1"/>
                <a:gd name="f134" fmla="*/ 52 f108 1"/>
                <a:gd name="f135" fmla="*/ 244 f109 1"/>
                <a:gd name="f136" fmla="*/ 40 f108 1"/>
                <a:gd name="f137" fmla="*/ 489 f109 1"/>
                <a:gd name="f138" fmla="*/ 16 f108 1"/>
                <a:gd name="f139" fmla="*/ 647 f109 1"/>
                <a:gd name="f140" fmla="*/ 84 f108 1"/>
                <a:gd name="f141" fmla="*/ 680 f109 1"/>
                <a:gd name="f142" fmla="*/ 134 f108 1"/>
                <a:gd name="f143" fmla="*/ 728 f109 1"/>
                <a:gd name="f144" fmla="*/ 359 f108 1"/>
                <a:gd name="f145" fmla="*/ 743 f109 1"/>
                <a:gd name="f146" fmla="*/ 438 f108 1"/>
                <a:gd name="f147" fmla="+- f110 0 f1"/>
                <a:gd name="f148" fmla="*/ f113 1 743"/>
                <a:gd name="f149" fmla="*/ f114 1 502"/>
                <a:gd name="f150" fmla="*/ f115 1 743"/>
                <a:gd name="f151" fmla="*/ f116 1 502"/>
                <a:gd name="f152" fmla="*/ f117 1 743"/>
                <a:gd name="f153" fmla="*/ f118 1 502"/>
                <a:gd name="f154" fmla="*/ f119 1 743"/>
                <a:gd name="f155" fmla="*/ f120 1 502"/>
                <a:gd name="f156" fmla="*/ f121 1 743"/>
                <a:gd name="f157" fmla="*/ f122 1 502"/>
                <a:gd name="f158" fmla="*/ f123 1 743"/>
                <a:gd name="f159" fmla="*/ f124 1 502"/>
                <a:gd name="f160" fmla="*/ f125 1 743"/>
                <a:gd name="f161" fmla="*/ f126 1 502"/>
                <a:gd name="f162" fmla="*/ f127 1 743"/>
                <a:gd name="f163" fmla="*/ f128 1 502"/>
                <a:gd name="f164" fmla="*/ f129 1 743"/>
                <a:gd name="f165" fmla="*/ f130 1 502"/>
                <a:gd name="f166" fmla="*/ f131 1 743"/>
                <a:gd name="f167" fmla="*/ f132 1 502"/>
                <a:gd name="f168" fmla="*/ f133 1 743"/>
                <a:gd name="f169" fmla="*/ f134 1 502"/>
                <a:gd name="f170" fmla="*/ f135 1 743"/>
                <a:gd name="f171" fmla="*/ f136 1 502"/>
                <a:gd name="f172" fmla="*/ f137 1 743"/>
                <a:gd name="f173" fmla="*/ f138 1 502"/>
                <a:gd name="f174" fmla="*/ f139 1 743"/>
                <a:gd name="f175" fmla="*/ f140 1 502"/>
                <a:gd name="f176" fmla="*/ f141 1 743"/>
                <a:gd name="f177" fmla="*/ f142 1 502"/>
                <a:gd name="f178" fmla="*/ f143 1 743"/>
                <a:gd name="f179" fmla="*/ f144 1 502"/>
                <a:gd name="f180" fmla="*/ f145 1 743"/>
                <a:gd name="f181" fmla="*/ f146 1 502"/>
                <a:gd name="f182" fmla="*/ 0 1 f111"/>
                <a:gd name="f183" fmla="*/ f105 1 f111"/>
                <a:gd name="f184" fmla="*/ 0 1 f112"/>
                <a:gd name="f185" fmla="*/ f106 1 f112"/>
                <a:gd name="f186" fmla="*/ f148 1 f111"/>
                <a:gd name="f187" fmla="*/ f149 1 f112"/>
                <a:gd name="f188" fmla="*/ f150 1 f111"/>
                <a:gd name="f189" fmla="*/ f151 1 f112"/>
                <a:gd name="f190" fmla="*/ f152 1 f111"/>
                <a:gd name="f191" fmla="*/ f153 1 f112"/>
                <a:gd name="f192" fmla="*/ f154 1 f111"/>
                <a:gd name="f193" fmla="*/ f155 1 f112"/>
                <a:gd name="f194" fmla="*/ f156 1 f111"/>
                <a:gd name="f195" fmla="*/ f157 1 f112"/>
                <a:gd name="f196" fmla="*/ f158 1 f111"/>
                <a:gd name="f197" fmla="*/ f159 1 f112"/>
                <a:gd name="f198" fmla="*/ f160 1 f111"/>
                <a:gd name="f199" fmla="*/ f161 1 f112"/>
                <a:gd name="f200" fmla="*/ f162 1 f111"/>
                <a:gd name="f201" fmla="*/ f163 1 f112"/>
                <a:gd name="f202" fmla="*/ f164 1 f111"/>
                <a:gd name="f203" fmla="*/ f165 1 f112"/>
                <a:gd name="f204" fmla="*/ f166 1 f111"/>
                <a:gd name="f205" fmla="*/ f167 1 f112"/>
                <a:gd name="f206" fmla="*/ f168 1 f111"/>
                <a:gd name="f207" fmla="*/ f169 1 f112"/>
                <a:gd name="f208" fmla="*/ f170 1 f111"/>
                <a:gd name="f209" fmla="*/ f171 1 f112"/>
                <a:gd name="f210" fmla="*/ f172 1 f111"/>
                <a:gd name="f211" fmla="*/ f173 1 f112"/>
                <a:gd name="f212" fmla="*/ f174 1 f111"/>
                <a:gd name="f213" fmla="*/ f175 1 f112"/>
                <a:gd name="f214" fmla="*/ f176 1 f111"/>
                <a:gd name="f215" fmla="*/ f177 1 f112"/>
                <a:gd name="f216" fmla="*/ f178 1 f111"/>
                <a:gd name="f217" fmla="*/ f179 1 f112"/>
                <a:gd name="f218" fmla="*/ f180 1 f111"/>
                <a:gd name="f219" fmla="*/ f181 1 f112"/>
                <a:gd name="f220" fmla="*/ f182 f102 1"/>
                <a:gd name="f221" fmla="*/ f183 f102 1"/>
                <a:gd name="f222" fmla="*/ f185 f103 1"/>
                <a:gd name="f223" fmla="*/ f184 f103 1"/>
                <a:gd name="f224" fmla="*/ f186 f102 1"/>
                <a:gd name="f225" fmla="*/ f187 f103 1"/>
                <a:gd name="f226" fmla="*/ f188 f102 1"/>
                <a:gd name="f227" fmla="*/ f189 f103 1"/>
                <a:gd name="f228" fmla="*/ f190 f102 1"/>
                <a:gd name="f229" fmla="*/ f191 f103 1"/>
                <a:gd name="f230" fmla="*/ f192 f102 1"/>
                <a:gd name="f231" fmla="*/ f193 f103 1"/>
                <a:gd name="f232" fmla="*/ f194 f102 1"/>
                <a:gd name="f233" fmla="*/ f195 f103 1"/>
                <a:gd name="f234" fmla="*/ f196 f102 1"/>
                <a:gd name="f235" fmla="*/ f197 f103 1"/>
                <a:gd name="f236" fmla="*/ f198 f102 1"/>
                <a:gd name="f237" fmla="*/ f199 f103 1"/>
                <a:gd name="f238" fmla="*/ f200 f102 1"/>
                <a:gd name="f239" fmla="*/ f201 f103 1"/>
                <a:gd name="f240" fmla="*/ f202 f102 1"/>
                <a:gd name="f241" fmla="*/ f203 f103 1"/>
                <a:gd name="f242" fmla="*/ f204 f102 1"/>
                <a:gd name="f243" fmla="*/ f205 f103 1"/>
                <a:gd name="f244" fmla="*/ f206 f102 1"/>
                <a:gd name="f245" fmla="*/ f207 f103 1"/>
                <a:gd name="f246" fmla="*/ f208 f102 1"/>
                <a:gd name="f247" fmla="*/ f209 f103 1"/>
                <a:gd name="f248" fmla="*/ f210 f102 1"/>
                <a:gd name="f249" fmla="*/ f211 f103 1"/>
                <a:gd name="f250" fmla="*/ f212 f102 1"/>
                <a:gd name="f251" fmla="*/ f213 f103 1"/>
                <a:gd name="f252" fmla="*/ f214 f102 1"/>
                <a:gd name="f253" fmla="*/ f215 f103 1"/>
                <a:gd name="f254" fmla="*/ f216 f102 1"/>
                <a:gd name="f255" fmla="*/ f217 f103 1"/>
                <a:gd name="f256" fmla="*/ f218 f102 1"/>
                <a:gd name="f257" fmla="*/ f219 f10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7">
                  <a:pos x="f224" y="f225"/>
                </a:cxn>
                <a:cxn ang="f147">
                  <a:pos x="f226" y="f227"/>
                </a:cxn>
                <a:cxn ang="f147">
                  <a:pos x="f228" y="f229"/>
                </a:cxn>
                <a:cxn ang="f147">
                  <a:pos x="f230" y="f231"/>
                </a:cxn>
                <a:cxn ang="f147">
                  <a:pos x="f232" y="f233"/>
                </a:cxn>
                <a:cxn ang="f147">
                  <a:pos x="f234" y="f235"/>
                </a:cxn>
                <a:cxn ang="f147">
                  <a:pos x="f236" y="f237"/>
                </a:cxn>
                <a:cxn ang="f147">
                  <a:pos x="f238" y="f239"/>
                </a:cxn>
                <a:cxn ang="f147">
                  <a:pos x="f240" y="f241"/>
                </a:cxn>
                <a:cxn ang="f147">
                  <a:pos x="f242" y="f243"/>
                </a:cxn>
                <a:cxn ang="f147">
                  <a:pos x="f244" y="f245"/>
                </a:cxn>
                <a:cxn ang="f147">
                  <a:pos x="f246" y="f247"/>
                </a:cxn>
                <a:cxn ang="f147">
                  <a:pos x="f248" y="f249"/>
                </a:cxn>
                <a:cxn ang="f147">
                  <a:pos x="f250" y="f251"/>
                </a:cxn>
                <a:cxn ang="f147">
                  <a:pos x="f252" y="f253"/>
                </a:cxn>
                <a:cxn ang="f147">
                  <a:pos x="f254" y="f255"/>
                </a:cxn>
                <a:cxn ang="f147">
                  <a:pos x="f256" y="f257"/>
                </a:cxn>
                <a:cxn ang="f147">
                  <a:pos x="f224" y="f225"/>
                </a:cxn>
              </a:cxnLst>
              <a:rect l="f220" t="f223" r="f221" b="f222"/>
              <a:pathLst>
                <a:path w="743" h="502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25"/>
                    <a:pt x="f58" y="f59"/>
                    <a:pt x="f60" y="f61"/>
                  </a:cubicBezTo>
                  <a:cubicBezTo>
                    <a:pt x="f62" y="f50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73" y="f74"/>
                    <a:pt x="f75" y="f5"/>
                    <a:pt x="f76" y="f77"/>
                  </a:cubicBezTo>
                  <a:cubicBezTo>
                    <a:pt x="f78" y="f79"/>
                    <a:pt x="f80" y="f66"/>
                    <a:pt x="f81" y="f82"/>
                  </a:cubicBezTo>
                  <a:cubicBezTo>
                    <a:pt x="f83" y="f84"/>
                    <a:pt x="f85" y="f24"/>
                    <a:pt x="f86" y="f87"/>
                  </a:cubicBezTo>
                  <a:cubicBezTo>
                    <a:pt x="f88" y="f37"/>
                    <a:pt x="f89" y="f90"/>
                    <a:pt x="f91" y="f92"/>
                  </a:cubicBezTo>
                  <a:cubicBezTo>
                    <a:pt x="f93" y="f94"/>
                    <a:pt x="f95" y="f96"/>
                    <a:pt x="f6" y="f97"/>
                  </a:cubicBezTo>
                  <a:cubicBezTo>
                    <a:pt x="f98" y="f99"/>
                    <a:pt x="f100" y="f7"/>
                    <a:pt x="f5" y="f8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13C7BB6-292E-2A7C-CD40-1C06B798D88E}"/>
                </a:ext>
              </a:extLst>
            </p:cNvPr>
            <p:cNvSpPr/>
            <p:nvPr/>
          </p:nvSpPr>
          <p:spPr>
            <a:xfrm>
              <a:off x="4441826" y="1668459"/>
              <a:ext cx="1884358" cy="6016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13"/>
                <a:gd name="f7" fmla="val 355"/>
                <a:gd name="f8" fmla="val 323"/>
                <a:gd name="f9" fmla="val 21"/>
                <a:gd name="f10" fmla="val 314"/>
                <a:gd name="f11" fmla="val 41"/>
                <a:gd name="f12" fmla="val 307"/>
                <a:gd name="f13" fmla="val 59"/>
                <a:gd name="f14" fmla="val 299"/>
                <a:gd name="f15" fmla="val 75"/>
                <a:gd name="f16" fmla="val 288"/>
                <a:gd name="f17" fmla="val 97"/>
                <a:gd name="f18" fmla="val 275"/>
                <a:gd name="f19" fmla="val 117"/>
                <a:gd name="f20" fmla="val 264"/>
                <a:gd name="f21" fmla="val 138"/>
                <a:gd name="f22" fmla="val 251"/>
                <a:gd name="f23" fmla="val 165"/>
                <a:gd name="f24" fmla="val 261"/>
                <a:gd name="f25" fmla="val 186"/>
                <a:gd name="f26" fmla="val 291"/>
                <a:gd name="f27" fmla="val 191"/>
                <a:gd name="f28" fmla="val 328"/>
                <a:gd name="f29" fmla="val 197"/>
                <a:gd name="f30" fmla="val 366"/>
                <a:gd name="f31" fmla="val 203"/>
                <a:gd name="f32" fmla="val 405"/>
                <a:gd name="f33" fmla="val 206"/>
                <a:gd name="f34" fmla="val 476"/>
                <a:gd name="f35" fmla="val 213"/>
                <a:gd name="f36" fmla="val 548"/>
                <a:gd name="f37" fmla="val 620"/>
                <a:gd name="f38" fmla="val 204"/>
                <a:gd name="f39" fmla="val 634"/>
                <a:gd name="f40" fmla="val 202"/>
                <a:gd name="f41" fmla="val 648"/>
                <a:gd name="f42" fmla="val 199"/>
                <a:gd name="f43" fmla="val 662"/>
                <a:gd name="f44" fmla="val 195"/>
                <a:gd name="f45" fmla="val 654"/>
                <a:gd name="f46" fmla="val 647"/>
                <a:gd name="f47" fmla="val 639"/>
                <a:gd name="f48" fmla="val 526"/>
                <a:gd name="f49" fmla="val 414"/>
                <a:gd name="f50" fmla="val 187"/>
                <a:gd name="f51" fmla="val 303"/>
                <a:gd name="f52" fmla="val 167"/>
                <a:gd name="f53" fmla="val 283"/>
                <a:gd name="f54" fmla="val 163"/>
                <a:gd name="f55" fmla="val 284"/>
                <a:gd name="f56" fmla="val 162"/>
                <a:gd name="f57" fmla="val 290"/>
                <a:gd name="f58" fmla="val 144"/>
                <a:gd name="f59" fmla="val 298"/>
                <a:gd name="f60" fmla="val 119"/>
                <a:gd name="f61" fmla="val 306"/>
                <a:gd name="f62" fmla="val 94"/>
                <a:gd name="f63" fmla="val 313"/>
                <a:gd name="f64" fmla="val 71"/>
                <a:gd name="f65" fmla="val 401"/>
                <a:gd name="f66" fmla="val 78"/>
                <a:gd name="f67" fmla="val 490"/>
                <a:gd name="f68" fmla="val 87"/>
                <a:gd name="f69" fmla="val 580"/>
                <a:gd name="f70" fmla="val 93"/>
                <a:gd name="f71" fmla="val 669"/>
                <a:gd name="f72" fmla="val 98"/>
                <a:gd name="f73" fmla="val 758"/>
                <a:gd name="f74" fmla="val 96"/>
                <a:gd name="f75" fmla="val 847"/>
                <a:gd name="f76" fmla="val 85"/>
                <a:gd name="f77" fmla="val 935"/>
                <a:gd name="f78" fmla="val 73"/>
                <a:gd name="f79" fmla="val 1023"/>
                <a:gd name="f80" fmla="val 57"/>
                <a:gd name="f81" fmla="val 45"/>
                <a:gd name="f82" fmla="val 1102"/>
                <a:gd name="f83" fmla="val 52"/>
                <a:gd name="f84" fmla="val 1092"/>
                <a:gd name="f85" fmla="val 1081"/>
                <a:gd name="f86" fmla="val 66"/>
                <a:gd name="f87" fmla="val 967"/>
                <a:gd name="f88" fmla="val 139"/>
                <a:gd name="f89" fmla="val 846"/>
                <a:gd name="f90" fmla="val 200"/>
                <a:gd name="f91" fmla="val 725"/>
                <a:gd name="f92" fmla="val 657"/>
                <a:gd name="f93" fmla="val 294"/>
                <a:gd name="f94" fmla="val 587"/>
                <a:gd name="f95" fmla="val 320"/>
                <a:gd name="f96" fmla="val 512"/>
                <a:gd name="f97" fmla="val 334"/>
                <a:gd name="f98" fmla="val 394"/>
                <a:gd name="f99" fmla="val 277"/>
                <a:gd name="f100" fmla="val 353"/>
                <a:gd name="f101" fmla="val 308"/>
                <a:gd name="f102" fmla="val 125"/>
                <a:gd name="f103" fmla="val 293"/>
                <a:gd name="f104" fmla="val 90"/>
                <a:gd name="f105" fmla="val 273"/>
                <a:gd name="f106" fmla="val 60"/>
                <a:gd name="f107" fmla="val 243"/>
                <a:gd name="f108" fmla="val 182"/>
                <a:gd name="f109" fmla="val 13"/>
                <a:gd name="f110" fmla="val 81"/>
                <a:gd name="f111" fmla="val 88"/>
                <a:gd name="f112" fmla="val 40"/>
                <a:gd name="f113" fmla="val 161"/>
                <a:gd name="f114" fmla="val 1"/>
                <a:gd name="f115" fmla="val 239"/>
                <a:gd name="f116" fmla="+- 0 0 -90"/>
                <a:gd name="f117" fmla="*/ f3 1 1113"/>
                <a:gd name="f118" fmla="*/ f4 1 355"/>
                <a:gd name="f119" fmla="val f5"/>
                <a:gd name="f120" fmla="val f6"/>
                <a:gd name="f121" fmla="val f7"/>
                <a:gd name="f122" fmla="*/ f116 f0 1"/>
                <a:gd name="f123" fmla="+- f121 0 f119"/>
                <a:gd name="f124" fmla="+- f120 0 f119"/>
                <a:gd name="f125" fmla="*/ f122 1 f2"/>
                <a:gd name="f126" fmla="*/ f124 1 1113"/>
                <a:gd name="f127" fmla="*/ f123 1 355"/>
                <a:gd name="f128" fmla="*/ 323 f124 1"/>
                <a:gd name="f129" fmla="*/ 21 f123 1"/>
                <a:gd name="f130" fmla="*/ 299 f124 1"/>
                <a:gd name="f131" fmla="*/ 75 f123 1"/>
                <a:gd name="f132" fmla="*/ 264 f124 1"/>
                <a:gd name="f133" fmla="*/ 138 f123 1"/>
                <a:gd name="f134" fmla="*/ 291 f124 1"/>
                <a:gd name="f135" fmla="*/ 191 f123 1"/>
                <a:gd name="f136" fmla="*/ 405 f124 1"/>
                <a:gd name="f137" fmla="*/ 206 f123 1"/>
                <a:gd name="f138" fmla="*/ 620 f124 1"/>
                <a:gd name="f139" fmla="*/ 204 f123 1"/>
                <a:gd name="f140" fmla="*/ 662 f124 1"/>
                <a:gd name="f141" fmla="*/ 195 f123 1"/>
                <a:gd name="f142" fmla="*/ 639 f124 1"/>
                <a:gd name="f143" fmla="*/ 303 f124 1"/>
                <a:gd name="f144" fmla="*/ 167 f123 1"/>
                <a:gd name="f145" fmla="*/ 290 f124 1"/>
                <a:gd name="f146" fmla="*/ 144 f123 1"/>
                <a:gd name="f147" fmla="*/ 313 f124 1"/>
                <a:gd name="f148" fmla="*/ 71 f123 1"/>
                <a:gd name="f149" fmla="*/ 580 f124 1"/>
                <a:gd name="f150" fmla="*/ 93 f123 1"/>
                <a:gd name="f151" fmla="*/ 847 f124 1"/>
                <a:gd name="f152" fmla="*/ 85 f123 1"/>
                <a:gd name="f153" fmla="*/ 1113 f124 1"/>
                <a:gd name="f154" fmla="*/ 45 f123 1"/>
                <a:gd name="f155" fmla="*/ 1081 f124 1"/>
                <a:gd name="f156" fmla="*/ 66 f123 1"/>
                <a:gd name="f157" fmla="*/ 725 f124 1"/>
                <a:gd name="f158" fmla="*/ 261 f123 1"/>
                <a:gd name="f159" fmla="*/ 512 f124 1"/>
                <a:gd name="f160" fmla="*/ 334 f123 1"/>
                <a:gd name="f161" fmla="*/ 163 f124 1"/>
                <a:gd name="f162" fmla="*/ 308 f123 1"/>
                <a:gd name="f163" fmla="*/ 60 f124 1"/>
                <a:gd name="f164" fmla="*/ 243 f123 1"/>
                <a:gd name="f165" fmla="*/ 88 f124 1"/>
                <a:gd name="f166" fmla="*/ 40 f123 1"/>
                <a:gd name="f167" fmla="+- f125 0 f1"/>
                <a:gd name="f168" fmla="*/ f128 1 1113"/>
                <a:gd name="f169" fmla="*/ f129 1 355"/>
                <a:gd name="f170" fmla="*/ f130 1 1113"/>
                <a:gd name="f171" fmla="*/ f131 1 355"/>
                <a:gd name="f172" fmla="*/ f132 1 1113"/>
                <a:gd name="f173" fmla="*/ f133 1 355"/>
                <a:gd name="f174" fmla="*/ f134 1 1113"/>
                <a:gd name="f175" fmla="*/ f135 1 355"/>
                <a:gd name="f176" fmla="*/ f136 1 1113"/>
                <a:gd name="f177" fmla="*/ f137 1 355"/>
                <a:gd name="f178" fmla="*/ f138 1 1113"/>
                <a:gd name="f179" fmla="*/ f139 1 355"/>
                <a:gd name="f180" fmla="*/ f140 1 1113"/>
                <a:gd name="f181" fmla="*/ f141 1 355"/>
                <a:gd name="f182" fmla="*/ f142 1 1113"/>
                <a:gd name="f183" fmla="*/ f143 1 1113"/>
                <a:gd name="f184" fmla="*/ f144 1 355"/>
                <a:gd name="f185" fmla="*/ f145 1 1113"/>
                <a:gd name="f186" fmla="*/ f146 1 355"/>
                <a:gd name="f187" fmla="*/ f147 1 1113"/>
                <a:gd name="f188" fmla="*/ f148 1 355"/>
                <a:gd name="f189" fmla="*/ f149 1 1113"/>
                <a:gd name="f190" fmla="*/ f150 1 355"/>
                <a:gd name="f191" fmla="*/ f151 1 1113"/>
                <a:gd name="f192" fmla="*/ f152 1 355"/>
                <a:gd name="f193" fmla="*/ f153 1 1113"/>
                <a:gd name="f194" fmla="*/ f154 1 355"/>
                <a:gd name="f195" fmla="*/ f155 1 1113"/>
                <a:gd name="f196" fmla="*/ f156 1 355"/>
                <a:gd name="f197" fmla="*/ f157 1 1113"/>
                <a:gd name="f198" fmla="*/ f158 1 355"/>
                <a:gd name="f199" fmla="*/ f159 1 1113"/>
                <a:gd name="f200" fmla="*/ f160 1 355"/>
                <a:gd name="f201" fmla="*/ f161 1 1113"/>
                <a:gd name="f202" fmla="*/ f162 1 355"/>
                <a:gd name="f203" fmla="*/ f163 1 1113"/>
                <a:gd name="f204" fmla="*/ f164 1 355"/>
                <a:gd name="f205" fmla="*/ f165 1 1113"/>
                <a:gd name="f206" fmla="*/ f166 1 355"/>
                <a:gd name="f207" fmla="*/ 0 1 f126"/>
                <a:gd name="f208" fmla="*/ f120 1 f126"/>
                <a:gd name="f209" fmla="*/ 0 1 f127"/>
                <a:gd name="f210" fmla="*/ f121 1 f127"/>
                <a:gd name="f211" fmla="*/ f168 1 f126"/>
                <a:gd name="f212" fmla="*/ f169 1 f127"/>
                <a:gd name="f213" fmla="*/ f170 1 f126"/>
                <a:gd name="f214" fmla="*/ f171 1 f127"/>
                <a:gd name="f215" fmla="*/ f172 1 f126"/>
                <a:gd name="f216" fmla="*/ f173 1 f127"/>
                <a:gd name="f217" fmla="*/ f174 1 f126"/>
                <a:gd name="f218" fmla="*/ f175 1 f127"/>
                <a:gd name="f219" fmla="*/ f176 1 f126"/>
                <a:gd name="f220" fmla="*/ f177 1 f127"/>
                <a:gd name="f221" fmla="*/ f178 1 f126"/>
                <a:gd name="f222" fmla="*/ f179 1 f127"/>
                <a:gd name="f223" fmla="*/ f180 1 f126"/>
                <a:gd name="f224" fmla="*/ f181 1 f127"/>
                <a:gd name="f225" fmla="*/ f182 1 f126"/>
                <a:gd name="f226" fmla="*/ f183 1 f126"/>
                <a:gd name="f227" fmla="*/ f184 1 f127"/>
                <a:gd name="f228" fmla="*/ f185 1 f126"/>
                <a:gd name="f229" fmla="*/ f186 1 f127"/>
                <a:gd name="f230" fmla="*/ f187 1 f126"/>
                <a:gd name="f231" fmla="*/ f188 1 f127"/>
                <a:gd name="f232" fmla="*/ f189 1 f126"/>
                <a:gd name="f233" fmla="*/ f190 1 f127"/>
                <a:gd name="f234" fmla="*/ f191 1 f126"/>
                <a:gd name="f235" fmla="*/ f192 1 f127"/>
                <a:gd name="f236" fmla="*/ f193 1 f126"/>
                <a:gd name="f237" fmla="*/ f194 1 f127"/>
                <a:gd name="f238" fmla="*/ f195 1 f126"/>
                <a:gd name="f239" fmla="*/ f196 1 f127"/>
                <a:gd name="f240" fmla="*/ f197 1 f126"/>
                <a:gd name="f241" fmla="*/ f198 1 f127"/>
                <a:gd name="f242" fmla="*/ f199 1 f126"/>
                <a:gd name="f243" fmla="*/ f200 1 f127"/>
                <a:gd name="f244" fmla="*/ f201 1 f126"/>
                <a:gd name="f245" fmla="*/ f202 1 f127"/>
                <a:gd name="f246" fmla="*/ f203 1 f126"/>
                <a:gd name="f247" fmla="*/ f204 1 f127"/>
                <a:gd name="f248" fmla="*/ f205 1 f126"/>
                <a:gd name="f249" fmla="*/ f206 1 f127"/>
                <a:gd name="f250" fmla="*/ f207 f117 1"/>
                <a:gd name="f251" fmla="*/ f208 f117 1"/>
                <a:gd name="f252" fmla="*/ f210 f118 1"/>
                <a:gd name="f253" fmla="*/ f209 f118 1"/>
                <a:gd name="f254" fmla="*/ f211 f117 1"/>
                <a:gd name="f255" fmla="*/ f212 f118 1"/>
                <a:gd name="f256" fmla="*/ f213 f117 1"/>
                <a:gd name="f257" fmla="*/ f214 f118 1"/>
                <a:gd name="f258" fmla="*/ f215 f117 1"/>
                <a:gd name="f259" fmla="*/ f216 f118 1"/>
                <a:gd name="f260" fmla="*/ f217 f117 1"/>
                <a:gd name="f261" fmla="*/ f218 f118 1"/>
                <a:gd name="f262" fmla="*/ f219 f117 1"/>
                <a:gd name="f263" fmla="*/ f220 f118 1"/>
                <a:gd name="f264" fmla="*/ f221 f117 1"/>
                <a:gd name="f265" fmla="*/ f222 f118 1"/>
                <a:gd name="f266" fmla="*/ f223 f117 1"/>
                <a:gd name="f267" fmla="*/ f224 f118 1"/>
                <a:gd name="f268" fmla="*/ f225 f117 1"/>
                <a:gd name="f269" fmla="*/ f226 f117 1"/>
                <a:gd name="f270" fmla="*/ f227 f118 1"/>
                <a:gd name="f271" fmla="*/ f228 f117 1"/>
                <a:gd name="f272" fmla="*/ f229 f118 1"/>
                <a:gd name="f273" fmla="*/ f230 f117 1"/>
                <a:gd name="f274" fmla="*/ f231 f118 1"/>
                <a:gd name="f275" fmla="*/ f232 f117 1"/>
                <a:gd name="f276" fmla="*/ f233 f118 1"/>
                <a:gd name="f277" fmla="*/ f234 f117 1"/>
                <a:gd name="f278" fmla="*/ f235 f118 1"/>
                <a:gd name="f279" fmla="*/ f236 f117 1"/>
                <a:gd name="f280" fmla="*/ f237 f118 1"/>
                <a:gd name="f281" fmla="*/ f238 f117 1"/>
                <a:gd name="f282" fmla="*/ f239 f118 1"/>
                <a:gd name="f283" fmla="*/ f240 f117 1"/>
                <a:gd name="f284" fmla="*/ f241 f118 1"/>
                <a:gd name="f285" fmla="*/ f242 f117 1"/>
                <a:gd name="f286" fmla="*/ f243 f118 1"/>
                <a:gd name="f287" fmla="*/ f244 f117 1"/>
                <a:gd name="f288" fmla="*/ f245 f118 1"/>
                <a:gd name="f289" fmla="*/ f246 f117 1"/>
                <a:gd name="f290" fmla="*/ f247 f118 1"/>
                <a:gd name="f291" fmla="*/ f248 f117 1"/>
                <a:gd name="f292" fmla="*/ f249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7">
                  <a:pos x="f254" y="f255"/>
                </a:cxn>
                <a:cxn ang="f167">
                  <a:pos x="f256" y="f257"/>
                </a:cxn>
                <a:cxn ang="f167">
                  <a:pos x="f258" y="f259"/>
                </a:cxn>
                <a:cxn ang="f167">
                  <a:pos x="f260" y="f261"/>
                </a:cxn>
                <a:cxn ang="f167">
                  <a:pos x="f262" y="f263"/>
                </a:cxn>
                <a:cxn ang="f167">
                  <a:pos x="f264" y="f265"/>
                </a:cxn>
                <a:cxn ang="f167">
                  <a:pos x="f266" y="f267"/>
                </a:cxn>
                <a:cxn ang="f167">
                  <a:pos x="f268" y="f267"/>
                </a:cxn>
                <a:cxn ang="f167">
                  <a:pos x="f269" y="f270"/>
                </a:cxn>
                <a:cxn ang="f167">
                  <a:pos x="f271" y="f272"/>
                </a:cxn>
                <a:cxn ang="f167">
                  <a:pos x="f273" y="f274"/>
                </a:cxn>
                <a:cxn ang="f167">
                  <a:pos x="f275" y="f276"/>
                </a:cxn>
                <a:cxn ang="f167">
                  <a:pos x="f277" y="f278"/>
                </a:cxn>
                <a:cxn ang="f167">
                  <a:pos x="f279" y="f280"/>
                </a:cxn>
                <a:cxn ang="f167">
                  <a:pos x="f281" y="f282"/>
                </a:cxn>
                <a:cxn ang="f167">
                  <a:pos x="f283" y="f284"/>
                </a:cxn>
                <a:cxn ang="f167">
                  <a:pos x="f285" y="f286"/>
                </a:cxn>
                <a:cxn ang="f167">
                  <a:pos x="f287" y="f288"/>
                </a:cxn>
                <a:cxn ang="f167">
                  <a:pos x="f289" y="f290"/>
                </a:cxn>
                <a:cxn ang="f167">
                  <a:pos x="f291" y="f292"/>
                </a:cxn>
                <a:cxn ang="f167">
                  <a:pos x="f254" y="f255"/>
                </a:cxn>
              </a:cxnLst>
              <a:rect l="f250" t="f253" r="f251" b="f252"/>
              <a:pathLst>
                <a:path w="1113" h="35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5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4"/>
                    <a:pt x="f46" y="f44"/>
                    <a:pt x="f47" y="f44"/>
                  </a:cubicBezTo>
                  <a:cubicBezTo>
                    <a:pt x="f48" y="f42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6" y="f81"/>
                  </a:cubicBezTo>
                  <a:cubicBezTo>
                    <a:pt x="f82" y="f83"/>
                    <a:pt x="f84" y="f13"/>
                    <a:pt x="f85" y="f86"/>
                  </a:cubicBezTo>
                  <a:cubicBezTo>
                    <a:pt x="f87" y="f88"/>
                    <a:pt x="f89" y="f90"/>
                    <a:pt x="f91" y="f24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7"/>
                    <a:pt x="f99" y="f100"/>
                    <a:pt x="f54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5" y="f108"/>
                    <a:pt x="f109" y="f110"/>
                    <a:pt x="f111" y="f112"/>
                  </a:cubicBezTo>
                  <a:cubicBezTo>
                    <a:pt x="f113" y="f114"/>
                    <a:pt x="f115" y="f5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937EB-5464-104C-D510-B6DC3B28C1FF}"/>
                </a:ext>
              </a:extLst>
            </p:cNvPr>
            <p:cNvSpPr/>
            <p:nvPr/>
          </p:nvSpPr>
          <p:spPr>
            <a:xfrm>
              <a:off x="5584826" y="1544641"/>
              <a:ext cx="1277938" cy="6715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54"/>
                <a:gd name="f7" fmla="val 396"/>
                <a:gd name="f8" fmla="val 390"/>
                <a:gd name="f9" fmla="val 50"/>
                <a:gd name="f10" fmla="val 363"/>
                <a:gd name="f11" fmla="val 97"/>
                <a:gd name="f12" fmla="val 338"/>
                <a:gd name="f13" fmla="val 143"/>
                <a:gd name="f14" fmla="val 312"/>
                <a:gd name="f15" fmla="val 286"/>
                <a:gd name="f16" fmla="val 231"/>
                <a:gd name="f17" fmla="val 428"/>
                <a:gd name="f18" fmla="val 148"/>
                <a:gd name="f19" fmla="val 572"/>
                <a:gd name="f20" fmla="val 69"/>
                <a:gd name="f21" fmla="val 616"/>
                <a:gd name="f22" fmla="val 45"/>
                <a:gd name="f23" fmla="val 664"/>
                <a:gd name="f24" fmla="val 27"/>
                <a:gd name="f25" fmla="val 712"/>
                <a:gd name="f26" fmla="val 10"/>
                <a:gd name="f27" fmla="val 739"/>
                <a:gd name="f28" fmla="val 751"/>
                <a:gd name="f29" fmla="val 753"/>
                <a:gd name="f30" fmla="val 38"/>
                <a:gd name="f31" fmla="val 57"/>
                <a:gd name="f32" fmla="val 752"/>
                <a:gd name="f33" fmla="val 77"/>
                <a:gd name="f34" fmla="val 747"/>
                <a:gd name="f35" fmla="val 94"/>
                <a:gd name="f36" fmla="val 733"/>
                <a:gd name="f37" fmla="val 147"/>
                <a:gd name="f38" fmla="val 702"/>
                <a:gd name="f39" fmla="val 188"/>
                <a:gd name="f40" fmla="val 657"/>
                <a:gd name="f41" fmla="val 219"/>
                <a:gd name="f42" fmla="val 517"/>
                <a:gd name="f43" fmla="val 364"/>
                <a:gd name="f44" fmla="val 197"/>
                <a:gd name="f45" fmla="val 385"/>
                <a:gd name="f46" fmla="val 133"/>
                <a:gd name="f47" fmla="val 393"/>
                <a:gd name="f48" fmla="val 68"/>
                <a:gd name="f49" fmla="+- 0 0 -90"/>
                <a:gd name="f50" fmla="*/ f3 1 754"/>
                <a:gd name="f51" fmla="*/ f4 1 396"/>
                <a:gd name="f52" fmla="val f5"/>
                <a:gd name="f53" fmla="val f6"/>
                <a:gd name="f54" fmla="val f7"/>
                <a:gd name="f55" fmla="*/ f49 f0 1"/>
                <a:gd name="f56" fmla="+- f54 0 f52"/>
                <a:gd name="f57" fmla="+- f53 0 f52"/>
                <a:gd name="f58" fmla="*/ f55 1 f2"/>
                <a:gd name="f59" fmla="*/ f57 1 754"/>
                <a:gd name="f60" fmla="*/ f56 1 396"/>
                <a:gd name="f61" fmla="*/ 0 f57 1"/>
                <a:gd name="f62" fmla="*/ 390 f56 1"/>
                <a:gd name="f63" fmla="*/ 143 f57 1"/>
                <a:gd name="f64" fmla="*/ 312 f56 1"/>
                <a:gd name="f65" fmla="*/ 572 f57 1"/>
                <a:gd name="f66" fmla="*/ 69 f56 1"/>
                <a:gd name="f67" fmla="*/ 712 f57 1"/>
                <a:gd name="f68" fmla="*/ 10 f56 1"/>
                <a:gd name="f69" fmla="*/ 753 f57 1"/>
                <a:gd name="f70" fmla="*/ 38 f56 1"/>
                <a:gd name="f71" fmla="*/ 747 f57 1"/>
                <a:gd name="f72" fmla="*/ 94 f56 1"/>
                <a:gd name="f73" fmla="*/ 657 f57 1"/>
                <a:gd name="f74" fmla="*/ 219 f56 1"/>
                <a:gd name="f75" fmla="*/ 197 f57 1"/>
                <a:gd name="f76" fmla="*/ 385 f56 1"/>
                <a:gd name="f77" fmla="+- f58 0 f1"/>
                <a:gd name="f78" fmla="*/ f61 1 754"/>
                <a:gd name="f79" fmla="*/ f62 1 396"/>
                <a:gd name="f80" fmla="*/ f63 1 754"/>
                <a:gd name="f81" fmla="*/ f64 1 396"/>
                <a:gd name="f82" fmla="*/ f65 1 754"/>
                <a:gd name="f83" fmla="*/ f66 1 396"/>
                <a:gd name="f84" fmla="*/ f67 1 754"/>
                <a:gd name="f85" fmla="*/ f68 1 396"/>
                <a:gd name="f86" fmla="*/ f69 1 754"/>
                <a:gd name="f87" fmla="*/ f70 1 396"/>
                <a:gd name="f88" fmla="*/ f71 1 754"/>
                <a:gd name="f89" fmla="*/ f72 1 396"/>
                <a:gd name="f90" fmla="*/ f73 1 754"/>
                <a:gd name="f91" fmla="*/ f74 1 396"/>
                <a:gd name="f92" fmla="*/ f75 1 754"/>
                <a:gd name="f93" fmla="*/ f76 1 396"/>
                <a:gd name="f94" fmla="*/ 0 1 f59"/>
                <a:gd name="f95" fmla="*/ f53 1 f59"/>
                <a:gd name="f96" fmla="*/ 0 1 f60"/>
                <a:gd name="f97" fmla="*/ f54 1 f60"/>
                <a:gd name="f98" fmla="*/ f78 1 f59"/>
                <a:gd name="f99" fmla="*/ f79 1 f60"/>
                <a:gd name="f100" fmla="*/ f80 1 f59"/>
                <a:gd name="f101" fmla="*/ f81 1 f60"/>
                <a:gd name="f102" fmla="*/ f82 1 f59"/>
                <a:gd name="f103" fmla="*/ f83 1 f60"/>
                <a:gd name="f104" fmla="*/ f84 1 f59"/>
                <a:gd name="f105" fmla="*/ f85 1 f60"/>
                <a:gd name="f106" fmla="*/ f86 1 f59"/>
                <a:gd name="f107" fmla="*/ f87 1 f60"/>
                <a:gd name="f108" fmla="*/ f88 1 f59"/>
                <a:gd name="f109" fmla="*/ f89 1 f60"/>
                <a:gd name="f110" fmla="*/ f90 1 f59"/>
                <a:gd name="f111" fmla="*/ f91 1 f60"/>
                <a:gd name="f112" fmla="*/ f92 1 f59"/>
                <a:gd name="f113" fmla="*/ f93 1 f60"/>
                <a:gd name="f114" fmla="*/ f94 f50 1"/>
                <a:gd name="f115" fmla="*/ f95 f50 1"/>
                <a:gd name="f116" fmla="*/ f97 f51 1"/>
                <a:gd name="f117" fmla="*/ f96 f51 1"/>
                <a:gd name="f118" fmla="*/ f98 f50 1"/>
                <a:gd name="f119" fmla="*/ f99 f51 1"/>
                <a:gd name="f120" fmla="*/ f100 f50 1"/>
                <a:gd name="f121" fmla="*/ f101 f51 1"/>
                <a:gd name="f122" fmla="*/ f102 f50 1"/>
                <a:gd name="f123" fmla="*/ f103 f51 1"/>
                <a:gd name="f124" fmla="*/ f104 f50 1"/>
                <a:gd name="f125" fmla="*/ f105 f51 1"/>
                <a:gd name="f126" fmla="*/ f106 f50 1"/>
                <a:gd name="f127" fmla="*/ f107 f51 1"/>
                <a:gd name="f128" fmla="*/ f108 f50 1"/>
                <a:gd name="f129" fmla="*/ f109 f51 1"/>
                <a:gd name="f130" fmla="*/ f110 f50 1"/>
                <a:gd name="f131" fmla="*/ f111 f51 1"/>
                <a:gd name="f132" fmla="*/ f112 f50 1"/>
                <a:gd name="f133" fmla="*/ f113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7">
                  <a:pos x="f118" y="f119"/>
                </a:cxn>
                <a:cxn ang="f77">
                  <a:pos x="f120" y="f121"/>
                </a:cxn>
                <a:cxn ang="f77">
                  <a:pos x="f122" y="f123"/>
                </a:cxn>
                <a:cxn ang="f77">
                  <a:pos x="f124" y="f125"/>
                </a:cxn>
                <a:cxn ang="f77">
                  <a:pos x="f126" y="f127"/>
                </a:cxn>
                <a:cxn ang="f77">
                  <a:pos x="f128" y="f129"/>
                </a:cxn>
                <a:cxn ang="f77">
                  <a:pos x="f130" y="f131"/>
                </a:cxn>
                <a:cxn ang="f77">
                  <a:pos x="f132" y="f133"/>
                </a:cxn>
                <a:cxn ang="f77">
                  <a:pos x="f118" y="f119"/>
                </a:cxn>
              </a:cxnLst>
              <a:rect l="f114" t="f117" r="f115" b="f116"/>
              <a:pathLst>
                <a:path w="754" h="396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5"/>
                    <a:pt x="f28" y="f26"/>
                    <a:pt x="f29" y="f30"/>
                  </a:cubicBezTo>
                  <a:cubicBezTo>
                    <a:pt x="f6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14"/>
                    <a:pt x="f10" y="f43"/>
                    <a:pt x="f44" y="f45"/>
                  </a:cubicBezTo>
                  <a:cubicBezTo>
                    <a:pt x="f46" y="f47"/>
                    <a:pt x="f48" y="f7"/>
                    <a:pt x="f5" y="f8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4;p17">
            <a:extLst>
              <a:ext uri="{FF2B5EF4-FFF2-40B4-BE49-F238E27FC236}">
                <a16:creationId xmlns:a16="http://schemas.microsoft.com/office/drawing/2014/main" id="{173FDDB3-07B9-E727-9E06-74B91E8E47B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38741" y="3784226"/>
            <a:ext cx="6031803" cy="605104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2000">
                <a:solidFill>
                  <a:srgbClr val="FFFFFF"/>
                </a:solidFill>
              </a:rPr>
              <a:t>Quotations are commonly printed as a means of inspiration and to invoke philosophical thoughts from the reader.</a:t>
            </a:r>
          </a:p>
        </p:txBody>
      </p:sp>
      <p:sp>
        <p:nvSpPr>
          <p:cNvPr id="3" name="Google Shape;155;p17">
            <a:extLst>
              <a:ext uri="{FF2B5EF4-FFF2-40B4-BE49-F238E27FC236}">
                <a16:creationId xmlns:a16="http://schemas.microsoft.com/office/drawing/2014/main" id="{A8FEA02C-F0CE-B8D4-92F2-715EFF234826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8AF56B9-B524-4436-B437-41CEE6A82DFD}" type="slidenum">
              <a:t>5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grpSp>
        <p:nvGrpSpPr>
          <p:cNvPr id="4" name="Grupo 12">
            <a:extLst>
              <a:ext uri="{FF2B5EF4-FFF2-40B4-BE49-F238E27FC236}">
                <a16:creationId xmlns:a16="http://schemas.microsoft.com/office/drawing/2014/main" id="{834D35CC-4E0D-02A4-E785-9D73F9853D37}"/>
              </a:ext>
            </a:extLst>
          </p:cNvPr>
          <p:cNvGrpSpPr/>
          <p:nvPr/>
        </p:nvGrpSpPr>
        <p:grpSpPr>
          <a:xfrm>
            <a:off x="3476731" y="1633374"/>
            <a:ext cx="2355814" cy="1958946"/>
            <a:chOff x="3476731" y="1633374"/>
            <a:chExt cx="2355814" cy="1958946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45B3A53-3236-032F-A0C3-BC3749021282}"/>
                </a:ext>
              </a:extLst>
            </p:cNvPr>
            <p:cNvSpPr/>
            <p:nvPr/>
          </p:nvSpPr>
          <p:spPr>
            <a:xfrm>
              <a:off x="4036582" y="1633374"/>
              <a:ext cx="1230818" cy="17240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0"/>
                <a:gd name="f7" fmla="val 308"/>
                <a:gd name="f8" fmla="val 10"/>
                <a:gd name="f9" fmla="val 2"/>
                <a:gd name="f10" fmla="val 8"/>
                <a:gd name="f11" fmla="val 4"/>
                <a:gd name="f12" fmla="val 5"/>
                <a:gd name="f13" fmla="val 1"/>
                <a:gd name="f14" fmla="val 7"/>
                <a:gd name="f15" fmla="val 9"/>
                <a:gd name="f16" fmla="val 19"/>
                <a:gd name="f17" fmla="val 13"/>
                <a:gd name="f18" fmla="val 28"/>
                <a:gd name="f19" fmla="val 23"/>
                <a:gd name="f20" fmla="val 37"/>
                <a:gd name="f21" fmla="val 32"/>
                <a:gd name="f22" fmla="val 39"/>
                <a:gd name="f23" fmla="val 34"/>
                <a:gd name="f24" fmla="val 40"/>
                <a:gd name="f25" fmla="val 41"/>
                <a:gd name="f26" fmla="val 42"/>
                <a:gd name="f27" fmla="val 43"/>
                <a:gd name="f28" fmla="val 54"/>
                <a:gd name="f29" fmla="val 53"/>
                <a:gd name="f30" fmla="val 58"/>
                <a:gd name="f31" fmla="val 61"/>
                <a:gd name="f32" fmla="val 57"/>
                <a:gd name="f33" fmla="val 64"/>
                <a:gd name="f34" fmla="val 60"/>
                <a:gd name="f35" fmla="val 70"/>
                <a:gd name="f36" fmla="val 67"/>
                <a:gd name="f37" fmla="val 71"/>
                <a:gd name="f38" fmla="val 76"/>
                <a:gd name="f39" fmla="val 80"/>
                <a:gd name="f40" fmla="val 83"/>
                <a:gd name="f41" fmla="val 48"/>
                <a:gd name="f42" fmla="val 88"/>
                <a:gd name="f43" fmla="val 44"/>
                <a:gd name="f44" fmla="val 102"/>
                <a:gd name="f45" fmla="val 117"/>
                <a:gd name="f46" fmla="val 131"/>
                <a:gd name="f47" fmla="val 137"/>
                <a:gd name="f48" fmla="val 47"/>
                <a:gd name="f49" fmla="val 140"/>
                <a:gd name="f50" fmla="val 144"/>
                <a:gd name="f51" fmla="val 149"/>
                <a:gd name="f52" fmla="val 66"/>
                <a:gd name="f53" fmla="val 150"/>
                <a:gd name="f54" fmla="val 156"/>
                <a:gd name="f55" fmla="val 159"/>
                <a:gd name="f56" fmla="val 162"/>
                <a:gd name="f57" fmla="val 168"/>
                <a:gd name="f58" fmla="val 169"/>
                <a:gd name="f59" fmla="val 171"/>
                <a:gd name="f60" fmla="val 173"/>
                <a:gd name="f61" fmla="val 177"/>
                <a:gd name="f62" fmla="val 178"/>
                <a:gd name="f63" fmla="val 52"/>
                <a:gd name="f64" fmla="val 49"/>
                <a:gd name="f65" fmla="val 179"/>
                <a:gd name="f66" fmla="val 45"/>
                <a:gd name="f67" fmla="val 189"/>
                <a:gd name="f68" fmla="val 25"/>
                <a:gd name="f69" fmla="val 201"/>
                <a:gd name="f70" fmla="val 14"/>
                <a:gd name="f71" fmla="val 212"/>
                <a:gd name="f72" fmla="val 213"/>
                <a:gd name="f73" fmla="val 214"/>
                <a:gd name="f74" fmla="val 216"/>
                <a:gd name="f75" fmla="val 219"/>
                <a:gd name="f76" fmla="val 11"/>
                <a:gd name="f77" fmla="val 187"/>
                <a:gd name="f78" fmla="val 101"/>
                <a:gd name="f79" fmla="val 155"/>
                <a:gd name="f80" fmla="val 191"/>
                <a:gd name="f81" fmla="val 122"/>
                <a:gd name="f82" fmla="val 281"/>
                <a:gd name="f83" fmla="val 121"/>
                <a:gd name="f84" fmla="val 286"/>
                <a:gd name="f85" fmla="val 120"/>
                <a:gd name="f86" fmla="val 291"/>
                <a:gd name="f87" fmla="val 118"/>
                <a:gd name="f88" fmla="val 296"/>
                <a:gd name="f89" fmla="val 298"/>
                <a:gd name="f90" fmla="val 116"/>
                <a:gd name="f91" fmla="val 301"/>
                <a:gd name="f92" fmla="val 115"/>
                <a:gd name="f93" fmla="val 304"/>
                <a:gd name="f94" fmla="val 114"/>
                <a:gd name="f95" fmla="val 306"/>
                <a:gd name="f96" fmla="val 113"/>
                <a:gd name="f97" fmla="val 110"/>
                <a:gd name="f98" fmla="val 107"/>
                <a:gd name="f99" fmla="val 305"/>
                <a:gd name="f100" fmla="val 106"/>
                <a:gd name="f101" fmla="val 303"/>
                <a:gd name="f102" fmla="val 105"/>
                <a:gd name="f103" fmla="val 302"/>
                <a:gd name="f104" fmla="val 104"/>
                <a:gd name="f105" fmla="val 299"/>
                <a:gd name="f106" fmla="val 295"/>
                <a:gd name="f107" fmla="val 290"/>
                <a:gd name="f108" fmla="val 99"/>
                <a:gd name="f109" fmla="val 194"/>
                <a:gd name="f110" fmla="val 33"/>
                <a:gd name="f111" fmla="+- 0 0 -90"/>
                <a:gd name="f112" fmla="*/ f3 1 220"/>
                <a:gd name="f113" fmla="*/ f4 1 308"/>
                <a:gd name="f114" fmla="val f5"/>
                <a:gd name="f115" fmla="val f6"/>
                <a:gd name="f116" fmla="val f7"/>
                <a:gd name="f117" fmla="*/ f111 f0 1"/>
                <a:gd name="f118" fmla="+- f116 0 f114"/>
                <a:gd name="f119" fmla="+- f115 0 f114"/>
                <a:gd name="f120" fmla="*/ f117 1 f2"/>
                <a:gd name="f121" fmla="*/ f119 1 220"/>
                <a:gd name="f122" fmla="*/ f118 1 308"/>
                <a:gd name="f123" fmla="*/ 0 f119 1"/>
                <a:gd name="f124" fmla="*/ 10 f118 1"/>
                <a:gd name="f125" fmla="*/ 4 f119 1"/>
                <a:gd name="f126" fmla="*/ 1 f118 1"/>
                <a:gd name="f127" fmla="*/ 10 f119 1"/>
                <a:gd name="f128" fmla="*/ 4 f118 1"/>
                <a:gd name="f129" fmla="*/ 37 f119 1"/>
                <a:gd name="f130" fmla="*/ 32 f118 1"/>
                <a:gd name="f131" fmla="*/ 41 f119 1"/>
                <a:gd name="f132" fmla="*/ 40 f118 1"/>
                <a:gd name="f133" fmla="*/ 42 f119 1"/>
                <a:gd name="f134" fmla="*/ 43 f118 1"/>
                <a:gd name="f135" fmla="*/ 53 f119 1"/>
                <a:gd name="f136" fmla="*/ 53 f118 1"/>
                <a:gd name="f137" fmla="*/ 64 f119 1"/>
                <a:gd name="f138" fmla="*/ 60 f118 1"/>
                <a:gd name="f139" fmla="*/ 76 f119 1"/>
                <a:gd name="f140" fmla="*/ 88 f119 1"/>
                <a:gd name="f141" fmla="*/ 44 f118 1"/>
                <a:gd name="f142" fmla="*/ 131 f119 1"/>
                <a:gd name="f143" fmla="*/ 144 f119 1"/>
                <a:gd name="f144" fmla="*/ 156 f119 1"/>
                <a:gd name="f145" fmla="*/ 168 f119 1"/>
                <a:gd name="f146" fmla="*/ 173 f119 1"/>
                <a:gd name="f147" fmla="*/ 54 f118 1"/>
                <a:gd name="f148" fmla="*/ 178 f119 1"/>
                <a:gd name="f149" fmla="*/ 49 f118 1"/>
                <a:gd name="f150" fmla="*/ 179 f119 1"/>
                <a:gd name="f151" fmla="*/ 37 f118 1"/>
                <a:gd name="f152" fmla="*/ 212 f119 1"/>
                <a:gd name="f153" fmla="*/ 2 f118 1"/>
                <a:gd name="f154" fmla="*/ 216 f119 1"/>
                <a:gd name="f155" fmla="*/ 220 f119 1"/>
                <a:gd name="f156" fmla="*/ 11 f118 1"/>
                <a:gd name="f157" fmla="*/ 122 f119 1"/>
                <a:gd name="f158" fmla="*/ 281 f118 1"/>
                <a:gd name="f159" fmla="*/ 118 f119 1"/>
                <a:gd name="f160" fmla="*/ 296 f118 1"/>
                <a:gd name="f161" fmla="*/ 115 f119 1"/>
                <a:gd name="f162" fmla="*/ 304 f118 1"/>
                <a:gd name="f163" fmla="*/ 110 f119 1"/>
                <a:gd name="f164" fmla="*/ 308 f118 1"/>
                <a:gd name="f165" fmla="*/ 106 f119 1"/>
                <a:gd name="f166" fmla="*/ 303 f118 1"/>
                <a:gd name="f167" fmla="*/ 104 f119 1"/>
                <a:gd name="f168" fmla="*/ 299 f118 1"/>
                <a:gd name="f169" fmla="*/ 99 f119 1"/>
                <a:gd name="f170" fmla="*/ 286 f118 1"/>
                <a:gd name="f171" fmla="+- f120 0 f1"/>
                <a:gd name="f172" fmla="*/ f123 1 220"/>
                <a:gd name="f173" fmla="*/ f124 1 308"/>
                <a:gd name="f174" fmla="*/ f125 1 220"/>
                <a:gd name="f175" fmla="*/ f126 1 308"/>
                <a:gd name="f176" fmla="*/ f127 1 220"/>
                <a:gd name="f177" fmla="*/ f128 1 308"/>
                <a:gd name="f178" fmla="*/ f129 1 220"/>
                <a:gd name="f179" fmla="*/ f130 1 308"/>
                <a:gd name="f180" fmla="*/ f131 1 220"/>
                <a:gd name="f181" fmla="*/ f132 1 308"/>
                <a:gd name="f182" fmla="*/ f133 1 220"/>
                <a:gd name="f183" fmla="*/ f134 1 308"/>
                <a:gd name="f184" fmla="*/ f135 1 220"/>
                <a:gd name="f185" fmla="*/ f136 1 308"/>
                <a:gd name="f186" fmla="*/ f137 1 220"/>
                <a:gd name="f187" fmla="*/ f138 1 308"/>
                <a:gd name="f188" fmla="*/ f139 1 220"/>
                <a:gd name="f189" fmla="*/ f140 1 220"/>
                <a:gd name="f190" fmla="*/ f141 1 308"/>
                <a:gd name="f191" fmla="*/ f142 1 220"/>
                <a:gd name="f192" fmla="*/ f143 1 220"/>
                <a:gd name="f193" fmla="*/ f144 1 220"/>
                <a:gd name="f194" fmla="*/ f145 1 220"/>
                <a:gd name="f195" fmla="*/ f146 1 220"/>
                <a:gd name="f196" fmla="*/ f147 1 308"/>
                <a:gd name="f197" fmla="*/ f148 1 220"/>
                <a:gd name="f198" fmla="*/ f149 1 308"/>
                <a:gd name="f199" fmla="*/ f150 1 220"/>
                <a:gd name="f200" fmla="*/ f151 1 308"/>
                <a:gd name="f201" fmla="*/ f152 1 220"/>
                <a:gd name="f202" fmla="*/ f153 1 308"/>
                <a:gd name="f203" fmla="*/ f154 1 220"/>
                <a:gd name="f204" fmla="*/ f155 1 220"/>
                <a:gd name="f205" fmla="*/ f156 1 308"/>
                <a:gd name="f206" fmla="*/ f157 1 220"/>
                <a:gd name="f207" fmla="*/ f158 1 308"/>
                <a:gd name="f208" fmla="*/ f159 1 220"/>
                <a:gd name="f209" fmla="*/ f160 1 308"/>
                <a:gd name="f210" fmla="*/ f161 1 220"/>
                <a:gd name="f211" fmla="*/ f162 1 308"/>
                <a:gd name="f212" fmla="*/ f163 1 220"/>
                <a:gd name="f213" fmla="*/ f164 1 308"/>
                <a:gd name="f214" fmla="*/ f165 1 220"/>
                <a:gd name="f215" fmla="*/ f166 1 308"/>
                <a:gd name="f216" fmla="*/ f167 1 220"/>
                <a:gd name="f217" fmla="*/ f168 1 308"/>
                <a:gd name="f218" fmla="*/ f169 1 220"/>
                <a:gd name="f219" fmla="*/ f170 1 308"/>
                <a:gd name="f220" fmla="*/ 0 1 f121"/>
                <a:gd name="f221" fmla="*/ f115 1 f121"/>
                <a:gd name="f222" fmla="*/ 0 1 f122"/>
                <a:gd name="f223" fmla="*/ f116 1 f122"/>
                <a:gd name="f224" fmla="*/ f172 1 f121"/>
                <a:gd name="f225" fmla="*/ f173 1 f122"/>
                <a:gd name="f226" fmla="*/ f174 1 f121"/>
                <a:gd name="f227" fmla="*/ f175 1 f122"/>
                <a:gd name="f228" fmla="*/ f176 1 f121"/>
                <a:gd name="f229" fmla="*/ f177 1 f122"/>
                <a:gd name="f230" fmla="*/ f178 1 f121"/>
                <a:gd name="f231" fmla="*/ f179 1 f122"/>
                <a:gd name="f232" fmla="*/ f180 1 f121"/>
                <a:gd name="f233" fmla="*/ f181 1 f122"/>
                <a:gd name="f234" fmla="*/ f182 1 f121"/>
                <a:gd name="f235" fmla="*/ f183 1 f122"/>
                <a:gd name="f236" fmla="*/ f184 1 f121"/>
                <a:gd name="f237" fmla="*/ f185 1 f122"/>
                <a:gd name="f238" fmla="*/ f186 1 f121"/>
                <a:gd name="f239" fmla="*/ f187 1 f122"/>
                <a:gd name="f240" fmla="*/ f188 1 f121"/>
                <a:gd name="f241" fmla="*/ f189 1 f121"/>
                <a:gd name="f242" fmla="*/ f190 1 f122"/>
                <a:gd name="f243" fmla="*/ f191 1 f121"/>
                <a:gd name="f244" fmla="*/ f192 1 f121"/>
                <a:gd name="f245" fmla="*/ f193 1 f121"/>
                <a:gd name="f246" fmla="*/ f194 1 f121"/>
                <a:gd name="f247" fmla="*/ f195 1 f121"/>
                <a:gd name="f248" fmla="*/ f196 1 f122"/>
                <a:gd name="f249" fmla="*/ f197 1 f121"/>
                <a:gd name="f250" fmla="*/ f198 1 f122"/>
                <a:gd name="f251" fmla="*/ f199 1 f121"/>
                <a:gd name="f252" fmla="*/ f200 1 f122"/>
                <a:gd name="f253" fmla="*/ f201 1 f121"/>
                <a:gd name="f254" fmla="*/ f202 1 f122"/>
                <a:gd name="f255" fmla="*/ f203 1 f121"/>
                <a:gd name="f256" fmla="*/ f204 1 f121"/>
                <a:gd name="f257" fmla="*/ f205 1 f122"/>
                <a:gd name="f258" fmla="*/ f206 1 f121"/>
                <a:gd name="f259" fmla="*/ f207 1 f122"/>
                <a:gd name="f260" fmla="*/ f208 1 f121"/>
                <a:gd name="f261" fmla="*/ f209 1 f122"/>
                <a:gd name="f262" fmla="*/ f210 1 f121"/>
                <a:gd name="f263" fmla="*/ f211 1 f122"/>
                <a:gd name="f264" fmla="*/ f212 1 f121"/>
                <a:gd name="f265" fmla="*/ f213 1 f122"/>
                <a:gd name="f266" fmla="*/ f214 1 f121"/>
                <a:gd name="f267" fmla="*/ f215 1 f122"/>
                <a:gd name="f268" fmla="*/ f216 1 f121"/>
                <a:gd name="f269" fmla="*/ f217 1 f122"/>
                <a:gd name="f270" fmla="*/ f218 1 f121"/>
                <a:gd name="f271" fmla="*/ f219 1 f122"/>
                <a:gd name="f272" fmla="*/ f220 f112 1"/>
                <a:gd name="f273" fmla="*/ f221 f112 1"/>
                <a:gd name="f274" fmla="*/ f223 f113 1"/>
                <a:gd name="f275" fmla="*/ f222 f113 1"/>
                <a:gd name="f276" fmla="*/ f224 f112 1"/>
                <a:gd name="f277" fmla="*/ f225 f113 1"/>
                <a:gd name="f278" fmla="*/ f226 f112 1"/>
                <a:gd name="f279" fmla="*/ f227 f113 1"/>
                <a:gd name="f280" fmla="*/ f228 f112 1"/>
                <a:gd name="f281" fmla="*/ f229 f113 1"/>
                <a:gd name="f282" fmla="*/ f230 f112 1"/>
                <a:gd name="f283" fmla="*/ f231 f113 1"/>
                <a:gd name="f284" fmla="*/ f232 f112 1"/>
                <a:gd name="f285" fmla="*/ f233 f113 1"/>
                <a:gd name="f286" fmla="*/ f234 f112 1"/>
                <a:gd name="f287" fmla="*/ f235 f113 1"/>
                <a:gd name="f288" fmla="*/ f236 f112 1"/>
                <a:gd name="f289" fmla="*/ f237 f113 1"/>
                <a:gd name="f290" fmla="*/ f238 f112 1"/>
                <a:gd name="f291" fmla="*/ f239 f113 1"/>
                <a:gd name="f292" fmla="*/ f240 f112 1"/>
                <a:gd name="f293" fmla="*/ f241 f112 1"/>
                <a:gd name="f294" fmla="*/ f242 f113 1"/>
                <a:gd name="f295" fmla="*/ f243 f112 1"/>
                <a:gd name="f296" fmla="*/ f244 f112 1"/>
                <a:gd name="f297" fmla="*/ f245 f112 1"/>
                <a:gd name="f298" fmla="*/ f246 f112 1"/>
                <a:gd name="f299" fmla="*/ f247 f112 1"/>
                <a:gd name="f300" fmla="*/ f248 f113 1"/>
                <a:gd name="f301" fmla="*/ f249 f112 1"/>
                <a:gd name="f302" fmla="*/ f250 f113 1"/>
                <a:gd name="f303" fmla="*/ f251 f112 1"/>
                <a:gd name="f304" fmla="*/ f252 f113 1"/>
                <a:gd name="f305" fmla="*/ f253 f112 1"/>
                <a:gd name="f306" fmla="*/ f254 f113 1"/>
                <a:gd name="f307" fmla="*/ f255 f112 1"/>
                <a:gd name="f308" fmla="*/ f256 f112 1"/>
                <a:gd name="f309" fmla="*/ f257 f113 1"/>
                <a:gd name="f310" fmla="*/ f258 f112 1"/>
                <a:gd name="f311" fmla="*/ f259 f113 1"/>
                <a:gd name="f312" fmla="*/ f260 f112 1"/>
                <a:gd name="f313" fmla="*/ f261 f113 1"/>
                <a:gd name="f314" fmla="*/ f262 f112 1"/>
                <a:gd name="f315" fmla="*/ f263 f113 1"/>
                <a:gd name="f316" fmla="*/ f264 f112 1"/>
                <a:gd name="f317" fmla="*/ f265 f113 1"/>
                <a:gd name="f318" fmla="*/ f266 f112 1"/>
                <a:gd name="f319" fmla="*/ f267 f113 1"/>
                <a:gd name="f320" fmla="*/ f268 f112 1"/>
                <a:gd name="f321" fmla="*/ f269 f113 1"/>
                <a:gd name="f322" fmla="*/ f270 f112 1"/>
                <a:gd name="f323" fmla="*/ f271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1">
                  <a:pos x="f276" y="f277"/>
                </a:cxn>
                <a:cxn ang="f171">
                  <a:pos x="f278" y="f279"/>
                </a:cxn>
                <a:cxn ang="f171">
                  <a:pos x="f280" y="f281"/>
                </a:cxn>
                <a:cxn ang="f171">
                  <a:pos x="f282" y="f283"/>
                </a:cxn>
                <a:cxn ang="f171">
                  <a:pos x="f284" y="f285"/>
                </a:cxn>
                <a:cxn ang="f171">
                  <a:pos x="f286" y="f287"/>
                </a:cxn>
                <a:cxn ang="f171">
                  <a:pos x="f288" y="f289"/>
                </a:cxn>
                <a:cxn ang="f171">
                  <a:pos x="f290" y="f291"/>
                </a:cxn>
                <a:cxn ang="f171">
                  <a:pos x="f292" y="f291"/>
                </a:cxn>
                <a:cxn ang="f171">
                  <a:pos x="f293" y="f294"/>
                </a:cxn>
                <a:cxn ang="f171">
                  <a:pos x="f295" y="f287"/>
                </a:cxn>
                <a:cxn ang="f171">
                  <a:pos x="f296" y="f291"/>
                </a:cxn>
                <a:cxn ang="f171">
                  <a:pos x="f297" y="f291"/>
                </a:cxn>
                <a:cxn ang="f171">
                  <a:pos x="f298" y="f289"/>
                </a:cxn>
                <a:cxn ang="f171">
                  <a:pos x="f299" y="f300"/>
                </a:cxn>
                <a:cxn ang="f171">
                  <a:pos x="f301" y="f302"/>
                </a:cxn>
                <a:cxn ang="f171">
                  <a:pos x="f303" y="f304"/>
                </a:cxn>
                <a:cxn ang="f171">
                  <a:pos x="f305" y="f306"/>
                </a:cxn>
                <a:cxn ang="f171">
                  <a:pos x="f307" y="f279"/>
                </a:cxn>
                <a:cxn ang="f171">
                  <a:pos x="f308" y="f309"/>
                </a:cxn>
                <a:cxn ang="f171">
                  <a:pos x="f310" y="f311"/>
                </a:cxn>
                <a:cxn ang="f171">
                  <a:pos x="f312" y="f313"/>
                </a:cxn>
                <a:cxn ang="f171">
                  <a:pos x="f314" y="f315"/>
                </a:cxn>
                <a:cxn ang="f171">
                  <a:pos x="f316" y="f317"/>
                </a:cxn>
                <a:cxn ang="f171">
                  <a:pos x="f318" y="f319"/>
                </a:cxn>
                <a:cxn ang="f171">
                  <a:pos x="f320" y="f321"/>
                </a:cxn>
                <a:cxn ang="f171">
                  <a:pos x="f322" y="f323"/>
                </a:cxn>
                <a:cxn ang="f171">
                  <a:pos x="f276" y="f277"/>
                </a:cxn>
              </a:cxnLst>
              <a:rect l="f272" t="f275" r="f273" b="f274"/>
              <a:pathLst>
                <a:path w="220" h="308">
                  <a:moveTo>
                    <a:pt x="f5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4" y="f5"/>
                    <a:pt x="f15" y="f9"/>
                    <a:pt x="f8" y="f11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0"/>
                    <a:pt x="f25" y="f24"/>
                  </a:cubicBezTo>
                  <a:cubicBezTo>
                    <a:pt x="f25" y="f25"/>
                    <a:pt x="f26" y="f26"/>
                    <a:pt x="f26" y="f27"/>
                  </a:cubicBezTo>
                  <a:cubicBezTo>
                    <a:pt x="f26" y="f28"/>
                    <a:pt x="f26" y="f28"/>
                    <a:pt x="f29" y="f29"/>
                  </a:cubicBezTo>
                  <a:cubicBezTo>
                    <a:pt x="f30" y="f29"/>
                    <a:pt x="f31" y="f32"/>
                    <a:pt x="f33" y="f34"/>
                  </a:cubicBezTo>
                  <a:cubicBezTo>
                    <a:pt x="f35" y="f36"/>
                    <a:pt x="f37" y="f36"/>
                    <a:pt x="f38" y="f34"/>
                  </a:cubicBezTo>
                  <a:cubicBezTo>
                    <a:pt x="f39" y="f28"/>
                    <a:pt x="f40" y="f41"/>
                    <a:pt x="f42" y="f43"/>
                  </a:cubicBezTo>
                  <a:cubicBezTo>
                    <a:pt x="f44" y="f22"/>
                    <a:pt x="f45" y="f22"/>
                    <a:pt x="f46" y="f27"/>
                  </a:cubicBezTo>
                  <a:cubicBezTo>
                    <a:pt x="f47" y="f48"/>
                    <a:pt x="f49" y="f28"/>
                    <a:pt x="f50" y="f34"/>
                  </a:cubicBezTo>
                  <a:cubicBezTo>
                    <a:pt x="f51" y="f52"/>
                    <a:pt x="f53" y="f52"/>
                    <a:pt x="f54" y="f34"/>
                  </a:cubicBezTo>
                  <a:cubicBezTo>
                    <a:pt x="f55" y="f32"/>
                    <a:pt x="f56" y="f29"/>
                    <a:pt x="f57" y="f29"/>
                  </a:cubicBezTo>
                  <a:cubicBezTo>
                    <a:pt x="f58" y="f29"/>
                    <a:pt x="f59" y="f29"/>
                    <a:pt x="f60" y="f28"/>
                  </a:cubicBezTo>
                  <a:cubicBezTo>
                    <a:pt x="f61" y="f28"/>
                    <a:pt x="f62" y="f63"/>
                    <a:pt x="f62" y="f64"/>
                  </a:cubicBezTo>
                  <a:cubicBezTo>
                    <a:pt x="f65" y="f66"/>
                    <a:pt x="f62" y="f25"/>
                    <a:pt x="f65" y="f20"/>
                  </a:cubicBezTo>
                  <a:cubicBezTo>
                    <a:pt x="f67" y="f68"/>
                    <a:pt x="f69" y="f70"/>
                    <a:pt x="f71" y="f9"/>
                  </a:cubicBezTo>
                  <a:cubicBezTo>
                    <a:pt x="f72" y="f13"/>
                    <a:pt x="f73" y="f13"/>
                    <a:pt x="f74" y="f13"/>
                  </a:cubicBezTo>
                  <a:cubicBezTo>
                    <a:pt x="f74" y="f12"/>
                    <a:pt x="f75" y="f10"/>
                    <a:pt x="f6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45" y="f89"/>
                    <a:pt x="f90" y="f91"/>
                    <a:pt x="f92" y="f93"/>
                  </a:cubicBezTo>
                  <a:cubicBezTo>
                    <a:pt x="f94" y="f95"/>
                    <a:pt x="f96" y="f7"/>
                    <a:pt x="f97" y="f7"/>
                  </a:cubicBezTo>
                  <a:cubicBezTo>
                    <a:pt x="f98" y="f7"/>
                    <a:pt x="f98" y="f99"/>
                    <a:pt x="f100" y="f101"/>
                  </a:cubicBezTo>
                  <a:cubicBezTo>
                    <a:pt x="f102" y="f103"/>
                    <a:pt x="f104" y="f91"/>
                    <a:pt x="f104" y="f105"/>
                  </a:cubicBezTo>
                  <a:cubicBezTo>
                    <a:pt x="f44" y="f106"/>
                    <a:pt x="f78" y="f107"/>
                    <a:pt x="f108" y="f84"/>
                  </a:cubicBezTo>
                  <a:cubicBezTo>
                    <a:pt x="f52" y="f109"/>
                    <a:pt x="f110" y="f44"/>
                    <a:pt x="f5" y="f8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E6DEC8B-9471-682B-717D-8D169FDC208C}"/>
                </a:ext>
              </a:extLst>
            </p:cNvPr>
            <p:cNvSpPr/>
            <p:nvPr/>
          </p:nvSpPr>
          <p:spPr>
            <a:xfrm>
              <a:off x="3476731" y="1728627"/>
              <a:ext cx="2355814" cy="1863693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21"/>
                <a:gd name="f8" fmla="val 333"/>
                <a:gd name="f9" fmla="val 419"/>
                <a:gd name="f10" fmla="val 40"/>
                <a:gd name="f11" fmla="val 418"/>
                <a:gd name="f12" fmla="val 38"/>
                <a:gd name="f13" fmla="val 417"/>
                <a:gd name="f14" fmla="val 37"/>
                <a:gd name="f15" fmla="val 35"/>
                <a:gd name="f16" fmla="val 415"/>
                <a:gd name="f17" fmla="val 413"/>
                <a:gd name="f18" fmla="val 34"/>
                <a:gd name="f19" fmla="val 411"/>
                <a:gd name="f20" fmla="val 33"/>
                <a:gd name="f21" fmla="val 408"/>
                <a:gd name="f22" fmla="val 32"/>
                <a:gd name="f23" fmla="val 404"/>
                <a:gd name="f24" fmla="val 30"/>
                <a:gd name="f25" fmla="val 401"/>
                <a:gd name="f26" fmla="val 29"/>
                <a:gd name="f27" fmla="val 400"/>
                <a:gd name="f28" fmla="val 396"/>
                <a:gd name="f29" fmla="val 27"/>
                <a:gd name="f30" fmla="val 392"/>
                <a:gd name="f31" fmla="val 26"/>
                <a:gd name="f32" fmla="val 388"/>
                <a:gd name="f33" fmla="val 25"/>
                <a:gd name="f34" fmla="val 384"/>
                <a:gd name="f35" fmla="val 24"/>
                <a:gd name="f36" fmla="val 381"/>
                <a:gd name="f37" fmla="val 22"/>
                <a:gd name="f38" fmla="val 378"/>
                <a:gd name="f39" fmla="val 19"/>
                <a:gd name="f40" fmla="val 376"/>
                <a:gd name="f41" fmla="val 374"/>
                <a:gd name="f42" fmla="val 18"/>
                <a:gd name="f43" fmla="val 372"/>
                <a:gd name="f44" fmla="val 17"/>
                <a:gd name="f45" fmla="val 362"/>
                <a:gd name="f46" fmla="val 12"/>
                <a:gd name="f47" fmla="val 350"/>
                <a:gd name="f48" fmla="val 8"/>
                <a:gd name="f49" fmla="val 340"/>
                <a:gd name="f50" fmla="val 3"/>
                <a:gd name="f51" fmla="val 337"/>
                <a:gd name="f52" fmla="val 1"/>
                <a:gd name="f53" fmla="val 335"/>
                <a:gd name="f54" fmla="val 331"/>
                <a:gd name="f55" fmla="val 6"/>
                <a:gd name="f56" fmla="val 336"/>
                <a:gd name="f57" fmla="val 11"/>
                <a:gd name="f58" fmla="val 341"/>
                <a:gd name="f59" fmla="val 343"/>
                <a:gd name="f60" fmla="val 345"/>
                <a:gd name="f61" fmla="val 347"/>
                <a:gd name="f62" fmla="val 52"/>
                <a:gd name="f63" fmla="val 69"/>
                <a:gd name="f64" fmla="val 85"/>
                <a:gd name="f65" fmla="val 324"/>
                <a:gd name="f66" fmla="val 117"/>
                <a:gd name="f67" fmla="val 307"/>
                <a:gd name="f68" fmla="val 147"/>
                <a:gd name="f69" fmla="val 289"/>
                <a:gd name="f70" fmla="val 177"/>
                <a:gd name="f71" fmla="val 270"/>
                <a:gd name="f72" fmla="val 209"/>
                <a:gd name="f73" fmla="val 250"/>
                <a:gd name="f74" fmla="val 240"/>
                <a:gd name="f75" fmla="val 229"/>
                <a:gd name="f76" fmla="val 227"/>
                <a:gd name="f77" fmla="val 274"/>
                <a:gd name="f78" fmla="val 224"/>
                <a:gd name="f79" fmla="val 277"/>
                <a:gd name="f80" fmla="val 221"/>
                <a:gd name="f81" fmla="val 281"/>
                <a:gd name="f82" fmla="val 218"/>
                <a:gd name="f83" fmla="val 287"/>
                <a:gd name="f84" fmla="val 214"/>
                <a:gd name="f85" fmla="val 293"/>
                <a:gd name="f86" fmla="val 299"/>
                <a:gd name="f87" fmla="val 208"/>
                <a:gd name="f88" fmla="val 294"/>
                <a:gd name="f89" fmla="val 206"/>
                <a:gd name="f90" fmla="val 291"/>
                <a:gd name="f91" fmla="val 204"/>
                <a:gd name="f92" fmla="val 288"/>
                <a:gd name="f93" fmla="val 201"/>
                <a:gd name="f94" fmla="val 284"/>
                <a:gd name="f95" fmla="val 198"/>
                <a:gd name="f96" fmla="val 279"/>
                <a:gd name="f97" fmla="val 194"/>
                <a:gd name="f98" fmla="val 275"/>
                <a:gd name="f99" fmla="val 191"/>
                <a:gd name="f100" fmla="val 187"/>
                <a:gd name="f101" fmla="val 265"/>
                <a:gd name="f102" fmla="val 184"/>
                <a:gd name="f103" fmla="val 260"/>
                <a:gd name="f104" fmla="val 155"/>
                <a:gd name="f105" fmla="val 216"/>
                <a:gd name="f106" fmla="val 126"/>
                <a:gd name="f107" fmla="val 172"/>
                <a:gd name="f108" fmla="val 102"/>
                <a:gd name="f109" fmla="val 92"/>
                <a:gd name="f110" fmla="val 106"/>
                <a:gd name="f111" fmla="val 82"/>
                <a:gd name="f112" fmla="val 86"/>
                <a:gd name="f113" fmla="val 77"/>
                <a:gd name="f114" fmla="val 64"/>
                <a:gd name="f115" fmla="val 73"/>
                <a:gd name="f116" fmla="val 43"/>
                <a:gd name="f117" fmla="val 89"/>
                <a:gd name="f118" fmla="val 4"/>
                <a:gd name="f119" fmla="val 90"/>
                <a:gd name="f120" fmla="val 2"/>
                <a:gd name="f121" fmla="val 91"/>
                <a:gd name="f122" fmla="val 75"/>
                <a:gd name="f123" fmla="val 68"/>
                <a:gd name="f124" fmla="val 59"/>
                <a:gd name="f125" fmla="val 51"/>
                <a:gd name="f126" fmla="val 16"/>
                <a:gd name="f127" fmla="val 42"/>
                <a:gd name="f128" fmla="val 15"/>
                <a:gd name="f129" fmla="val 39"/>
                <a:gd name="f130" fmla="val 7"/>
                <a:gd name="f131" fmla="val 55"/>
                <a:gd name="f132" fmla="val 83"/>
                <a:gd name="f133" fmla="val 54"/>
                <a:gd name="f134" fmla="val 79"/>
                <a:gd name="f135" fmla="val 151"/>
                <a:gd name="f136" fmla="val 103"/>
                <a:gd name="f137" fmla="val 186"/>
                <a:gd name="f138" fmla="val 121"/>
                <a:gd name="f139" fmla="val 210"/>
                <a:gd name="f140" fmla="val 139"/>
                <a:gd name="f141" fmla="val 235"/>
                <a:gd name="f142" fmla="val 157"/>
                <a:gd name="f143" fmla="val 259"/>
                <a:gd name="f144" fmla="val 158"/>
                <a:gd name="f145" fmla="val 159"/>
                <a:gd name="f146" fmla="val 262"/>
                <a:gd name="f147" fmla="val 263"/>
                <a:gd name="f148" fmla="val 162"/>
                <a:gd name="f149" fmla="val 165"/>
                <a:gd name="f150" fmla="val 267"/>
                <a:gd name="f151" fmla="val 167"/>
                <a:gd name="f152" fmla="val 271"/>
                <a:gd name="f153" fmla="val 168"/>
                <a:gd name="f154" fmla="val 272"/>
                <a:gd name="f155" fmla="val 269"/>
                <a:gd name="f156" fmla="val 169"/>
                <a:gd name="f157" fmla="val 273"/>
                <a:gd name="f158" fmla="val 170"/>
                <a:gd name="f159" fmla="val 276"/>
                <a:gd name="f160" fmla="val 171"/>
                <a:gd name="f161" fmla="val 278"/>
                <a:gd name="f162" fmla="val 173"/>
                <a:gd name="f163" fmla="val 174"/>
                <a:gd name="f164" fmla="val 282"/>
                <a:gd name="f165" fmla="val 176"/>
                <a:gd name="f166" fmla="val 285"/>
                <a:gd name="f167" fmla="val 179"/>
                <a:gd name="f168" fmla="val 181"/>
                <a:gd name="f169" fmla="val 182"/>
                <a:gd name="f170" fmla="val 295"/>
                <a:gd name="f171" fmla="val 190"/>
                <a:gd name="f172" fmla="val 303"/>
                <a:gd name="f173" fmla="val 304"/>
                <a:gd name="f174" fmla="val 306"/>
                <a:gd name="f175" fmla="val 192"/>
                <a:gd name="f176" fmla="val 308"/>
                <a:gd name="f177" fmla="val 199"/>
                <a:gd name="f178" fmla="val 314"/>
                <a:gd name="f179" fmla="val 203"/>
                <a:gd name="f180" fmla="val 332"/>
                <a:gd name="f181" fmla="val 211"/>
                <a:gd name="f182" fmla="val 330"/>
                <a:gd name="f183" fmla="val 212"/>
                <a:gd name="f184" fmla="val 328"/>
                <a:gd name="f185" fmla="val 327"/>
                <a:gd name="f186" fmla="val 322"/>
                <a:gd name="f187" fmla="val 220"/>
                <a:gd name="f188" fmla="val 321"/>
                <a:gd name="f189" fmla="val 316"/>
                <a:gd name="f190" fmla="val 312"/>
                <a:gd name="f191" fmla="val 228"/>
                <a:gd name="f192" fmla="val 310"/>
                <a:gd name="f193" fmla="val 234"/>
                <a:gd name="f194" fmla="val 241"/>
                <a:gd name="f195" fmla="val 296"/>
                <a:gd name="f196" fmla="val 239"/>
                <a:gd name="f197" fmla="val 247"/>
                <a:gd name="f198" fmla="val 251"/>
                <a:gd name="f199" fmla="val 252"/>
                <a:gd name="f200" fmla="val 254"/>
                <a:gd name="f201" fmla="val 257"/>
                <a:gd name="f202" fmla="val 258"/>
                <a:gd name="f203" fmla="val 264"/>
                <a:gd name="f204" fmla="val 261"/>
                <a:gd name="f205" fmla="val 245"/>
                <a:gd name="f206" fmla="val 286"/>
                <a:gd name="f207" fmla="val 297"/>
                <a:gd name="f208" fmla="val 213"/>
                <a:gd name="f209" fmla="val 318"/>
                <a:gd name="f210" fmla="val 183"/>
                <a:gd name="f211" fmla="val 339"/>
                <a:gd name="f212" fmla="val 154"/>
                <a:gd name="f213" fmla="val 125"/>
                <a:gd name="f214" fmla="val 99"/>
                <a:gd name="f215" fmla="val 397"/>
                <a:gd name="f216" fmla="val 74"/>
                <a:gd name="f217" fmla="val 49"/>
                <a:gd name="f218" fmla="val 46"/>
                <a:gd name="f219" fmla="+- 0 0 -90"/>
                <a:gd name="f220" fmla="*/ f4 1 421"/>
                <a:gd name="f221" fmla="*/ f5 1 333"/>
                <a:gd name="f222" fmla="val f6"/>
                <a:gd name="f223" fmla="val f7"/>
                <a:gd name="f224" fmla="val f8"/>
                <a:gd name="f225" fmla="*/ f219 f0 1"/>
                <a:gd name="f226" fmla="+- f224 0 f222"/>
                <a:gd name="f227" fmla="+- f223 0 f222"/>
                <a:gd name="f228" fmla="*/ f225 1 f3"/>
                <a:gd name="f229" fmla="*/ f227 1 421"/>
                <a:gd name="f230" fmla="*/ f226 1 333"/>
                <a:gd name="f231" fmla="*/ 419 f227 1"/>
                <a:gd name="f232" fmla="*/ 40 f226 1"/>
                <a:gd name="f233" fmla="*/ 417 f227 1"/>
                <a:gd name="f234" fmla="*/ 35 f226 1"/>
                <a:gd name="f235" fmla="*/ 411 f227 1"/>
                <a:gd name="f236" fmla="*/ 33 f226 1"/>
                <a:gd name="f237" fmla="*/ 401 f227 1"/>
                <a:gd name="f238" fmla="*/ 29 f226 1"/>
                <a:gd name="f239" fmla="*/ 400 f227 1"/>
                <a:gd name="f240" fmla="*/ 388 f227 1"/>
                <a:gd name="f241" fmla="*/ 25 f226 1"/>
                <a:gd name="f242" fmla="*/ 378 f227 1"/>
                <a:gd name="f243" fmla="*/ 19 f226 1"/>
                <a:gd name="f244" fmla="*/ 372 f227 1"/>
                <a:gd name="f245" fmla="*/ 17 f226 1"/>
                <a:gd name="f246" fmla="*/ 340 f227 1"/>
                <a:gd name="f247" fmla="*/ 3 f226 1"/>
                <a:gd name="f248" fmla="*/ 333 f227 1"/>
                <a:gd name="f249" fmla="*/ 336 f227 1"/>
                <a:gd name="f250" fmla="*/ 11 f226 1"/>
                <a:gd name="f251" fmla="*/ 345 f227 1"/>
                <a:gd name="f252" fmla="*/ 34 f226 1"/>
                <a:gd name="f253" fmla="*/ 337 f227 1"/>
                <a:gd name="f254" fmla="*/ 85 f226 1"/>
                <a:gd name="f255" fmla="*/ 289 f227 1"/>
                <a:gd name="f256" fmla="*/ 177 f226 1"/>
                <a:gd name="f257" fmla="*/ 229 f227 1"/>
                <a:gd name="f258" fmla="*/ 270 f226 1"/>
                <a:gd name="f259" fmla="*/ 221 f227 1"/>
                <a:gd name="f260" fmla="*/ 281 f226 1"/>
                <a:gd name="f261" fmla="*/ 209 f227 1"/>
                <a:gd name="f262" fmla="*/ 299 f226 1"/>
                <a:gd name="f263" fmla="*/ 204 f227 1"/>
                <a:gd name="f264" fmla="*/ 288 f226 1"/>
                <a:gd name="f265" fmla="*/ 194 f227 1"/>
                <a:gd name="f266" fmla="*/ 275 f226 1"/>
                <a:gd name="f267" fmla="*/ 184 f227 1"/>
                <a:gd name="f268" fmla="*/ 260 f226 1"/>
                <a:gd name="f269" fmla="*/ 102 f227 1"/>
                <a:gd name="f270" fmla="*/ 126 f226 1"/>
                <a:gd name="f271" fmla="*/ 77 f227 1"/>
                <a:gd name="f272" fmla="*/ 64 f226 1"/>
                <a:gd name="f273" fmla="*/ 89 f227 1"/>
                <a:gd name="f274" fmla="*/ 4 f226 1"/>
                <a:gd name="f275" fmla="*/ 91 f227 1"/>
                <a:gd name="f276" fmla="*/ 0 f226 1"/>
                <a:gd name="f277" fmla="*/ 68 f227 1"/>
                <a:gd name="f278" fmla="*/ 8 f226 1"/>
                <a:gd name="f279" fmla="*/ 42 f227 1"/>
                <a:gd name="f280" fmla="*/ 18 f226 1"/>
                <a:gd name="f281" fmla="*/ 0 f227 1"/>
                <a:gd name="f282" fmla="*/ 39 f226 1"/>
                <a:gd name="f283" fmla="*/ 29 f227 1"/>
                <a:gd name="f284" fmla="*/ 83 f226 1"/>
                <a:gd name="f285" fmla="*/ 103 f227 1"/>
                <a:gd name="f286" fmla="*/ 186 f226 1"/>
                <a:gd name="f287" fmla="*/ 157 f227 1"/>
                <a:gd name="f288" fmla="*/ 259 f226 1"/>
                <a:gd name="f289" fmla="*/ 159 f227 1"/>
                <a:gd name="f290" fmla="*/ 263 f226 1"/>
                <a:gd name="f291" fmla="*/ 167 f227 1"/>
                <a:gd name="f292" fmla="*/ 271 f226 1"/>
                <a:gd name="f293" fmla="*/ 168 f227 1"/>
                <a:gd name="f294" fmla="*/ 272 f226 1"/>
                <a:gd name="f295" fmla="*/ 169 f227 1"/>
                <a:gd name="f296" fmla="*/ 273 f226 1"/>
                <a:gd name="f297" fmla="*/ 170 f227 1"/>
                <a:gd name="f298" fmla="*/ 171 f227 1"/>
                <a:gd name="f299" fmla="*/ 277 f226 1"/>
                <a:gd name="f300" fmla="*/ 173 f227 1"/>
                <a:gd name="f301" fmla="*/ 177 f227 1"/>
                <a:gd name="f302" fmla="*/ 285 f226 1"/>
                <a:gd name="f303" fmla="*/ 182 f227 1"/>
                <a:gd name="f304" fmla="*/ 291 f226 1"/>
                <a:gd name="f305" fmla="*/ 190 f227 1"/>
                <a:gd name="f306" fmla="*/ 303 f226 1"/>
                <a:gd name="f307" fmla="*/ 192 f227 1"/>
                <a:gd name="f308" fmla="*/ 308 f226 1"/>
                <a:gd name="f309" fmla="*/ 208 f227 1"/>
                <a:gd name="f310" fmla="*/ 333 f226 1"/>
                <a:gd name="f311" fmla="*/ 210 f227 1"/>
                <a:gd name="f312" fmla="*/ 331 f226 1"/>
                <a:gd name="f313" fmla="*/ 214 f227 1"/>
                <a:gd name="f314" fmla="*/ 328 f226 1"/>
                <a:gd name="f315" fmla="*/ 327 f226 1"/>
                <a:gd name="f316" fmla="*/ 220 f227 1"/>
                <a:gd name="f317" fmla="*/ 321 f226 1"/>
                <a:gd name="f318" fmla="*/ 228 f227 1"/>
                <a:gd name="f319" fmla="*/ 310 f226 1"/>
                <a:gd name="f320" fmla="*/ 241 f227 1"/>
                <a:gd name="f321" fmla="*/ 296 f226 1"/>
                <a:gd name="f322" fmla="*/ 251 f227 1"/>
                <a:gd name="f323" fmla="*/ 257 f227 1"/>
                <a:gd name="f324" fmla="*/ 269 f226 1"/>
                <a:gd name="f325" fmla="*/ 260 f227 1"/>
                <a:gd name="f326" fmla="*/ 264 f226 1"/>
                <a:gd name="f327" fmla="*/ 262 f227 1"/>
                <a:gd name="f328" fmla="*/ 261 f226 1"/>
                <a:gd name="f329" fmla="*/ 297 f227 1"/>
                <a:gd name="f330" fmla="*/ 213 f226 1"/>
                <a:gd name="f331" fmla="*/ 360 f227 1"/>
                <a:gd name="f332" fmla="*/ 125 f226 1"/>
                <a:gd name="f333" fmla="*/ 415 f227 1"/>
                <a:gd name="f334" fmla="*/ 49 f226 1"/>
                <a:gd name="f335" fmla="+- f228 0 f1"/>
                <a:gd name="f336" fmla="*/ f231 1 421"/>
                <a:gd name="f337" fmla="*/ f232 1 333"/>
                <a:gd name="f338" fmla="*/ f233 1 421"/>
                <a:gd name="f339" fmla="*/ f234 1 333"/>
                <a:gd name="f340" fmla="*/ f235 1 421"/>
                <a:gd name="f341" fmla="*/ f236 1 333"/>
                <a:gd name="f342" fmla="*/ f237 1 421"/>
                <a:gd name="f343" fmla="*/ f238 1 333"/>
                <a:gd name="f344" fmla="*/ f239 1 421"/>
                <a:gd name="f345" fmla="*/ f240 1 421"/>
                <a:gd name="f346" fmla="*/ f241 1 333"/>
                <a:gd name="f347" fmla="*/ f242 1 421"/>
                <a:gd name="f348" fmla="*/ f243 1 333"/>
                <a:gd name="f349" fmla="*/ f244 1 421"/>
                <a:gd name="f350" fmla="*/ f245 1 333"/>
                <a:gd name="f351" fmla="*/ f246 1 421"/>
                <a:gd name="f352" fmla="*/ f247 1 333"/>
                <a:gd name="f353" fmla="*/ f248 1 421"/>
                <a:gd name="f354" fmla="*/ f249 1 421"/>
                <a:gd name="f355" fmla="*/ f250 1 333"/>
                <a:gd name="f356" fmla="*/ f251 1 421"/>
                <a:gd name="f357" fmla="*/ f252 1 333"/>
                <a:gd name="f358" fmla="*/ f253 1 421"/>
                <a:gd name="f359" fmla="*/ f254 1 333"/>
                <a:gd name="f360" fmla="*/ f255 1 421"/>
                <a:gd name="f361" fmla="*/ f256 1 333"/>
                <a:gd name="f362" fmla="*/ f257 1 421"/>
                <a:gd name="f363" fmla="*/ f258 1 333"/>
                <a:gd name="f364" fmla="*/ f259 1 421"/>
                <a:gd name="f365" fmla="*/ f260 1 333"/>
                <a:gd name="f366" fmla="*/ f261 1 421"/>
                <a:gd name="f367" fmla="*/ f262 1 333"/>
                <a:gd name="f368" fmla="*/ f263 1 421"/>
                <a:gd name="f369" fmla="*/ f264 1 333"/>
                <a:gd name="f370" fmla="*/ f265 1 421"/>
                <a:gd name="f371" fmla="*/ f266 1 333"/>
                <a:gd name="f372" fmla="*/ f267 1 421"/>
                <a:gd name="f373" fmla="*/ f268 1 333"/>
                <a:gd name="f374" fmla="*/ f269 1 421"/>
                <a:gd name="f375" fmla="*/ f270 1 333"/>
                <a:gd name="f376" fmla="*/ f271 1 421"/>
                <a:gd name="f377" fmla="*/ f272 1 333"/>
                <a:gd name="f378" fmla="*/ f273 1 421"/>
                <a:gd name="f379" fmla="*/ f274 1 333"/>
                <a:gd name="f380" fmla="*/ f275 1 421"/>
                <a:gd name="f381" fmla="*/ f276 1 333"/>
                <a:gd name="f382" fmla="*/ f277 1 421"/>
                <a:gd name="f383" fmla="*/ f278 1 333"/>
                <a:gd name="f384" fmla="*/ f279 1 421"/>
                <a:gd name="f385" fmla="*/ f280 1 333"/>
                <a:gd name="f386" fmla="*/ f281 1 421"/>
                <a:gd name="f387" fmla="*/ f282 1 333"/>
                <a:gd name="f388" fmla="*/ f283 1 421"/>
                <a:gd name="f389" fmla="*/ f284 1 333"/>
                <a:gd name="f390" fmla="*/ f285 1 421"/>
                <a:gd name="f391" fmla="*/ f286 1 333"/>
                <a:gd name="f392" fmla="*/ f287 1 421"/>
                <a:gd name="f393" fmla="*/ f288 1 333"/>
                <a:gd name="f394" fmla="*/ f289 1 421"/>
                <a:gd name="f395" fmla="*/ f290 1 333"/>
                <a:gd name="f396" fmla="*/ f291 1 421"/>
                <a:gd name="f397" fmla="*/ f292 1 333"/>
                <a:gd name="f398" fmla="*/ f293 1 421"/>
                <a:gd name="f399" fmla="*/ f294 1 333"/>
                <a:gd name="f400" fmla="*/ f295 1 421"/>
                <a:gd name="f401" fmla="*/ f296 1 333"/>
                <a:gd name="f402" fmla="*/ f297 1 421"/>
                <a:gd name="f403" fmla="*/ f298 1 421"/>
                <a:gd name="f404" fmla="*/ f299 1 333"/>
                <a:gd name="f405" fmla="*/ f300 1 421"/>
                <a:gd name="f406" fmla="*/ f301 1 421"/>
                <a:gd name="f407" fmla="*/ f302 1 333"/>
                <a:gd name="f408" fmla="*/ f303 1 421"/>
                <a:gd name="f409" fmla="*/ f304 1 333"/>
                <a:gd name="f410" fmla="*/ f305 1 421"/>
                <a:gd name="f411" fmla="*/ f306 1 333"/>
                <a:gd name="f412" fmla="*/ f307 1 421"/>
                <a:gd name="f413" fmla="*/ f308 1 333"/>
                <a:gd name="f414" fmla="*/ f309 1 421"/>
                <a:gd name="f415" fmla="*/ f310 1 333"/>
                <a:gd name="f416" fmla="*/ f311 1 421"/>
                <a:gd name="f417" fmla="*/ f312 1 333"/>
                <a:gd name="f418" fmla="*/ f313 1 421"/>
                <a:gd name="f419" fmla="*/ f314 1 333"/>
                <a:gd name="f420" fmla="*/ f315 1 333"/>
                <a:gd name="f421" fmla="*/ f316 1 421"/>
                <a:gd name="f422" fmla="*/ f317 1 333"/>
                <a:gd name="f423" fmla="*/ f318 1 421"/>
                <a:gd name="f424" fmla="*/ f319 1 333"/>
                <a:gd name="f425" fmla="*/ f320 1 421"/>
                <a:gd name="f426" fmla="*/ f321 1 333"/>
                <a:gd name="f427" fmla="*/ f322 1 421"/>
                <a:gd name="f428" fmla="*/ f323 1 421"/>
                <a:gd name="f429" fmla="*/ f324 1 333"/>
                <a:gd name="f430" fmla="*/ f325 1 421"/>
                <a:gd name="f431" fmla="*/ f326 1 333"/>
                <a:gd name="f432" fmla="*/ f327 1 421"/>
                <a:gd name="f433" fmla="*/ f328 1 333"/>
                <a:gd name="f434" fmla="*/ f329 1 421"/>
                <a:gd name="f435" fmla="*/ f330 1 333"/>
                <a:gd name="f436" fmla="*/ f331 1 421"/>
                <a:gd name="f437" fmla="*/ f332 1 333"/>
                <a:gd name="f438" fmla="*/ f333 1 421"/>
                <a:gd name="f439" fmla="*/ f334 1 333"/>
                <a:gd name="f440" fmla="*/ 0 1 f229"/>
                <a:gd name="f441" fmla="*/ f223 1 f229"/>
                <a:gd name="f442" fmla="*/ 0 1 f230"/>
                <a:gd name="f443" fmla="*/ f224 1 f230"/>
                <a:gd name="f444" fmla="*/ f336 1 f229"/>
                <a:gd name="f445" fmla="*/ f337 1 f230"/>
                <a:gd name="f446" fmla="*/ f338 1 f229"/>
                <a:gd name="f447" fmla="*/ f339 1 f230"/>
                <a:gd name="f448" fmla="*/ f340 1 f229"/>
                <a:gd name="f449" fmla="*/ f341 1 f230"/>
                <a:gd name="f450" fmla="*/ f342 1 f229"/>
                <a:gd name="f451" fmla="*/ f343 1 f230"/>
                <a:gd name="f452" fmla="*/ f344 1 f229"/>
                <a:gd name="f453" fmla="*/ f345 1 f229"/>
                <a:gd name="f454" fmla="*/ f346 1 f230"/>
                <a:gd name="f455" fmla="*/ f347 1 f229"/>
                <a:gd name="f456" fmla="*/ f348 1 f230"/>
                <a:gd name="f457" fmla="*/ f349 1 f229"/>
                <a:gd name="f458" fmla="*/ f350 1 f230"/>
                <a:gd name="f459" fmla="*/ f351 1 f229"/>
                <a:gd name="f460" fmla="*/ f352 1 f230"/>
                <a:gd name="f461" fmla="*/ f353 1 f229"/>
                <a:gd name="f462" fmla="*/ f354 1 f229"/>
                <a:gd name="f463" fmla="*/ f355 1 f230"/>
                <a:gd name="f464" fmla="*/ f356 1 f229"/>
                <a:gd name="f465" fmla="*/ f357 1 f230"/>
                <a:gd name="f466" fmla="*/ f358 1 f229"/>
                <a:gd name="f467" fmla="*/ f359 1 f230"/>
                <a:gd name="f468" fmla="*/ f360 1 f229"/>
                <a:gd name="f469" fmla="*/ f361 1 f230"/>
                <a:gd name="f470" fmla="*/ f362 1 f229"/>
                <a:gd name="f471" fmla="*/ f363 1 f230"/>
                <a:gd name="f472" fmla="*/ f364 1 f229"/>
                <a:gd name="f473" fmla="*/ f365 1 f230"/>
                <a:gd name="f474" fmla="*/ f366 1 f229"/>
                <a:gd name="f475" fmla="*/ f367 1 f230"/>
                <a:gd name="f476" fmla="*/ f368 1 f229"/>
                <a:gd name="f477" fmla="*/ f369 1 f230"/>
                <a:gd name="f478" fmla="*/ f370 1 f229"/>
                <a:gd name="f479" fmla="*/ f371 1 f230"/>
                <a:gd name="f480" fmla="*/ f372 1 f229"/>
                <a:gd name="f481" fmla="*/ f373 1 f230"/>
                <a:gd name="f482" fmla="*/ f374 1 f229"/>
                <a:gd name="f483" fmla="*/ f375 1 f230"/>
                <a:gd name="f484" fmla="*/ f376 1 f229"/>
                <a:gd name="f485" fmla="*/ f377 1 f230"/>
                <a:gd name="f486" fmla="*/ f378 1 f229"/>
                <a:gd name="f487" fmla="*/ f379 1 f230"/>
                <a:gd name="f488" fmla="*/ f380 1 f229"/>
                <a:gd name="f489" fmla="*/ f381 1 f230"/>
                <a:gd name="f490" fmla="*/ f382 1 f229"/>
                <a:gd name="f491" fmla="*/ f383 1 f230"/>
                <a:gd name="f492" fmla="*/ f384 1 f229"/>
                <a:gd name="f493" fmla="*/ f385 1 f230"/>
                <a:gd name="f494" fmla="*/ f386 1 f229"/>
                <a:gd name="f495" fmla="*/ f387 1 f230"/>
                <a:gd name="f496" fmla="*/ f388 1 f229"/>
                <a:gd name="f497" fmla="*/ f389 1 f230"/>
                <a:gd name="f498" fmla="*/ f390 1 f229"/>
                <a:gd name="f499" fmla="*/ f391 1 f230"/>
                <a:gd name="f500" fmla="*/ f392 1 f229"/>
                <a:gd name="f501" fmla="*/ f393 1 f230"/>
                <a:gd name="f502" fmla="*/ f394 1 f229"/>
                <a:gd name="f503" fmla="*/ f395 1 f230"/>
                <a:gd name="f504" fmla="*/ f396 1 f229"/>
                <a:gd name="f505" fmla="*/ f397 1 f230"/>
                <a:gd name="f506" fmla="*/ f398 1 f229"/>
                <a:gd name="f507" fmla="*/ f399 1 f230"/>
                <a:gd name="f508" fmla="*/ f400 1 f229"/>
                <a:gd name="f509" fmla="*/ f401 1 f230"/>
                <a:gd name="f510" fmla="*/ f402 1 f229"/>
                <a:gd name="f511" fmla="*/ f403 1 f229"/>
                <a:gd name="f512" fmla="*/ f404 1 f230"/>
                <a:gd name="f513" fmla="*/ f405 1 f229"/>
                <a:gd name="f514" fmla="*/ f406 1 f229"/>
                <a:gd name="f515" fmla="*/ f407 1 f230"/>
                <a:gd name="f516" fmla="*/ f408 1 f229"/>
                <a:gd name="f517" fmla="*/ f409 1 f230"/>
                <a:gd name="f518" fmla="*/ f410 1 f229"/>
                <a:gd name="f519" fmla="*/ f411 1 f230"/>
                <a:gd name="f520" fmla="*/ f412 1 f229"/>
                <a:gd name="f521" fmla="*/ f413 1 f230"/>
                <a:gd name="f522" fmla="*/ f414 1 f229"/>
                <a:gd name="f523" fmla="*/ f415 1 f230"/>
                <a:gd name="f524" fmla="*/ f416 1 f229"/>
                <a:gd name="f525" fmla="*/ f417 1 f230"/>
                <a:gd name="f526" fmla="*/ f418 1 f229"/>
                <a:gd name="f527" fmla="*/ f419 1 f230"/>
                <a:gd name="f528" fmla="*/ f420 1 f230"/>
                <a:gd name="f529" fmla="*/ f421 1 f229"/>
                <a:gd name="f530" fmla="*/ f422 1 f230"/>
                <a:gd name="f531" fmla="*/ f423 1 f229"/>
                <a:gd name="f532" fmla="*/ f424 1 f230"/>
                <a:gd name="f533" fmla="*/ f425 1 f229"/>
                <a:gd name="f534" fmla="*/ f426 1 f230"/>
                <a:gd name="f535" fmla="*/ f427 1 f229"/>
                <a:gd name="f536" fmla="*/ f428 1 f229"/>
                <a:gd name="f537" fmla="*/ f429 1 f230"/>
                <a:gd name="f538" fmla="*/ f430 1 f229"/>
                <a:gd name="f539" fmla="*/ f431 1 f230"/>
                <a:gd name="f540" fmla="*/ f432 1 f229"/>
                <a:gd name="f541" fmla="*/ f433 1 f230"/>
                <a:gd name="f542" fmla="*/ f434 1 f229"/>
                <a:gd name="f543" fmla="*/ f435 1 f230"/>
                <a:gd name="f544" fmla="*/ f436 1 f229"/>
                <a:gd name="f545" fmla="*/ f437 1 f230"/>
                <a:gd name="f546" fmla="*/ f438 1 f229"/>
                <a:gd name="f547" fmla="*/ f439 1 f230"/>
                <a:gd name="f548" fmla="*/ f440 f220 1"/>
                <a:gd name="f549" fmla="*/ f441 f220 1"/>
                <a:gd name="f550" fmla="*/ f443 f221 1"/>
                <a:gd name="f551" fmla="*/ f442 f221 1"/>
                <a:gd name="f552" fmla="*/ f444 f220 1"/>
                <a:gd name="f553" fmla="*/ f445 f221 1"/>
                <a:gd name="f554" fmla="*/ f446 f220 1"/>
                <a:gd name="f555" fmla="*/ f447 f221 1"/>
                <a:gd name="f556" fmla="*/ f448 f220 1"/>
                <a:gd name="f557" fmla="*/ f449 f221 1"/>
                <a:gd name="f558" fmla="*/ f450 f220 1"/>
                <a:gd name="f559" fmla="*/ f451 f221 1"/>
                <a:gd name="f560" fmla="*/ f452 f220 1"/>
                <a:gd name="f561" fmla="*/ f453 f220 1"/>
                <a:gd name="f562" fmla="*/ f454 f221 1"/>
                <a:gd name="f563" fmla="*/ f455 f220 1"/>
                <a:gd name="f564" fmla="*/ f456 f221 1"/>
                <a:gd name="f565" fmla="*/ f457 f220 1"/>
                <a:gd name="f566" fmla="*/ f458 f221 1"/>
                <a:gd name="f567" fmla="*/ f459 f220 1"/>
                <a:gd name="f568" fmla="*/ f460 f221 1"/>
                <a:gd name="f569" fmla="*/ f461 f220 1"/>
                <a:gd name="f570" fmla="*/ f462 f220 1"/>
                <a:gd name="f571" fmla="*/ f463 f221 1"/>
                <a:gd name="f572" fmla="*/ f464 f220 1"/>
                <a:gd name="f573" fmla="*/ f465 f221 1"/>
                <a:gd name="f574" fmla="*/ f466 f220 1"/>
                <a:gd name="f575" fmla="*/ f467 f221 1"/>
                <a:gd name="f576" fmla="*/ f468 f220 1"/>
                <a:gd name="f577" fmla="*/ f469 f221 1"/>
                <a:gd name="f578" fmla="*/ f470 f220 1"/>
                <a:gd name="f579" fmla="*/ f471 f221 1"/>
                <a:gd name="f580" fmla="*/ f472 f220 1"/>
                <a:gd name="f581" fmla="*/ f473 f221 1"/>
                <a:gd name="f582" fmla="*/ f474 f220 1"/>
                <a:gd name="f583" fmla="*/ f475 f221 1"/>
                <a:gd name="f584" fmla="*/ f476 f220 1"/>
                <a:gd name="f585" fmla="*/ f477 f221 1"/>
                <a:gd name="f586" fmla="*/ f478 f220 1"/>
                <a:gd name="f587" fmla="*/ f479 f221 1"/>
                <a:gd name="f588" fmla="*/ f480 f220 1"/>
                <a:gd name="f589" fmla="*/ f481 f221 1"/>
                <a:gd name="f590" fmla="*/ f482 f220 1"/>
                <a:gd name="f591" fmla="*/ f483 f221 1"/>
                <a:gd name="f592" fmla="*/ f484 f220 1"/>
                <a:gd name="f593" fmla="*/ f485 f221 1"/>
                <a:gd name="f594" fmla="*/ f486 f220 1"/>
                <a:gd name="f595" fmla="*/ f487 f221 1"/>
                <a:gd name="f596" fmla="*/ f488 f220 1"/>
                <a:gd name="f597" fmla="*/ f489 f221 1"/>
                <a:gd name="f598" fmla="*/ f490 f220 1"/>
                <a:gd name="f599" fmla="*/ f491 f221 1"/>
                <a:gd name="f600" fmla="*/ f492 f220 1"/>
                <a:gd name="f601" fmla="*/ f493 f221 1"/>
                <a:gd name="f602" fmla="*/ f494 f220 1"/>
                <a:gd name="f603" fmla="*/ f495 f221 1"/>
                <a:gd name="f604" fmla="*/ f496 f220 1"/>
                <a:gd name="f605" fmla="*/ f497 f221 1"/>
                <a:gd name="f606" fmla="*/ f498 f220 1"/>
                <a:gd name="f607" fmla="*/ f499 f221 1"/>
                <a:gd name="f608" fmla="*/ f500 f220 1"/>
                <a:gd name="f609" fmla="*/ f501 f221 1"/>
                <a:gd name="f610" fmla="*/ f502 f220 1"/>
                <a:gd name="f611" fmla="*/ f503 f221 1"/>
                <a:gd name="f612" fmla="*/ f504 f220 1"/>
                <a:gd name="f613" fmla="*/ f505 f221 1"/>
                <a:gd name="f614" fmla="*/ f506 f220 1"/>
                <a:gd name="f615" fmla="*/ f507 f221 1"/>
                <a:gd name="f616" fmla="*/ f508 f220 1"/>
                <a:gd name="f617" fmla="*/ f509 f221 1"/>
                <a:gd name="f618" fmla="*/ f510 f220 1"/>
                <a:gd name="f619" fmla="*/ f511 f220 1"/>
                <a:gd name="f620" fmla="*/ f512 f221 1"/>
                <a:gd name="f621" fmla="*/ f513 f220 1"/>
                <a:gd name="f622" fmla="*/ f514 f220 1"/>
                <a:gd name="f623" fmla="*/ f515 f221 1"/>
                <a:gd name="f624" fmla="*/ f516 f220 1"/>
                <a:gd name="f625" fmla="*/ f517 f221 1"/>
                <a:gd name="f626" fmla="*/ f518 f220 1"/>
                <a:gd name="f627" fmla="*/ f519 f221 1"/>
                <a:gd name="f628" fmla="*/ f520 f220 1"/>
                <a:gd name="f629" fmla="*/ f521 f221 1"/>
                <a:gd name="f630" fmla="*/ f522 f220 1"/>
                <a:gd name="f631" fmla="*/ f523 f221 1"/>
                <a:gd name="f632" fmla="*/ f524 f220 1"/>
                <a:gd name="f633" fmla="*/ f525 f221 1"/>
                <a:gd name="f634" fmla="*/ f526 f220 1"/>
                <a:gd name="f635" fmla="*/ f527 f221 1"/>
                <a:gd name="f636" fmla="*/ f528 f221 1"/>
                <a:gd name="f637" fmla="*/ f529 f220 1"/>
                <a:gd name="f638" fmla="*/ f530 f221 1"/>
                <a:gd name="f639" fmla="*/ f531 f220 1"/>
                <a:gd name="f640" fmla="*/ f532 f221 1"/>
                <a:gd name="f641" fmla="*/ f533 f220 1"/>
                <a:gd name="f642" fmla="*/ f534 f221 1"/>
                <a:gd name="f643" fmla="*/ f535 f220 1"/>
                <a:gd name="f644" fmla="*/ f536 f220 1"/>
                <a:gd name="f645" fmla="*/ f537 f221 1"/>
                <a:gd name="f646" fmla="*/ f538 f220 1"/>
                <a:gd name="f647" fmla="*/ f539 f221 1"/>
                <a:gd name="f648" fmla="*/ f540 f220 1"/>
                <a:gd name="f649" fmla="*/ f541 f221 1"/>
                <a:gd name="f650" fmla="*/ f542 f220 1"/>
                <a:gd name="f651" fmla="*/ f543 f221 1"/>
                <a:gd name="f652" fmla="*/ f544 f220 1"/>
                <a:gd name="f653" fmla="*/ f545 f221 1"/>
                <a:gd name="f654" fmla="*/ f546 f220 1"/>
                <a:gd name="f655" fmla="*/ f547 f2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5">
                  <a:pos x="f552" y="f553"/>
                </a:cxn>
                <a:cxn ang="f335">
                  <a:pos x="f554" y="f555"/>
                </a:cxn>
                <a:cxn ang="f335">
                  <a:pos x="f556" y="f557"/>
                </a:cxn>
                <a:cxn ang="f335">
                  <a:pos x="f556" y="f557"/>
                </a:cxn>
                <a:cxn ang="f335">
                  <a:pos x="f558" y="f559"/>
                </a:cxn>
                <a:cxn ang="f335">
                  <a:pos x="f560" y="f559"/>
                </a:cxn>
                <a:cxn ang="f335">
                  <a:pos x="f561" y="f562"/>
                </a:cxn>
                <a:cxn ang="f335">
                  <a:pos x="f563" y="f564"/>
                </a:cxn>
                <a:cxn ang="f335">
                  <a:pos x="f565" y="f566"/>
                </a:cxn>
                <a:cxn ang="f335">
                  <a:pos x="f567" y="f568"/>
                </a:cxn>
                <a:cxn ang="f335">
                  <a:pos x="f569" y="f568"/>
                </a:cxn>
                <a:cxn ang="f335">
                  <a:pos x="f570" y="f571"/>
                </a:cxn>
                <a:cxn ang="f335">
                  <a:pos x="f572" y="f573"/>
                </a:cxn>
                <a:cxn ang="f335">
                  <a:pos x="f574" y="f575"/>
                </a:cxn>
                <a:cxn ang="f335">
                  <a:pos x="f576" y="f577"/>
                </a:cxn>
                <a:cxn ang="f335">
                  <a:pos x="f578" y="f579"/>
                </a:cxn>
                <a:cxn ang="f335">
                  <a:pos x="f580" y="f581"/>
                </a:cxn>
                <a:cxn ang="f335">
                  <a:pos x="f582" y="f583"/>
                </a:cxn>
                <a:cxn ang="f335">
                  <a:pos x="f584" y="f585"/>
                </a:cxn>
                <a:cxn ang="f335">
                  <a:pos x="f586" y="f587"/>
                </a:cxn>
                <a:cxn ang="f335">
                  <a:pos x="f588" y="f589"/>
                </a:cxn>
                <a:cxn ang="f335">
                  <a:pos x="f590" y="f591"/>
                </a:cxn>
                <a:cxn ang="f335">
                  <a:pos x="f592" y="f593"/>
                </a:cxn>
                <a:cxn ang="f335">
                  <a:pos x="f594" y="f595"/>
                </a:cxn>
                <a:cxn ang="f335">
                  <a:pos x="f596" y="f597"/>
                </a:cxn>
                <a:cxn ang="f335">
                  <a:pos x="f598" y="f599"/>
                </a:cxn>
                <a:cxn ang="f335">
                  <a:pos x="f600" y="f601"/>
                </a:cxn>
                <a:cxn ang="f335">
                  <a:pos x="f602" y="f603"/>
                </a:cxn>
                <a:cxn ang="f335">
                  <a:pos x="f604" y="f605"/>
                </a:cxn>
                <a:cxn ang="f335">
                  <a:pos x="f606" y="f607"/>
                </a:cxn>
                <a:cxn ang="f335">
                  <a:pos x="f608" y="f609"/>
                </a:cxn>
                <a:cxn ang="f335">
                  <a:pos x="f610" y="f611"/>
                </a:cxn>
                <a:cxn ang="f335">
                  <a:pos x="f612" y="f613"/>
                </a:cxn>
                <a:cxn ang="f335">
                  <a:pos x="f614" y="f615"/>
                </a:cxn>
                <a:cxn ang="f335">
                  <a:pos x="f616" y="f617"/>
                </a:cxn>
                <a:cxn ang="f335">
                  <a:pos x="f618" y="f587"/>
                </a:cxn>
                <a:cxn ang="f335">
                  <a:pos x="f619" y="f620"/>
                </a:cxn>
                <a:cxn ang="f335">
                  <a:pos x="f621" y="f581"/>
                </a:cxn>
                <a:cxn ang="f335">
                  <a:pos x="f622" y="f623"/>
                </a:cxn>
                <a:cxn ang="f335">
                  <a:pos x="f624" y="f625"/>
                </a:cxn>
                <a:cxn ang="f335">
                  <a:pos x="f626" y="f627"/>
                </a:cxn>
                <a:cxn ang="f335">
                  <a:pos x="f628" y="f629"/>
                </a:cxn>
                <a:cxn ang="f335">
                  <a:pos x="f630" y="f631"/>
                </a:cxn>
                <a:cxn ang="f335">
                  <a:pos x="f632" y="f633"/>
                </a:cxn>
                <a:cxn ang="f335">
                  <a:pos x="f634" y="f635"/>
                </a:cxn>
                <a:cxn ang="f335">
                  <a:pos x="f634" y="f636"/>
                </a:cxn>
                <a:cxn ang="f335">
                  <a:pos x="f637" y="f638"/>
                </a:cxn>
                <a:cxn ang="f335">
                  <a:pos x="f637" y="f638"/>
                </a:cxn>
                <a:cxn ang="f335">
                  <a:pos x="f639" y="f640"/>
                </a:cxn>
                <a:cxn ang="f335">
                  <a:pos x="f641" y="f642"/>
                </a:cxn>
                <a:cxn ang="f335">
                  <a:pos x="f643" y="f587"/>
                </a:cxn>
                <a:cxn ang="f335">
                  <a:pos x="f644" y="f645"/>
                </a:cxn>
                <a:cxn ang="f335">
                  <a:pos x="f646" y="f647"/>
                </a:cxn>
                <a:cxn ang="f335">
                  <a:pos x="f648" y="f649"/>
                </a:cxn>
                <a:cxn ang="f335">
                  <a:pos x="f650" y="f651"/>
                </a:cxn>
                <a:cxn ang="f335">
                  <a:pos x="f652" y="f653"/>
                </a:cxn>
                <a:cxn ang="f335">
                  <a:pos x="f654" y="f655"/>
                </a:cxn>
                <a:cxn ang="f335">
                  <a:pos x="f552" y="f553"/>
                </a:cxn>
              </a:cxnLst>
              <a:rect l="f548" t="f551" r="f549" b="f550"/>
              <a:pathLst>
                <a:path w="421" h="333">
                  <a:moveTo>
                    <a:pt x="f9" y="f10"/>
                  </a:moveTo>
                  <a:cubicBezTo>
                    <a:pt x="f11" y="f12"/>
                    <a:pt x="f13" y="f14"/>
                    <a:pt x="f13" y="f15"/>
                  </a:cubicBezTo>
                  <a:cubicBezTo>
                    <a:pt x="f16" y="f15"/>
                    <a:pt x="f17" y="f18"/>
                    <a:pt x="f19" y="f20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5" y="f26"/>
                    <a:pt x="f27" y="f26"/>
                    <a:pt x="f27" y="f26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39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2"/>
                    <a:pt x="f8" y="f50"/>
                  </a:cubicBezTo>
                  <a:cubicBezTo>
                    <a:pt x="f54" y="f55"/>
                    <a:pt x="f53" y="f48"/>
                    <a:pt x="f56" y="f57"/>
                  </a:cubicBezTo>
                  <a:cubicBezTo>
                    <a:pt x="f58" y="f42"/>
                    <a:pt x="f59" y="f31"/>
                    <a:pt x="f60" y="f18"/>
                  </a:cubicBezTo>
                  <a:cubicBezTo>
                    <a:pt x="f61" y="f62"/>
                    <a:pt x="f59" y="f63"/>
                    <a:pt x="f51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1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72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71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6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5" y="f37"/>
                    <a:pt x="f117" y="f118"/>
                  </a:cubicBezTo>
                  <a:cubicBezTo>
                    <a:pt x="f119" y="f50"/>
                    <a:pt x="f109" y="f120"/>
                    <a:pt x="f121" y="f6"/>
                  </a:cubicBezTo>
                  <a:cubicBezTo>
                    <a:pt x="f111" y="f6"/>
                    <a:pt x="f122" y="f55"/>
                    <a:pt x="f123" y="f48"/>
                  </a:cubicBezTo>
                  <a:cubicBezTo>
                    <a:pt x="f124" y="f57"/>
                    <a:pt x="f125" y="f126"/>
                    <a:pt x="f127" y="f42"/>
                  </a:cubicBezTo>
                  <a:cubicBezTo>
                    <a:pt x="f24" y="f26"/>
                    <a:pt x="f128" y="f18"/>
                    <a:pt x="f6" y="f129"/>
                  </a:cubicBezTo>
                  <a:cubicBezTo>
                    <a:pt x="f130" y="f131"/>
                    <a:pt x="f39" y="f123"/>
                    <a:pt x="f26" y="f132"/>
                  </a:cubicBezTo>
                  <a:cubicBezTo>
                    <a:pt x="f133" y="f66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03"/>
                    <a:pt x="f145" y="f146"/>
                    <a:pt x="f145" y="f147"/>
                  </a:cubicBezTo>
                  <a:cubicBezTo>
                    <a:pt x="f148" y="f101"/>
                    <a:pt x="f149" y="f150"/>
                    <a:pt x="f151" y="f152"/>
                  </a:cubicBezTo>
                  <a:cubicBezTo>
                    <a:pt x="f151" y="f152"/>
                    <a:pt x="f153" y="f152"/>
                    <a:pt x="f153" y="f154"/>
                  </a:cubicBezTo>
                  <a:cubicBezTo>
                    <a:pt x="f151" y="f155"/>
                    <a:pt x="f151" y="f152"/>
                    <a:pt x="f156" y="f157"/>
                  </a:cubicBezTo>
                  <a:cubicBezTo>
                    <a:pt x="f156" y="f77"/>
                    <a:pt x="f158" y="f77"/>
                    <a:pt x="f158" y="f98"/>
                  </a:cubicBezTo>
                  <a:cubicBezTo>
                    <a:pt x="f158" y="f159"/>
                    <a:pt x="f160" y="f159"/>
                    <a:pt x="f160" y="f79"/>
                  </a:cubicBezTo>
                  <a:cubicBezTo>
                    <a:pt x="f107" y="f161"/>
                    <a:pt x="f162" y="f96"/>
                    <a:pt x="f162" y="f81"/>
                  </a:cubicBezTo>
                  <a:cubicBezTo>
                    <a:pt x="f163" y="f164"/>
                    <a:pt x="f165" y="f94"/>
                    <a:pt x="f70" y="f166"/>
                  </a:cubicBezTo>
                  <a:cubicBezTo>
                    <a:pt x="f167" y="f83"/>
                    <a:pt x="f168" y="f69"/>
                    <a:pt x="f169" y="f90"/>
                  </a:cubicBezTo>
                  <a:cubicBezTo>
                    <a:pt x="f102" y="f170"/>
                    <a:pt x="f100" y="f86"/>
                    <a:pt x="f171" y="f172"/>
                  </a:cubicBezTo>
                  <a:cubicBezTo>
                    <a:pt x="f99" y="f173"/>
                    <a:pt x="f99" y="f174"/>
                    <a:pt x="f175" y="f176"/>
                  </a:cubicBezTo>
                  <a:cubicBezTo>
                    <a:pt x="f177" y="f178"/>
                    <a:pt x="f179" y="f65"/>
                    <a:pt x="f87" y="f8"/>
                  </a:cubicBezTo>
                  <a:cubicBezTo>
                    <a:pt x="f87" y="f8"/>
                    <a:pt x="f72" y="f180"/>
                    <a:pt x="f139" y="f54"/>
                  </a:cubicBezTo>
                  <a:cubicBezTo>
                    <a:pt x="f181" y="f182"/>
                    <a:pt x="f183" y="f184"/>
                    <a:pt x="f84" y="f184"/>
                  </a:cubicBezTo>
                  <a:cubicBezTo>
                    <a:pt x="f84" y="f184"/>
                    <a:pt x="f84" y="f185"/>
                    <a:pt x="f84" y="f185"/>
                  </a:cubicBezTo>
                  <a:cubicBezTo>
                    <a:pt x="f105" y="f65"/>
                    <a:pt x="f82" y="f186"/>
                    <a:pt x="f187" y="f188"/>
                  </a:cubicBezTo>
                  <a:cubicBezTo>
                    <a:pt x="f187" y="f188"/>
                    <a:pt x="f187" y="f188"/>
                    <a:pt x="f187" y="f188"/>
                  </a:cubicBezTo>
                  <a:cubicBezTo>
                    <a:pt x="f80" y="f189"/>
                    <a:pt x="f78" y="f190"/>
                    <a:pt x="f191" y="f192"/>
                  </a:cubicBezTo>
                  <a:cubicBezTo>
                    <a:pt x="f193" y="f174"/>
                    <a:pt x="f141" y="f86"/>
                    <a:pt x="f194" y="f195"/>
                  </a:cubicBezTo>
                  <a:cubicBezTo>
                    <a:pt x="f196" y="f83"/>
                    <a:pt x="f197" y="f164"/>
                    <a:pt x="f198" y="f98"/>
                  </a:cubicBezTo>
                  <a:cubicBezTo>
                    <a:pt x="f199" y="f152"/>
                    <a:pt x="f200" y="f71"/>
                    <a:pt x="f201" y="f155"/>
                  </a:cubicBezTo>
                  <a:cubicBezTo>
                    <a:pt x="f202" y="f150"/>
                    <a:pt x="f143" y="f101"/>
                    <a:pt x="f103" y="f203"/>
                  </a:cubicBezTo>
                  <a:cubicBezTo>
                    <a:pt x="f103" y="f147"/>
                    <a:pt x="f204" y="f146"/>
                    <a:pt x="f146" y="f204"/>
                  </a:cubicBezTo>
                  <a:cubicBezTo>
                    <a:pt x="f77" y="f205"/>
                    <a:pt x="f206" y="f75"/>
                    <a:pt x="f207" y="f208"/>
                  </a:cubicBezTo>
                  <a:cubicBezTo>
                    <a:pt x="f209" y="f210"/>
                    <a:pt x="f211" y="f212"/>
                    <a:pt x="f2" y="f213"/>
                  </a:cubicBezTo>
                  <a:cubicBezTo>
                    <a:pt x="f38" y="f214"/>
                    <a:pt x="f215" y="f216"/>
                    <a:pt x="f16" y="f217"/>
                  </a:cubicBezTo>
                  <a:cubicBezTo>
                    <a:pt x="f11" y="f218"/>
                    <a:pt x="f7" y="f127"/>
                    <a:pt x="f9" y="f10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" name="Grupo 13">
            <a:extLst>
              <a:ext uri="{FF2B5EF4-FFF2-40B4-BE49-F238E27FC236}">
                <a16:creationId xmlns:a16="http://schemas.microsoft.com/office/drawing/2014/main" id="{F6039330-1CB2-CE9D-8457-9AD73AB3A618}"/>
              </a:ext>
            </a:extLst>
          </p:cNvPr>
          <p:cNvGrpSpPr/>
          <p:nvPr/>
        </p:nvGrpSpPr>
        <p:grpSpPr>
          <a:xfrm>
            <a:off x="4047161" y="1359273"/>
            <a:ext cx="1208599" cy="665683"/>
            <a:chOff x="4047161" y="1359273"/>
            <a:chExt cx="1208599" cy="665683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E4B2512-7C76-45DA-E866-0B76F1C54C7A}"/>
                </a:ext>
              </a:extLst>
            </p:cNvPr>
            <p:cNvSpPr/>
            <p:nvPr/>
          </p:nvSpPr>
          <p:spPr>
            <a:xfrm>
              <a:off x="4137120" y="1359273"/>
              <a:ext cx="1035036" cy="3693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"/>
                <a:gd name="f7" fmla="val 66"/>
                <a:gd name="f8" fmla="val 2"/>
                <a:gd name="f9" fmla="val 9"/>
                <a:gd name="f10" fmla="val 62"/>
                <a:gd name="f11" fmla="val 1"/>
                <a:gd name="f12" fmla="val 122"/>
                <a:gd name="f13" fmla="val 182"/>
                <a:gd name="f14" fmla="val 14"/>
                <a:gd name="f15" fmla="val 181"/>
                <a:gd name="f16" fmla="val 15"/>
                <a:gd name="f17" fmla="val 178"/>
                <a:gd name="f18" fmla="val 16"/>
                <a:gd name="f19" fmla="val 161"/>
                <a:gd name="f20" fmla="val 26"/>
                <a:gd name="f21" fmla="val 144"/>
                <a:gd name="f22" fmla="val 36"/>
                <a:gd name="f23" fmla="val 127"/>
                <a:gd name="f24" fmla="val 46"/>
                <a:gd name="f25" fmla="val 116"/>
                <a:gd name="f26" fmla="val 52"/>
                <a:gd name="f27" fmla="val 106"/>
                <a:gd name="f28" fmla="val 58"/>
                <a:gd name="f29" fmla="val 96"/>
                <a:gd name="f30" fmla="val 65"/>
                <a:gd name="f31" fmla="val 94"/>
                <a:gd name="f32" fmla="val 91"/>
                <a:gd name="f33" fmla="val 88"/>
                <a:gd name="f34" fmla="val 74"/>
                <a:gd name="f35" fmla="val 55"/>
                <a:gd name="f36" fmla="val 57"/>
                <a:gd name="f37" fmla="val 47"/>
                <a:gd name="f38" fmla="val 43"/>
                <a:gd name="f39" fmla="val 38"/>
                <a:gd name="f40" fmla="val 31"/>
                <a:gd name="f41" fmla="val 30"/>
                <a:gd name="f42" fmla="val 18"/>
                <a:gd name="f43" fmla="val 24"/>
                <a:gd name="f44" fmla="val 6"/>
                <a:gd name="f45" fmla="val 4"/>
                <a:gd name="f46" fmla="+- 0 0 -90"/>
                <a:gd name="f47" fmla="*/ f3 1 185"/>
                <a:gd name="f48" fmla="*/ f4 1 66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185"/>
                <a:gd name="f57" fmla="*/ f53 1 66"/>
                <a:gd name="f58" fmla="*/ 2 f54 1"/>
                <a:gd name="f59" fmla="*/ 9 f53 1"/>
                <a:gd name="f60" fmla="*/ 182 f54 1"/>
                <a:gd name="f61" fmla="*/ 178 f54 1"/>
                <a:gd name="f62" fmla="*/ 16 f53 1"/>
                <a:gd name="f63" fmla="*/ 127 f54 1"/>
                <a:gd name="f64" fmla="*/ 46 f53 1"/>
                <a:gd name="f65" fmla="*/ 96 f54 1"/>
                <a:gd name="f66" fmla="*/ 65 f53 1"/>
                <a:gd name="f67" fmla="*/ 88 f54 1"/>
                <a:gd name="f68" fmla="*/ 43 f54 1"/>
                <a:gd name="f69" fmla="*/ 38 f53 1"/>
                <a:gd name="f70" fmla="*/ 6 f54 1"/>
                <a:gd name="f71" fmla="+- f55 0 f1"/>
                <a:gd name="f72" fmla="*/ f58 1 185"/>
                <a:gd name="f73" fmla="*/ f59 1 66"/>
                <a:gd name="f74" fmla="*/ f60 1 185"/>
                <a:gd name="f75" fmla="*/ f61 1 185"/>
                <a:gd name="f76" fmla="*/ f62 1 66"/>
                <a:gd name="f77" fmla="*/ f63 1 185"/>
                <a:gd name="f78" fmla="*/ f64 1 66"/>
                <a:gd name="f79" fmla="*/ f65 1 185"/>
                <a:gd name="f80" fmla="*/ f66 1 66"/>
                <a:gd name="f81" fmla="*/ f67 1 185"/>
                <a:gd name="f82" fmla="*/ f68 1 185"/>
                <a:gd name="f83" fmla="*/ f69 1 66"/>
                <a:gd name="f84" fmla="*/ f70 1 185"/>
                <a:gd name="f85" fmla="*/ 0 1 f56"/>
                <a:gd name="f86" fmla="*/ f50 1 f56"/>
                <a:gd name="f87" fmla="*/ 0 1 f57"/>
                <a:gd name="f88" fmla="*/ f51 1 f57"/>
                <a:gd name="f89" fmla="*/ f72 1 f56"/>
                <a:gd name="f90" fmla="*/ f73 1 f57"/>
                <a:gd name="f91" fmla="*/ f74 1 f56"/>
                <a:gd name="f92" fmla="*/ f75 1 f56"/>
                <a:gd name="f93" fmla="*/ f76 1 f57"/>
                <a:gd name="f94" fmla="*/ f77 1 f56"/>
                <a:gd name="f95" fmla="*/ f78 1 f57"/>
                <a:gd name="f96" fmla="*/ f79 1 f56"/>
                <a:gd name="f97" fmla="*/ f80 1 f57"/>
                <a:gd name="f98" fmla="*/ f81 1 f56"/>
                <a:gd name="f99" fmla="*/ f82 1 f56"/>
                <a:gd name="f100" fmla="*/ f83 1 f57"/>
                <a:gd name="f101" fmla="*/ f84 1 f56"/>
                <a:gd name="f102" fmla="*/ f85 f47 1"/>
                <a:gd name="f103" fmla="*/ f86 f47 1"/>
                <a:gd name="f104" fmla="*/ f88 f48 1"/>
                <a:gd name="f105" fmla="*/ f87 f48 1"/>
                <a:gd name="f106" fmla="*/ f89 f47 1"/>
                <a:gd name="f107" fmla="*/ f90 f48 1"/>
                <a:gd name="f108" fmla="*/ f91 f47 1"/>
                <a:gd name="f109" fmla="*/ f92 f47 1"/>
                <a:gd name="f110" fmla="*/ f93 f48 1"/>
                <a:gd name="f111" fmla="*/ f94 f47 1"/>
                <a:gd name="f112" fmla="*/ f95 f48 1"/>
                <a:gd name="f113" fmla="*/ f96 f47 1"/>
                <a:gd name="f114" fmla="*/ f97 f48 1"/>
                <a:gd name="f115" fmla="*/ f98 f47 1"/>
                <a:gd name="f116" fmla="*/ f99 f47 1"/>
                <a:gd name="f117" fmla="*/ f100 f48 1"/>
                <a:gd name="f118" fmla="*/ f101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06" y="f107"/>
                </a:cxn>
                <a:cxn ang="f71">
                  <a:pos x="f108" y="f107"/>
                </a:cxn>
                <a:cxn ang="f71">
                  <a:pos x="f109" y="f110"/>
                </a:cxn>
                <a:cxn ang="f71">
                  <a:pos x="f111" y="f112"/>
                </a:cxn>
                <a:cxn ang="f71">
                  <a:pos x="f113" y="f114"/>
                </a:cxn>
                <a:cxn ang="f71">
                  <a:pos x="f115" y="f114"/>
                </a:cxn>
                <a:cxn ang="f71">
                  <a:pos x="f116" y="f117"/>
                </a:cxn>
                <a:cxn ang="f71">
                  <a:pos x="f118" y="f110"/>
                </a:cxn>
                <a:cxn ang="f71">
                  <a:pos x="f106" y="f107"/>
                </a:cxn>
              </a:cxnLst>
              <a:rect l="f102" t="f105" r="f103" b="f104"/>
              <a:pathLst>
                <a:path w="185" h="66">
                  <a:moveTo>
                    <a:pt x="f8" y="f9"/>
                  </a:moveTo>
                  <a:cubicBezTo>
                    <a:pt x="f10" y="f11"/>
                    <a:pt x="f12" y="f5"/>
                    <a:pt x="f13" y="f9"/>
                  </a:cubicBez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7"/>
                    <a:pt x="f32" y="f7"/>
                    <a:pt x="f33" y="f30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18"/>
                  </a:cubicBezTo>
                  <a:cubicBezTo>
                    <a:pt x="f45" y="f16"/>
                    <a:pt x="f5" y="f14"/>
                    <a:pt x="f8" y="f9"/>
                  </a:cubicBezTo>
                  <a:close/>
                </a:path>
              </a:pathLst>
            </a:custGeom>
            <a:solidFill>
              <a:srgbClr val="B6B6B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D0E828F-7A3E-A0BE-0D2B-65BC6772DA8C}"/>
                </a:ext>
              </a:extLst>
            </p:cNvPr>
            <p:cNvSpPr/>
            <p:nvPr/>
          </p:nvSpPr>
          <p:spPr>
            <a:xfrm>
              <a:off x="4047161" y="1410077"/>
              <a:ext cx="582070" cy="4476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4"/>
                <a:gd name="f7" fmla="val 80"/>
                <a:gd name="f8" fmla="val 18"/>
                <a:gd name="f9" fmla="val 22"/>
                <a:gd name="f10" fmla="val 8"/>
                <a:gd name="f11" fmla="val 30"/>
                <a:gd name="f12" fmla="val 10"/>
                <a:gd name="f13" fmla="val 36"/>
                <a:gd name="f14" fmla="val 14"/>
                <a:gd name="f15" fmla="val 52"/>
                <a:gd name="f16" fmla="val 23"/>
                <a:gd name="f17" fmla="val 69"/>
                <a:gd name="f18" fmla="val 33"/>
                <a:gd name="f19" fmla="val 85"/>
                <a:gd name="f20" fmla="val 42"/>
                <a:gd name="f21" fmla="val 89"/>
                <a:gd name="f22" fmla="val 44"/>
                <a:gd name="f23" fmla="val 94"/>
                <a:gd name="f24" fmla="val 47"/>
                <a:gd name="f25" fmla="val 98"/>
                <a:gd name="f26" fmla="val 49"/>
                <a:gd name="f27" fmla="val 101"/>
                <a:gd name="f28" fmla="val 51"/>
                <a:gd name="f29" fmla="val 55"/>
                <a:gd name="f30" fmla="val 99"/>
                <a:gd name="f31" fmla="val 59"/>
                <a:gd name="f32" fmla="val 95"/>
                <a:gd name="f33" fmla="val 57"/>
                <a:gd name="f34" fmla="val 91"/>
                <a:gd name="f35" fmla="val 56"/>
                <a:gd name="f36" fmla="val 76"/>
                <a:gd name="f37" fmla="val 53"/>
                <a:gd name="f38" fmla="val 62"/>
                <a:gd name="f39" fmla="val 48"/>
                <a:gd name="f40" fmla="val 45"/>
                <a:gd name="f41" fmla="val 41"/>
                <a:gd name="f42" fmla="val 40"/>
                <a:gd name="f43" fmla="val 58"/>
                <a:gd name="f44" fmla="val 65"/>
                <a:gd name="f45" fmla="val 71"/>
                <a:gd name="f46" fmla="val 74"/>
                <a:gd name="f47" fmla="val 77"/>
                <a:gd name="f48" fmla="val 38"/>
                <a:gd name="f49" fmla="val 31"/>
                <a:gd name="f50" fmla="val 68"/>
                <a:gd name="f51" fmla="val 21"/>
                <a:gd name="f52" fmla="val 61"/>
                <a:gd name="f53" fmla="val 13"/>
                <a:gd name="f54" fmla="val 7"/>
                <a:gd name="f55" fmla="val 43"/>
                <a:gd name="f56" fmla="val 2"/>
                <a:gd name="f57" fmla="val 39"/>
                <a:gd name="f58" fmla="val 1"/>
                <a:gd name="f59" fmla="val 37"/>
                <a:gd name="f60" fmla="val 34"/>
                <a:gd name="f61" fmla="val 5"/>
                <a:gd name="f62" fmla="val 24"/>
                <a:gd name="f63" fmla="val 9"/>
                <a:gd name="f64" fmla="val 15"/>
                <a:gd name="f65" fmla="+- 0 0 -90"/>
                <a:gd name="f66" fmla="*/ f3 1 104"/>
                <a:gd name="f67" fmla="*/ f4 1 80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104"/>
                <a:gd name="f76" fmla="*/ f72 1 80"/>
                <a:gd name="f77" fmla="*/ 18 f73 1"/>
                <a:gd name="f78" fmla="*/ 0 f72 1"/>
                <a:gd name="f79" fmla="*/ 36 f73 1"/>
                <a:gd name="f80" fmla="*/ 14 f72 1"/>
                <a:gd name="f81" fmla="*/ 85 f73 1"/>
                <a:gd name="f82" fmla="*/ 42 f72 1"/>
                <a:gd name="f83" fmla="*/ 98 f73 1"/>
                <a:gd name="f84" fmla="*/ 49 f72 1"/>
                <a:gd name="f85" fmla="*/ 104 f73 1"/>
                <a:gd name="f86" fmla="*/ 55 f72 1"/>
                <a:gd name="f87" fmla="*/ 91 f73 1"/>
                <a:gd name="f88" fmla="*/ 56 f72 1"/>
                <a:gd name="f89" fmla="*/ 48 f73 1"/>
                <a:gd name="f90" fmla="*/ 45 f72 1"/>
                <a:gd name="f91" fmla="*/ 40 f73 1"/>
                <a:gd name="f92" fmla="*/ 52 f72 1"/>
                <a:gd name="f93" fmla="*/ 71 f72 1"/>
                <a:gd name="f94" fmla="*/ 38 f73 1"/>
                <a:gd name="f95" fmla="*/ 80 f72 1"/>
                <a:gd name="f96" fmla="*/ 13 f73 1"/>
                <a:gd name="f97" fmla="*/ 51 f72 1"/>
                <a:gd name="f98" fmla="*/ 2 f73 1"/>
                <a:gd name="f99" fmla="*/ 41 f72 1"/>
                <a:gd name="f100" fmla="*/ 34 f72 1"/>
                <a:gd name="f101" fmla="*/ 5 f72 1"/>
                <a:gd name="f102" fmla="+- f74 0 f1"/>
                <a:gd name="f103" fmla="*/ f77 1 104"/>
                <a:gd name="f104" fmla="*/ f78 1 80"/>
                <a:gd name="f105" fmla="*/ f79 1 104"/>
                <a:gd name="f106" fmla="*/ f80 1 80"/>
                <a:gd name="f107" fmla="*/ f81 1 104"/>
                <a:gd name="f108" fmla="*/ f82 1 80"/>
                <a:gd name="f109" fmla="*/ f83 1 104"/>
                <a:gd name="f110" fmla="*/ f84 1 80"/>
                <a:gd name="f111" fmla="*/ f85 1 104"/>
                <a:gd name="f112" fmla="*/ f86 1 80"/>
                <a:gd name="f113" fmla="*/ f87 1 104"/>
                <a:gd name="f114" fmla="*/ f88 1 80"/>
                <a:gd name="f115" fmla="*/ f89 1 104"/>
                <a:gd name="f116" fmla="*/ f90 1 80"/>
                <a:gd name="f117" fmla="*/ f91 1 104"/>
                <a:gd name="f118" fmla="*/ f92 1 80"/>
                <a:gd name="f119" fmla="*/ f93 1 80"/>
                <a:gd name="f120" fmla="*/ f94 1 104"/>
                <a:gd name="f121" fmla="*/ f95 1 80"/>
                <a:gd name="f122" fmla="*/ f96 1 104"/>
                <a:gd name="f123" fmla="*/ f97 1 80"/>
                <a:gd name="f124" fmla="*/ f98 1 104"/>
                <a:gd name="f125" fmla="*/ f99 1 80"/>
                <a:gd name="f126" fmla="*/ f100 1 80"/>
                <a:gd name="f127" fmla="*/ f101 1 80"/>
                <a:gd name="f128" fmla="*/ 0 1 f75"/>
                <a:gd name="f129" fmla="*/ f69 1 f75"/>
                <a:gd name="f130" fmla="*/ 0 1 f76"/>
                <a:gd name="f131" fmla="*/ f70 1 f76"/>
                <a:gd name="f132" fmla="*/ f103 1 f75"/>
                <a:gd name="f133" fmla="*/ f104 1 f76"/>
                <a:gd name="f134" fmla="*/ f105 1 f75"/>
                <a:gd name="f135" fmla="*/ f106 1 f76"/>
                <a:gd name="f136" fmla="*/ f107 1 f75"/>
                <a:gd name="f137" fmla="*/ f108 1 f76"/>
                <a:gd name="f138" fmla="*/ f109 1 f75"/>
                <a:gd name="f139" fmla="*/ f110 1 f76"/>
                <a:gd name="f140" fmla="*/ f111 1 f75"/>
                <a:gd name="f141" fmla="*/ f112 1 f76"/>
                <a:gd name="f142" fmla="*/ f113 1 f75"/>
                <a:gd name="f143" fmla="*/ f114 1 f76"/>
                <a:gd name="f144" fmla="*/ f115 1 f75"/>
                <a:gd name="f145" fmla="*/ f116 1 f76"/>
                <a:gd name="f146" fmla="*/ f117 1 f75"/>
                <a:gd name="f147" fmla="*/ f118 1 f76"/>
                <a:gd name="f148" fmla="*/ f119 1 f76"/>
                <a:gd name="f149" fmla="*/ f120 1 f75"/>
                <a:gd name="f150" fmla="*/ f121 1 f76"/>
                <a:gd name="f151" fmla="*/ f122 1 f75"/>
                <a:gd name="f152" fmla="*/ f123 1 f76"/>
                <a:gd name="f153" fmla="*/ f124 1 f75"/>
                <a:gd name="f154" fmla="*/ f125 1 f76"/>
                <a:gd name="f155" fmla="*/ f126 1 f76"/>
                <a:gd name="f156" fmla="*/ f127 1 f76"/>
                <a:gd name="f157" fmla="*/ f128 f66 1"/>
                <a:gd name="f158" fmla="*/ f129 f66 1"/>
                <a:gd name="f159" fmla="*/ f131 f67 1"/>
                <a:gd name="f160" fmla="*/ f130 f67 1"/>
                <a:gd name="f161" fmla="*/ f132 f66 1"/>
                <a:gd name="f162" fmla="*/ f133 f67 1"/>
                <a:gd name="f163" fmla="*/ f134 f66 1"/>
                <a:gd name="f164" fmla="*/ f135 f67 1"/>
                <a:gd name="f165" fmla="*/ f136 f66 1"/>
                <a:gd name="f166" fmla="*/ f137 f67 1"/>
                <a:gd name="f167" fmla="*/ f138 f66 1"/>
                <a:gd name="f168" fmla="*/ f139 f67 1"/>
                <a:gd name="f169" fmla="*/ f140 f66 1"/>
                <a:gd name="f170" fmla="*/ f141 f67 1"/>
                <a:gd name="f171" fmla="*/ f142 f66 1"/>
                <a:gd name="f172" fmla="*/ f143 f67 1"/>
                <a:gd name="f173" fmla="*/ f144 f66 1"/>
                <a:gd name="f174" fmla="*/ f145 f67 1"/>
                <a:gd name="f175" fmla="*/ f146 f66 1"/>
                <a:gd name="f176" fmla="*/ f147 f67 1"/>
                <a:gd name="f177" fmla="*/ f148 f67 1"/>
                <a:gd name="f178" fmla="*/ f149 f66 1"/>
                <a:gd name="f179" fmla="*/ f150 f67 1"/>
                <a:gd name="f180" fmla="*/ f151 f66 1"/>
                <a:gd name="f181" fmla="*/ f152 f67 1"/>
                <a:gd name="f182" fmla="*/ f153 f66 1"/>
                <a:gd name="f183" fmla="*/ f154 f67 1"/>
                <a:gd name="f184" fmla="*/ f155 f67 1"/>
                <a:gd name="f185" fmla="*/ f156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61" y="f162"/>
                </a:cxn>
                <a:cxn ang="f102">
                  <a:pos x="f163" y="f164"/>
                </a:cxn>
                <a:cxn ang="f102">
                  <a:pos x="f165" y="f166"/>
                </a:cxn>
                <a:cxn ang="f102">
                  <a:pos x="f167" y="f168"/>
                </a:cxn>
                <a:cxn ang="f102">
                  <a:pos x="f169" y="f170"/>
                </a:cxn>
                <a:cxn ang="f102">
                  <a:pos x="f171" y="f172"/>
                </a:cxn>
                <a:cxn ang="f102">
                  <a:pos x="f173" y="f174"/>
                </a:cxn>
                <a:cxn ang="f102">
                  <a:pos x="f175" y="f176"/>
                </a:cxn>
                <a:cxn ang="f102">
                  <a:pos x="f175" y="f177"/>
                </a:cxn>
                <a:cxn ang="f102">
                  <a:pos x="f178" y="f179"/>
                </a:cxn>
                <a:cxn ang="f102">
                  <a:pos x="f180" y="f181"/>
                </a:cxn>
                <a:cxn ang="f102">
                  <a:pos x="f182" y="f183"/>
                </a:cxn>
                <a:cxn ang="f102">
                  <a:pos x="f182" y="f184"/>
                </a:cxn>
                <a:cxn ang="f102">
                  <a:pos x="f180" y="f185"/>
                </a:cxn>
                <a:cxn ang="f102">
                  <a:pos x="f161" y="f162"/>
                </a:cxn>
              </a:cxnLst>
              <a:rect l="f157" t="f160" r="f158" b="f159"/>
              <a:pathLst>
                <a:path w="104" h="80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6" y="f28"/>
                    <a:pt x="f6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26"/>
                    <a:pt x="f39" y="f40"/>
                  </a:cubicBezTo>
                  <a:cubicBezTo>
                    <a:pt x="f41" y="f22"/>
                    <a:pt x="f42" y="f22"/>
                    <a:pt x="f42" y="f15"/>
                  </a:cubicBezTo>
                  <a:cubicBezTo>
                    <a:pt x="f42" y="f43"/>
                    <a:pt x="f42" y="f44"/>
                    <a:pt x="f42" y="f45"/>
                  </a:cubicBezTo>
                  <a:cubicBezTo>
                    <a:pt x="f42" y="f46"/>
                    <a:pt x="f42" y="f47"/>
                    <a:pt x="f48" y="f7"/>
                  </a:cubicBezTo>
                  <a:cubicBezTo>
                    <a:pt x="f49" y="f50"/>
                    <a:pt x="f51" y="f52"/>
                    <a:pt x="f53" y="f28"/>
                  </a:cubicBezTo>
                  <a:cubicBezTo>
                    <a:pt x="f12" y="f39"/>
                    <a:pt x="f54" y="f55"/>
                    <a:pt x="f56" y="f41"/>
                  </a:cubicBezTo>
                  <a:cubicBezTo>
                    <a:pt x="f5" y="f57"/>
                    <a:pt x="f58" y="f59"/>
                    <a:pt x="f56" y="f60"/>
                  </a:cubicBezTo>
                  <a:cubicBezTo>
                    <a:pt x="f61" y="f62"/>
                    <a:pt x="f63" y="f64"/>
                    <a:pt x="f53" y="f61"/>
                  </a:cubicBezTo>
                  <a:cubicBezTo>
                    <a:pt x="f14" y="f56"/>
                    <a:pt x="f64" y="f5"/>
                    <a:pt x="f8" y="f5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B722AD9-B162-0EED-928B-6096F466F761}"/>
                </a:ext>
              </a:extLst>
            </p:cNvPr>
            <p:cNvSpPr/>
            <p:nvPr/>
          </p:nvSpPr>
          <p:spPr>
            <a:xfrm>
              <a:off x="4680036" y="1410077"/>
              <a:ext cx="575724" cy="43073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"/>
                <a:gd name="f7" fmla="val 77"/>
                <a:gd name="f8" fmla="val 55"/>
                <a:gd name="f9" fmla="val 52"/>
                <a:gd name="f10" fmla="val 2"/>
                <a:gd name="f11" fmla="val 51"/>
                <a:gd name="f12" fmla="val 4"/>
                <a:gd name="f13" fmla="val 50"/>
                <a:gd name="f14" fmla="val 29"/>
                <a:gd name="f15" fmla="val 35"/>
                <a:gd name="f16" fmla="val 20"/>
                <a:gd name="f17" fmla="val 81"/>
                <a:gd name="f18" fmla="val 6"/>
                <a:gd name="f19" fmla="val 83"/>
                <a:gd name="f20" fmla="val 85"/>
                <a:gd name="f21" fmla="val 3"/>
                <a:gd name="f22" fmla="val 88"/>
                <a:gd name="f23" fmla="val 89"/>
                <a:gd name="f24" fmla="val 90"/>
                <a:gd name="f25" fmla="val 94"/>
                <a:gd name="f26" fmla="val 14"/>
                <a:gd name="f27" fmla="val 98"/>
                <a:gd name="f28" fmla="val 24"/>
                <a:gd name="f29" fmla="val 102"/>
                <a:gd name="f30" fmla="val 34"/>
                <a:gd name="f31" fmla="val 37"/>
                <a:gd name="f32" fmla="val 39"/>
                <a:gd name="f33" fmla="val 101"/>
                <a:gd name="f34" fmla="val 41"/>
                <a:gd name="f35" fmla="val 91"/>
                <a:gd name="f36" fmla="val 60"/>
                <a:gd name="f37" fmla="val 74"/>
                <a:gd name="f38" fmla="val 69"/>
                <a:gd name="f39" fmla="val 71"/>
                <a:gd name="f40" fmla="val 72"/>
                <a:gd name="f41" fmla="val 68"/>
                <a:gd name="f42" fmla="val 66"/>
                <a:gd name="f43" fmla="val 62"/>
                <a:gd name="f44" fmla="val 64"/>
                <a:gd name="f45" fmla="val 63"/>
                <a:gd name="f46" fmla="val 57"/>
                <a:gd name="f47" fmla="val 44"/>
                <a:gd name="f48" fmla="val 46"/>
                <a:gd name="f49" fmla="val 38"/>
                <a:gd name="f50" fmla="val 49"/>
                <a:gd name="f51" fmla="val 25"/>
                <a:gd name="f52" fmla="val 53"/>
                <a:gd name="f53" fmla="val 13"/>
                <a:gd name="f54" fmla="val 56"/>
                <a:gd name="f55" fmla="val 8"/>
                <a:gd name="f56" fmla="val 59"/>
                <a:gd name="f57" fmla="+- 0 0 -90"/>
                <a:gd name="f58" fmla="*/ f3 1 103"/>
                <a:gd name="f59" fmla="*/ f4 1 77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103"/>
                <a:gd name="f68" fmla="*/ f64 1 77"/>
                <a:gd name="f69" fmla="*/ 0 f65 1"/>
                <a:gd name="f70" fmla="*/ 55 f64 1"/>
                <a:gd name="f71" fmla="*/ 4 f65 1"/>
                <a:gd name="f72" fmla="*/ 50 f64 1"/>
                <a:gd name="f73" fmla="*/ 81 f65 1"/>
                <a:gd name="f74" fmla="*/ 6 f64 1"/>
                <a:gd name="f75" fmla="*/ 85 f65 1"/>
                <a:gd name="f76" fmla="*/ 0 f64 1"/>
                <a:gd name="f77" fmla="*/ 90 f65 1"/>
                <a:gd name="f78" fmla="*/ 4 f64 1"/>
                <a:gd name="f79" fmla="*/ 102 f65 1"/>
                <a:gd name="f80" fmla="*/ 34 f64 1"/>
                <a:gd name="f81" fmla="*/ 101 f65 1"/>
                <a:gd name="f82" fmla="*/ 41 f64 1"/>
                <a:gd name="f83" fmla="*/ 74 f65 1"/>
                <a:gd name="f84" fmla="*/ 69 f64 1"/>
                <a:gd name="f85" fmla="*/ 66 f65 1"/>
                <a:gd name="f86" fmla="*/ 77 f64 1"/>
                <a:gd name="f87" fmla="*/ 63 f65 1"/>
                <a:gd name="f88" fmla="*/ 57 f64 1"/>
                <a:gd name="f89" fmla="*/ 50 f65 1"/>
                <a:gd name="f90" fmla="*/ 46 f64 1"/>
                <a:gd name="f91" fmla="*/ 13 f65 1"/>
                <a:gd name="f92" fmla="*/ 56 f64 1"/>
                <a:gd name="f93" fmla="+- f66 0 f1"/>
                <a:gd name="f94" fmla="*/ f69 1 103"/>
                <a:gd name="f95" fmla="*/ f70 1 77"/>
                <a:gd name="f96" fmla="*/ f71 1 103"/>
                <a:gd name="f97" fmla="*/ f72 1 77"/>
                <a:gd name="f98" fmla="*/ f73 1 103"/>
                <a:gd name="f99" fmla="*/ f74 1 77"/>
                <a:gd name="f100" fmla="*/ f75 1 103"/>
                <a:gd name="f101" fmla="*/ f76 1 77"/>
                <a:gd name="f102" fmla="*/ f77 1 103"/>
                <a:gd name="f103" fmla="*/ f78 1 77"/>
                <a:gd name="f104" fmla="*/ f79 1 103"/>
                <a:gd name="f105" fmla="*/ f80 1 77"/>
                <a:gd name="f106" fmla="*/ f81 1 103"/>
                <a:gd name="f107" fmla="*/ f82 1 77"/>
                <a:gd name="f108" fmla="*/ f83 1 103"/>
                <a:gd name="f109" fmla="*/ f84 1 77"/>
                <a:gd name="f110" fmla="*/ f85 1 103"/>
                <a:gd name="f111" fmla="*/ f86 1 77"/>
                <a:gd name="f112" fmla="*/ f87 1 103"/>
                <a:gd name="f113" fmla="*/ f88 1 77"/>
                <a:gd name="f114" fmla="*/ f89 1 103"/>
                <a:gd name="f115" fmla="*/ f90 1 77"/>
                <a:gd name="f116" fmla="*/ f91 1 103"/>
                <a:gd name="f117" fmla="*/ f92 1 77"/>
                <a:gd name="f118" fmla="*/ 0 1 f67"/>
                <a:gd name="f119" fmla="*/ f61 1 f67"/>
                <a:gd name="f120" fmla="*/ 0 1 f68"/>
                <a:gd name="f121" fmla="*/ f62 1 f68"/>
                <a:gd name="f122" fmla="*/ f94 1 f67"/>
                <a:gd name="f123" fmla="*/ f95 1 f68"/>
                <a:gd name="f124" fmla="*/ f96 1 f67"/>
                <a:gd name="f125" fmla="*/ f97 1 f68"/>
                <a:gd name="f126" fmla="*/ f98 1 f67"/>
                <a:gd name="f127" fmla="*/ f99 1 f68"/>
                <a:gd name="f128" fmla="*/ f100 1 f67"/>
                <a:gd name="f129" fmla="*/ f101 1 f68"/>
                <a:gd name="f130" fmla="*/ f102 1 f67"/>
                <a:gd name="f131" fmla="*/ f103 1 f68"/>
                <a:gd name="f132" fmla="*/ f104 1 f67"/>
                <a:gd name="f133" fmla="*/ f105 1 f68"/>
                <a:gd name="f134" fmla="*/ f106 1 f67"/>
                <a:gd name="f135" fmla="*/ f107 1 f68"/>
                <a:gd name="f136" fmla="*/ f108 1 f67"/>
                <a:gd name="f137" fmla="*/ f109 1 f68"/>
                <a:gd name="f138" fmla="*/ f110 1 f67"/>
                <a:gd name="f139" fmla="*/ f111 1 f68"/>
                <a:gd name="f140" fmla="*/ f112 1 f67"/>
                <a:gd name="f141" fmla="*/ f113 1 f68"/>
                <a:gd name="f142" fmla="*/ f114 1 f67"/>
                <a:gd name="f143" fmla="*/ f115 1 f68"/>
                <a:gd name="f144" fmla="*/ f116 1 f67"/>
                <a:gd name="f145" fmla="*/ f117 1 f68"/>
                <a:gd name="f146" fmla="*/ f118 f58 1"/>
                <a:gd name="f147" fmla="*/ f119 f58 1"/>
                <a:gd name="f148" fmla="*/ f121 f59 1"/>
                <a:gd name="f149" fmla="*/ f120 f59 1"/>
                <a:gd name="f150" fmla="*/ f122 f58 1"/>
                <a:gd name="f151" fmla="*/ f123 f59 1"/>
                <a:gd name="f152" fmla="*/ f124 f58 1"/>
                <a:gd name="f153" fmla="*/ f125 f59 1"/>
                <a:gd name="f154" fmla="*/ f126 f58 1"/>
                <a:gd name="f155" fmla="*/ f127 f59 1"/>
                <a:gd name="f156" fmla="*/ f128 f58 1"/>
                <a:gd name="f157" fmla="*/ f129 f59 1"/>
                <a:gd name="f158" fmla="*/ f130 f58 1"/>
                <a:gd name="f159" fmla="*/ f131 f59 1"/>
                <a:gd name="f160" fmla="*/ f132 f58 1"/>
                <a:gd name="f161" fmla="*/ f133 f59 1"/>
                <a:gd name="f162" fmla="*/ f134 f58 1"/>
                <a:gd name="f163" fmla="*/ f135 f59 1"/>
                <a:gd name="f164" fmla="*/ f136 f58 1"/>
                <a:gd name="f165" fmla="*/ f137 f59 1"/>
                <a:gd name="f166" fmla="*/ f138 f58 1"/>
                <a:gd name="f167" fmla="*/ f139 f59 1"/>
                <a:gd name="f168" fmla="*/ f140 f58 1"/>
                <a:gd name="f169" fmla="*/ f141 f59 1"/>
                <a:gd name="f170" fmla="*/ f142 f58 1"/>
                <a:gd name="f171" fmla="*/ f143 f59 1"/>
                <a:gd name="f172" fmla="*/ f144 f58 1"/>
                <a:gd name="f173" fmla="*/ f145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50" y="f151"/>
                </a:cxn>
                <a:cxn ang="f93">
                  <a:pos x="f152" y="f153"/>
                </a:cxn>
                <a:cxn ang="f93">
                  <a:pos x="f154" y="f155"/>
                </a:cxn>
                <a:cxn ang="f93">
                  <a:pos x="f156" y="f157"/>
                </a:cxn>
                <a:cxn ang="f93">
                  <a:pos x="f158" y="f159"/>
                </a:cxn>
                <a:cxn ang="f93">
                  <a:pos x="f160" y="f161"/>
                </a:cxn>
                <a:cxn ang="f93">
                  <a:pos x="f162" y="f163"/>
                </a:cxn>
                <a:cxn ang="f93">
                  <a:pos x="f164" y="f165"/>
                </a:cxn>
                <a:cxn ang="f93">
                  <a:pos x="f166" y="f167"/>
                </a:cxn>
                <a:cxn ang="f93">
                  <a:pos x="f168" y="f169"/>
                </a:cxn>
                <a:cxn ang="f93">
                  <a:pos x="f170" y="f171"/>
                </a:cxn>
                <a:cxn ang="f93">
                  <a:pos x="f172" y="f173"/>
                </a:cxn>
                <a:cxn ang="f93">
                  <a:pos x="f150" y="f151"/>
                </a:cxn>
              </a:cxnLst>
              <a:rect l="f146" t="f149" r="f147" b="f148"/>
              <a:pathLst>
                <a:path w="103" h="77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8" y="f16"/>
                    <a:pt x="f17" y="f18"/>
                  </a:cubicBezTo>
                  <a:cubicBezTo>
                    <a:pt x="f19" y="f12"/>
                    <a:pt x="f20" y="f21"/>
                    <a:pt x="f20" y="f5"/>
                  </a:cubicBezTo>
                  <a:cubicBezTo>
                    <a:pt x="f22" y="f5"/>
                    <a:pt x="f23" y="f10"/>
                    <a:pt x="f24" y="f12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6" y="f31"/>
                    <a:pt x="f6" y="f32"/>
                    <a:pt x="f33" y="f34"/>
                  </a:cubicBezTo>
                  <a:cubicBezTo>
                    <a:pt x="f35" y="f13"/>
                    <a:pt x="f19" y="f36"/>
                    <a:pt x="f37" y="f38"/>
                  </a:cubicBezTo>
                  <a:cubicBezTo>
                    <a:pt x="f39" y="f40"/>
                    <a:pt x="f41" y="f37"/>
                    <a:pt x="f42" y="f7"/>
                  </a:cubicBezTo>
                  <a:cubicBezTo>
                    <a:pt x="f43" y="f39"/>
                    <a:pt x="f44" y="f44"/>
                    <a:pt x="f45" y="f46"/>
                  </a:cubicBezTo>
                  <a:cubicBezTo>
                    <a:pt x="f45" y="f47"/>
                    <a:pt x="f45" y="f47"/>
                    <a:pt x="f13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46"/>
                    <a:pt x="f12" y="f56"/>
                    <a:pt x="f5" y="f8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237F314-6930-85A6-66F2-4A9F3F15EC89}"/>
                </a:ext>
              </a:extLst>
            </p:cNvPr>
            <p:cNvSpPr/>
            <p:nvPr/>
          </p:nvSpPr>
          <p:spPr>
            <a:xfrm>
              <a:off x="4332911" y="1890549"/>
              <a:ext cx="190496" cy="13440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4"/>
                <a:gd name="f8" fmla="val 9"/>
                <a:gd name="f9" fmla="val 11"/>
                <a:gd name="f10" fmla="val 5"/>
                <a:gd name="f11" fmla="val 23"/>
                <a:gd name="f12" fmla="val 2"/>
                <a:gd name="f13" fmla="val 30"/>
                <a:gd name="f14" fmla="val 6"/>
                <a:gd name="f15" fmla="val 26"/>
                <a:gd name="f16" fmla="val 13"/>
                <a:gd name="f17" fmla="val 22"/>
                <a:gd name="f18" fmla="val 19"/>
                <a:gd name="f19" fmla="val 17"/>
                <a:gd name="f20" fmla="val 14"/>
                <a:gd name="f21" fmla="val 20"/>
                <a:gd name="f22" fmla="val 16"/>
                <a:gd name="f23" fmla="val 7"/>
                <a:gd name="f24" fmla="+- 0 0 -90"/>
                <a:gd name="f25" fmla="*/ f3 1 34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4"/>
                <a:gd name="f35" fmla="*/ f31 1 24"/>
                <a:gd name="f36" fmla="*/ 0 f32 1"/>
                <a:gd name="f37" fmla="*/ 9 f31 1"/>
                <a:gd name="f38" fmla="*/ 34 f32 1"/>
                <a:gd name="f39" fmla="*/ 0 f31 1"/>
                <a:gd name="f40" fmla="*/ 22 f32 1"/>
                <a:gd name="f41" fmla="*/ 19 f31 1"/>
                <a:gd name="f42" fmla="*/ 14 f32 1"/>
                <a:gd name="f43" fmla="*/ 20 f31 1"/>
                <a:gd name="f44" fmla="+- f33 0 f1"/>
                <a:gd name="f45" fmla="*/ f36 1 34"/>
                <a:gd name="f46" fmla="*/ f37 1 24"/>
                <a:gd name="f47" fmla="*/ f38 1 34"/>
                <a:gd name="f48" fmla="*/ f39 1 24"/>
                <a:gd name="f49" fmla="*/ f40 1 34"/>
                <a:gd name="f50" fmla="*/ f41 1 24"/>
                <a:gd name="f51" fmla="*/ f42 1 34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4" h="24">
                  <a:moveTo>
                    <a:pt x="f5" y="f8"/>
                  </a:moveTo>
                  <a:cubicBezTo>
                    <a:pt x="f9" y="f10"/>
                    <a:pt x="f11" y="f12"/>
                    <a:pt x="f6" y="f5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8" y="f7"/>
                    <a:pt x="f19" y="f11"/>
                    <a:pt x="f20" y="f21"/>
                  </a:cubicBezTo>
                  <a:cubicBezTo>
                    <a:pt x="f8" y="f22"/>
                    <a:pt x="f23" y="f8"/>
                    <a:pt x="f5" y="f8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BEE4662-BB3B-7A24-4897-C11F8E199DC1}"/>
                </a:ext>
              </a:extLst>
            </p:cNvPr>
            <p:cNvSpPr/>
            <p:nvPr/>
          </p:nvSpPr>
          <p:spPr>
            <a:xfrm>
              <a:off x="4775289" y="1890549"/>
              <a:ext cx="195791" cy="13440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24"/>
                <a:gd name="f8" fmla="val 12"/>
                <a:gd name="f9" fmla="val 2"/>
                <a:gd name="f10" fmla="val 5"/>
                <a:gd name="f11" fmla="val 9"/>
                <a:gd name="f12" fmla="val 29"/>
                <a:gd name="f13" fmla="val 8"/>
                <a:gd name="f14" fmla="val 28"/>
                <a:gd name="f15" fmla="val 14"/>
                <a:gd name="f16" fmla="val 25"/>
                <a:gd name="f17" fmla="val 16"/>
                <a:gd name="f18" fmla="val 17"/>
                <a:gd name="f19" fmla="val 11"/>
                <a:gd name="f20" fmla="val 15"/>
                <a:gd name="f21" fmla="val 7"/>
                <a:gd name="f22" fmla="val 10"/>
                <a:gd name="f23" fmla="val 4"/>
                <a:gd name="f24" fmla="+- 0 0 -90"/>
                <a:gd name="f25" fmla="*/ f3 1 35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5"/>
                <a:gd name="f35" fmla="*/ f31 1 24"/>
                <a:gd name="f36" fmla="*/ 0 f32 1"/>
                <a:gd name="f37" fmla="*/ 0 f31 1"/>
                <a:gd name="f38" fmla="*/ 35 f32 1"/>
                <a:gd name="f39" fmla="*/ 9 f31 1"/>
                <a:gd name="f40" fmla="*/ 25 f32 1"/>
                <a:gd name="f41" fmla="*/ 16 f31 1"/>
                <a:gd name="f42" fmla="*/ 11 f32 1"/>
                <a:gd name="f43" fmla="*/ 15 f31 1"/>
                <a:gd name="f44" fmla="+- f33 0 f1"/>
                <a:gd name="f45" fmla="*/ f36 1 35"/>
                <a:gd name="f46" fmla="*/ f37 1 24"/>
                <a:gd name="f47" fmla="*/ f38 1 35"/>
                <a:gd name="f48" fmla="*/ f39 1 24"/>
                <a:gd name="f49" fmla="*/ f40 1 35"/>
                <a:gd name="f50" fmla="*/ f41 1 24"/>
                <a:gd name="f51" fmla="*/ f42 1 35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5" h="24">
                  <a:moveTo>
                    <a:pt x="f5" y="f5"/>
                  </a:moveTo>
                  <a:cubicBezTo>
                    <a:pt x="f8" y="f9"/>
                    <a:pt x="f7" y="f10"/>
                    <a:pt x="f6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7"/>
                    <a:pt x="f18" y="f7"/>
                    <a:pt x="f19" y="f20"/>
                  </a:cubicBezTo>
                  <a:cubicBezTo>
                    <a:pt x="f21" y="f22"/>
                    <a:pt x="f23" y="f10"/>
                    <a:pt x="f5" y="f5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" name="Grupo 2">
            <a:extLst>
              <a:ext uri="{FF2B5EF4-FFF2-40B4-BE49-F238E27FC236}">
                <a16:creationId xmlns:a16="http://schemas.microsoft.com/office/drawing/2014/main" id="{6DE40271-88BE-015B-35FA-4E8C1B06A879}"/>
              </a:ext>
            </a:extLst>
          </p:cNvPr>
          <p:cNvGrpSpPr/>
          <p:nvPr/>
        </p:nvGrpSpPr>
        <p:grpSpPr>
          <a:xfrm>
            <a:off x="3874660" y="1633374"/>
            <a:ext cx="1576891" cy="1785383"/>
            <a:chOff x="3874660" y="1633374"/>
            <a:chExt cx="1576891" cy="1785383"/>
          </a:xfrm>
        </p:grpSpPr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38C6DB01-70E3-864E-F547-35E078B23635}"/>
                </a:ext>
              </a:extLst>
            </p:cNvPr>
            <p:cNvSpPr/>
            <p:nvPr/>
          </p:nvSpPr>
          <p:spPr>
            <a:xfrm>
              <a:off x="4259887" y="1633374"/>
              <a:ext cx="789502" cy="3301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59"/>
                <a:gd name="f8" fmla="val 75"/>
                <a:gd name="f9" fmla="val 15"/>
                <a:gd name="f10" fmla="val 88"/>
                <a:gd name="f11" fmla="val 16"/>
                <a:gd name="f12" fmla="val 99"/>
                <a:gd name="f13" fmla="val 10"/>
                <a:gd name="f14" fmla="val 111"/>
                <a:gd name="f15" fmla="val 8"/>
                <a:gd name="f16" fmla="val 119"/>
                <a:gd name="f17" fmla="val 6"/>
                <a:gd name="f18" fmla="val 126"/>
                <a:gd name="f19" fmla="val 4"/>
                <a:gd name="f20" fmla="val 133"/>
                <a:gd name="f21" fmla="val 2"/>
                <a:gd name="f22" fmla="val 139"/>
                <a:gd name="f23" fmla="val 140"/>
                <a:gd name="f24" fmla="val 17"/>
                <a:gd name="f25" fmla="val 27"/>
                <a:gd name="f26" fmla="val 37"/>
                <a:gd name="f27" fmla="val 41"/>
                <a:gd name="f28" fmla="val 45"/>
                <a:gd name="f29" fmla="val 49"/>
                <a:gd name="f30" fmla="val 55"/>
                <a:gd name="f31" fmla="val 132"/>
                <a:gd name="f32" fmla="val 130"/>
                <a:gd name="f33" fmla="val 129"/>
                <a:gd name="f34" fmla="val 127"/>
                <a:gd name="f35" fmla="val 115"/>
                <a:gd name="f36" fmla="val 54"/>
                <a:gd name="f37" fmla="val 103"/>
                <a:gd name="f38" fmla="val 51"/>
                <a:gd name="f39" fmla="val 92"/>
                <a:gd name="f40" fmla="val 46"/>
                <a:gd name="f41" fmla="val 77"/>
                <a:gd name="f42" fmla="val 62"/>
                <a:gd name="f43" fmla="val 47"/>
                <a:gd name="f44" fmla="val 36"/>
                <a:gd name="f45" fmla="val 25"/>
                <a:gd name="f46" fmla="val 13"/>
                <a:gd name="f47" fmla="val 57"/>
                <a:gd name="f48" fmla="val 43"/>
                <a:gd name="f49" fmla="val 42"/>
                <a:gd name="f50" fmla="val 40"/>
                <a:gd name="f51" fmla="val 29"/>
                <a:gd name="f52" fmla="val 18"/>
                <a:gd name="f53" fmla="val 7"/>
                <a:gd name="f54" fmla="val 1"/>
                <a:gd name="f55" fmla="val 22"/>
                <a:gd name="f56" fmla="val 53"/>
                <a:gd name="f57" fmla="val 14"/>
                <a:gd name="f58" fmla="val 61"/>
                <a:gd name="f59" fmla="val 66"/>
                <a:gd name="f60" fmla="val 69"/>
                <a:gd name="f61" fmla="val 72"/>
                <a:gd name="f62" fmla="+- 0 0 -90"/>
                <a:gd name="f63" fmla="*/ f3 1 141"/>
                <a:gd name="f64" fmla="*/ f4 1 59"/>
                <a:gd name="f65" fmla="val f5"/>
                <a:gd name="f66" fmla="val f6"/>
                <a:gd name="f67" fmla="val f7"/>
                <a:gd name="f68" fmla="*/ f62 f0 1"/>
                <a:gd name="f69" fmla="+- f67 0 f65"/>
                <a:gd name="f70" fmla="+- f66 0 f65"/>
                <a:gd name="f71" fmla="*/ f68 1 f2"/>
                <a:gd name="f72" fmla="*/ f70 1 141"/>
                <a:gd name="f73" fmla="*/ f69 1 59"/>
                <a:gd name="f74" fmla="*/ 75 f70 1"/>
                <a:gd name="f75" fmla="*/ 15 f69 1"/>
                <a:gd name="f76" fmla="*/ 111 f70 1"/>
                <a:gd name="f77" fmla="*/ 8 f69 1"/>
                <a:gd name="f78" fmla="*/ 133 f70 1"/>
                <a:gd name="f79" fmla="*/ 2 f69 1"/>
                <a:gd name="f80" fmla="*/ 140 f70 1"/>
                <a:gd name="f81" fmla="*/ 141 f70 1"/>
                <a:gd name="f82" fmla="*/ 37 f69 1"/>
                <a:gd name="f83" fmla="*/ 49 f69 1"/>
                <a:gd name="f84" fmla="*/ 132 f70 1"/>
                <a:gd name="f85" fmla="*/ 55 f69 1"/>
                <a:gd name="f86" fmla="*/ 127 f70 1"/>
                <a:gd name="f87" fmla="*/ 92 f70 1"/>
                <a:gd name="f88" fmla="*/ 46 f69 1"/>
                <a:gd name="f89" fmla="*/ 47 f70 1"/>
                <a:gd name="f90" fmla="*/ 13 f70 1"/>
                <a:gd name="f91" fmla="*/ 0 f70 1"/>
                <a:gd name="f92" fmla="*/ 43 f69 1"/>
                <a:gd name="f93" fmla="*/ 40 f69 1"/>
                <a:gd name="f94" fmla="*/ 7 f69 1"/>
                <a:gd name="f95" fmla="*/ 7 f70 1"/>
                <a:gd name="f96" fmla="*/ 53 f70 1"/>
                <a:gd name="f97" fmla="*/ 14 f69 1"/>
                <a:gd name="f98" fmla="*/ 66 f70 1"/>
                <a:gd name="f99" fmla="+- f71 0 f1"/>
                <a:gd name="f100" fmla="*/ f74 1 141"/>
                <a:gd name="f101" fmla="*/ f75 1 59"/>
                <a:gd name="f102" fmla="*/ f76 1 141"/>
                <a:gd name="f103" fmla="*/ f77 1 59"/>
                <a:gd name="f104" fmla="*/ f78 1 141"/>
                <a:gd name="f105" fmla="*/ f79 1 59"/>
                <a:gd name="f106" fmla="*/ f80 1 141"/>
                <a:gd name="f107" fmla="*/ f81 1 141"/>
                <a:gd name="f108" fmla="*/ f82 1 59"/>
                <a:gd name="f109" fmla="*/ f83 1 59"/>
                <a:gd name="f110" fmla="*/ f84 1 141"/>
                <a:gd name="f111" fmla="*/ f85 1 59"/>
                <a:gd name="f112" fmla="*/ f86 1 141"/>
                <a:gd name="f113" fmla="*/ f87 1 141"/>
                <a:gd name="f114" fmla="*/ f88 1 59"/>
                <a:gd name="f115" fmla="*/ f89 1 141"/>
                <a:gd name="f116" fmla="*/ f90 1 141"/>
                <a:gd name="f117" fmla="*/ f91 1 141"/>
                <a:gd name="f118" fmla="*/ f92 1 59"/>
                <a:gd name="f119" fmla="*/ f93 1 59"/>
                <a:gd name="f120" fmla="*/ f94 1 59"/>
                <a:gd name="f121" fmla="*/ f95 1 141"/>
                <a:gd name="f122" fmla="*/ f96 1 141"/>
                <a:gd name="f123" fmla="*/ f97 1 59"/>
                <a:gd name="f124" fmla="*/ f98 1 141"/>
                <a:gd name="f125" fmla="*/ 0 1 f72"/>
                <a:gd name="f126" fmla="*/ f66 1 f72"/>
                <a:gd name="f127" fmla="*/ 0 1 f73"/>
                <a:gd name="f128" fmla="*/ f67 1 f73"/>
                <a:gd name="f129" fmla="*/ f100 1 f72"/>
                <a:gd name="f130" fmla="*/ f101 1 f73"/>
                <a:gd name="f131" fmla="*/ f102 1 f72"/>
                <a:gd name="f132" fmla="*/ f103 1 f73"/>
                <a:gd name="f133" fmla="*/ f104 1 f72"/>
                <a:gd name="f134" fmla="*/ f105 1 f73"/>
                <a:gd name="f135" fmla="*/ f106 1 f72"/>
                <a:gd name="f136" fmla="*/ f107 1 f72"/>
                <a:gd name="f137" fmla="*/ f108 1 f73"/>
                <a:gd name="f138" fmla="*/ f109 1 f73"/>
                <a:gd name="f139" fmla="*/ f110 1 f72"/>
                <a:gd name="f140" fmla="*/ f111 1 f73"/>
                <a:gd name="f141" fmla="*/ f112 1 f72"/>
                <a:gd name="f142" fmla="*/ f113 1 f72"/>
                <a:gd name="f143" fmla="*/ f114 1 f73"/>
                <a:gd name="f144" fmla="*/ f115 1 f72"/>
                <a:gd name="f145" fmla="*/ f116 1 f72"/>
                <a:gd name="f146" fmla="*/ f117 1 f72"/>
                <a:gd name="f147" fmla="*/ f118 1 f73"/>
                <a:gd name="f148" fmla="*/ f119 1 f73"/>
                <a:gd name="f149" fmla="*/ f120 1 f73"/>
                <a:gd name="f150" fmla="*/ f121 1 f72"/>
                <a:gd name="f151" fmla="*/ f122 1 f72"/>
                <a:gd name="f152" fmla="*/ f123 1 f73"/>
                <a:gd name="f153" fmla="*/ f124 1 f72"/>
                <a:gd name="f154" fmla="*/ f125 f63 1"/>
                <a:gd name="f155" fmla="*/ f126 f63 1"/>
                <a:gd name="f156" fmla="*/ f128 f64 1"/>
                <a:gd name="f157" fmla="*/ f127 f64 1"/>
                <a:gd name="f158" fmla="*/ f129 f63 1"/>
                <a:gd name="f159" fmla="*/ f130 f64 1"/>
                <a:gd name="f160" fmla="*/ f131 f63 1"/>
                <a:gd name="f161" fmla="*/ f132 f64 1"/>
                <a:gd name="f162" fmla="*/ f133 f63 1"/>
                <a:gd name="f163" fmla="*/ f134 f64 1"/>
                <a:gd name="f164" fmla="*/ f135 f63 1"/>
                <a:gd name="f165" fmla="*/ f136 f63 1"/>
                <a:gd name="f166" fmla="*/ f137 f64 1"/>
                <a:gd name="f167" fmla="*/ f138 f64 1"/>
                <a:gd name="f168" fmla="*/ f139 f63 1"/>
                <a:gd name="f169" fmla="*/ f140 f64 1"/>
                <a:gd name="f170" fmla="*/ f141 f63 1"/>
                <a:gd name="f171" fmla="*/ f142 f63 1"/>
                <a:gd name="f172" fmla="*/ f143 f64 1"/>
                <a:gd name="f173" fmla="*/ f144 f63 1"/>
                <a:gd name="f174" fmla="*/ f145 f63 1"/>
                <a:gd name="f175" fmla="*/ f146 f63 1"/>
                <a:gd name="f176" fmla="*/ f147 f64 1"/>
                <a:gd name="f177" fmla="*/ f148 f64 1"/>
                <a:gd name="f178" fmla="*/ f149 f64 1"/>
                <a:gd name="f179" fmla="*/ f150 f63 1"/>
                <a:gd name="f180" fmla="*/ f151 f63 1"/>
                <a:gd name="f181" fmla="*/ f152 f64 1"/>
                <a:gd name="f182" fmla="*/ f15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9">
                  <a:pos x="f158" y="f159"/>
                </a:cxn>
                <a:cxn ang="f99">
                  <a:pos x="f160" y="f161"/>
                </a:cxn>
                <a:cxn ang="f99">
                  <a:pos x="f162" y="f163"/>
                </a:cxn>
                <a:cxn ang="f99">
                  <a:pos x="f164" y="f161"/>
                </a:cxn>
                <a:cxn ang="f99">
                  <a:pos x="f165" y="f166"/>
                </a:cxn>
                <a:cxn ang="f99">
                  <a:pos x="f164" y="f167"/>
                </a:cxn>
                <a:cxn ang="f99">
                  <a:pos x="f168" y="f169"/>
                </a:cxn>
                <a:cxn ang="f99">
                  <a:pos x="f170" y="f169"/>
                </a:cxn>
                <a:cxn ang="f99">
                  <a:pos x="f171" y="f172"/>
                </a:cxn>
                <a:cxn ang="f99">
                  <a:pos x="f173" y="f172"/>
                </a:cxn>
                <a:cxn ang="f99">
                  <a:pos x="f174" y="f169"/>
                </a:cxn>
                <a:cxn ang="f99">
                  <a:pos x="f175" y="f176"/>
                </a:cxn>
                <a:cxn ang="f99">
                  <a:pos x="f175" y="f177"/>
                </a:cxn>
                <a:cxn ang="f99">
                  <a:pos x="f175" y="f178"/>
                </a:cxn>
                <a:cxn ang="f99">
                  <a:pos x="f179" y="f163"/>
                </a:cxn>
                <a:cxn ang="f99">
                  <a:pos x="f180" y="f181"/>
                </a:cxn>
                <a:cxn ang="f99">
                  <a:pos x="f182" y="f159"/>
                </a:cxn>
                <a:cxn ang="f99">
                  <a:pos x="f158" y="f159"/>
                </a:cxn>
              </a:cxnLst>
              <a:rect l="f154" t="f157" r="f155" b="f156"/>
              <a:pathLst>
                <a:path w="141" h="5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5"/>
                    <a:pt x="f23" y="f21"/>
                    <a:pt x="f23" y="f15"/>
                  </a:cubicBezTo>
                  <a:cubicBezTo>
                    <a:pt x="f23" y="f24"/>
                    <a:pt x="f23" y="f25"/>
                    <a:pt x="f6" y="f26"/>
                  </a:cubicBezTo>
                  <a:cubicBezTo>
                    <a:pt x="f23" y="f27"/>
                    <a:pt x="f23" y="f28"/>
                    <a:pt x="f23" y="f29"/>
                  </a:cubicBezTo>
                  <a:cubicBezTo>
                    <a:pt x="f6" y="f30"/>
                    <a:pt x="f22" y="f7"/>
                    <a:pt x="f31" y="f30"/>
                  </a:cubicBezTo>
                  <a:cubicBezTo>
                    <a:pt x="f32" y="f30"/>
                    <a:pt x="f33" y="f30"/>
                    <a:pt x="f34" y="f30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27"/>
                    <a:pt x="f42" y="f27"/>
                    <a:pt x="f43" y="f40"/>
                  </a:cubicBezTo>
                  <a:cubicBezTo>
                    <a:pt x="f44" y="f38"/>
                    <a:pt x="f45" y="f36"/>
                    <a:pt x="f46" y="f30"/>
                  </a:cubicBezTo>
                  <a:cubicBezTo>
                    <a:pt x="f5" y="f47"/>
                    <a:pt x="f5" y="f47"/>
                    <a:pt x="f5" y="f48"/>
                  </a:cubicBezTo>
                  <a:cubicBezTo>
                    <a:pt x="f5" y="f49"/>
                    <a:pt x="f5" y="f27"/>
                    <a:pt x="f5" y="f50"/>
                  </a:cubicBezTo>
                  <a:cubicBezTo>
                    <a:pt x="f5" y="f51"/>
                    <a:pt x="f5" y="f52"/>
                    <a:pt x="f5" y="f53"/>
                  </a:cubicBezTo>
                  <a:cubicBezTo>
                    <a:pt x="f5" y="f21"/>
                    <a:pt x="f54" y="f5"/>
                    <a:pt x="f53" y="f21"/>
                  </a:cubicBezTo>
                  <a:cubicBezTo>
                    <a:pt x="f55" y="f17"/>
                    <a:pt x="f26" y="f13"/>
                    <a:pt x="f56" y="f57"/>
                  </a:cubicBezTo>
                  <a:cubicBezTo>
                    <a:pt x="f47" y="f9"/>
                    <a:pt x="f58" y="f11"/>
                    <a:pt x="f59" y="f9"/>
                  </a:cubicBezTo>
                  <a:cubicBezTo>
                    <a:pt x="f60" y="f9"/>
                    <a:pt x="f61" y="f9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CB55DD4-47A3-699C-2AB8-4E3B9125B470}"/>
                </a:ext>
              </a:extLst>
            </p:cNvPr>
            <p:cNvSpPr/>
            <p:nvPr/>
          </p:nvSpPr>
          <p:spPr>
            <a:xfrm>
              <a:off x="3874660" y="1689472"/>
              <a:ext cx="1576891" cy="172928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309"/>
                <a:gd name="f8" fmla="val 262"/>
                <a:gd name="f9" fmla="val 10"/>
                <a:gd name="f10" fmla="val 258"/>
                <a:gd name="f11" fmla="val 7"/>
                <a:gd name="f12" fmla="val 253"/>
                <a:gd name="f13" fmla="val 4"/>
                <a:gd name="f14" fmla="val 249"/>
                <a:gd name="f15" fmla="val 1"/>
                <a:gd name="f16" fmla="val 245"/>
                <a:gd name="f17" fmla="val 246"/>
                <a:gd name="f18" fmla="val 5"/>
                <a:gd name="f19" fmla="val 213"/>
                <a:gd name="f20" fmla="val 95"/>
                <a:gd name="f21" fmla="val 181"/>
                <a:gd name="f22" fmla="val 183"/>
                <a:gd name="f23" fmla="val 150"/>
                <a:gd name="f24" fmla="val 271"/>
                <a:gd name="f25" fmla="val 148"/>
                <a:gd name="f26" fmla="val 276"/>
                <a:gd name="f27" fmla="val 147"/>
                <a:gd name="f28" fmla="val 280"/>
                <a:gd name="f29" fmla="val 145"/>
                <a:gd name="f30" fmla="val 285"/>
                <a:gd name="f31" fmla="val 142"/>
                <a:gd name="f32" fmla="val 289"/>
                <a:gd name="f33" fmla="val 143"/>
                <a:gd name="f34" fmla="val 294"/>
                <a:gd name="f35" fmla="val 139"/>
                <a:gd name="f36" fmla="val 298"/>
                <a:gd name="f37" fmla="val 137"/>
                <a:gd name="f38" fmla="val 136"/>
                <a:gd name="f39" fmla="val 291"/>
                <a:gd name="f40" fmla="val 135"/>
                <a:gd name="f41" fmla="val 288"/>
                <a:gd name="f42" fmla="val 133"/>
                <a:gd name="f43" fmla="val 284"/>
                <a:gd name="f44" fmla="val 132"/>
                <a:gd name="f45" fmla="val 130"/>
                <a:gd name="f46" fmla="val 98"/>
                <a:gd name="f47" fmla="val 186"/>
                <a:gd name="f48" fmla="val 65"/>
                <a:gd name="f49" fmla="val 96"/>
                <a:gd name="f50" fmla="val 33"/>
                <a:gd name="f51" fmla="val 6"/>
                <a:gd name="f52" fmla="val 32"/>
                <a:gd name="f53" fmla="val 3"/>
                <a:gd name="f54" fmla="val 29"/>
                <a:gd name="f55" fmla="val 26"/>
                <a:gd name="f56" fmla="val 23"/>
                <a:gd name="f57" fmla="val 20"/>
                <a:gd name="f58" fmla="val 21"/>
                <a:gd name="f59" fmla="val 39"/>
                <a:gd name="f60" fmla="val 2"/>
                <a:gd name="f61" fmla="val 60"/>
                <a:gd name="f62" fmla="val 75"/>
                <a:gd name="f63" fmla="val 9"/>
                <a:gd name="f64" fmla="val 90"/>
                <a:gd name="f65" fmla="val 15"/>
                <a:gd name="f66" fmla="val 104"/>
                <a:gd name="f67" fmla="val 44"/>
                <a:gd name="f68" fmla="val 168"/>
                <a:gd name="f69" fmla="val 83"/>
                <a:gd name="f70" fmla="val 226"/>
                <a:gd name="f71" fmla="val 122"/>
                <a:gd name="f72" fmla="val 125"/>
                <a:gd name="f73" fmla="val 128"/>
                <a:gd name="f74" fmla="val 292"/>
                <a:gd name="f75" fmla="val 131"/>
                <a:gd name="f76" fmla="val 296"/>
                <a:gd name="f77" fmla="val 301"/>
                <a:gd name="f78" fmla="val 138"/>
                <a:gd name="f79" fmla="val 303"/>
                <a:gd name="f80" fmla="val 302"/>
                <a:gd name="f81" fmla="val 152"/>
                <a:gd name="f82" fmla="val 155"/>
                <a:gd name="f83" fmla="val 286"/>
                <a:gd name="f84" fmla="val 157"/>
                <a:gd name="f85" fmla="val 159"/>
                <a:gd name="f86" fmla="val 279"/>
                <a:gd name="f87" fmla="val 206"/>
                <a:gd name="f88" fmla="val 209"/>
                <a:gd name="f89" fmla="val 227"/>
                <a:gd name="f90" fmla="val 173"/>
                <a:gd name="f91" fmla="val 243"/>
                <a:gd name="f92" fmla="val 146"/>
                <a:gd name="f93" fmla="val 119"/>
                <a:gd name="f94" fmla="val 269"/>
                <a:gd name="f95" fmla="val 89"/>
                <a:gd name="f96" fmla="val 62"/>
                <a:gd name="f97" fmla="val 35"/>
                <a:gd name="f98" fmla="+- 0 0 -90"/>
                <a:gd name="f99" fmla="*/ f3 1 282"/>
                <a:gd name="f100" fmla="*/ f4 1 309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282"/>
                <a:gd name="f109" fmla="*/ f105 1 309"/>
                <a:gd name="f110" fmla="*/ 262 f106 1"/>
                <a:gd name="f111" fmla="*/ 10 f105 1"/>
                <a:gd name="f112" fmla="*/ 249 f106 1"/>
                <a:gd name="f113" fmla="*/ 1 f105 1"/>
                <a:gd name="f114" fmla="*/ 245 f106 1"/>
                <a:gd name="f115" fmla="*/ 7 f105 1"/>
                <a:gd name="f116" fmla="*/ 150 f106 1"/>
                <a:gd name="f117" fmla="*/ 271 f105 1"/>
                <a:gd name="f118" fmla="*/ 145 f106 1"/>
                <a:gd name="f119" fmla="*/ 285 f105 1"/>
                <a:gd name="f120" fmla="*/ 139 f106 1"/>
                <a:gd name="f121" fmla="*/ 298 f105 1"/>
                <a:gd name="f122" fmla="*/ 135 f106 1"/>
                <a:gd name="f123" fmla="*/ 288 f105 1"/>
                <a:gd name="f124" fmla="*/ 130 f106 1"/>
                <a:gd name="f125" fmla="*/ 276 f105 1"/>
                <a:gd name="f126" fmla="*/ 33 f106 1"/>
                <a:gd name="f127" fmla="*/ 6 f105 1"/>
                <a:gd name="f128" fmla="*/ 29 f106 1"/>
                <a:gd name="f129" fmla="*/ 0 f105 1"/>
                <a:gd name="f130" fmla="*/ 20 f106 1"/>
                <a:gd name="f131" fmla="*/ 2 f106 1"/>
                <a:gd name="f132" fmla="*/ 60 f105 1"/>
                <a:gd name="f133" fmla="*/ 15 f106 1"/>
                <a:gd name="f134" fmla="*/ 104 f105 1"/>
                <a:gd name="f135" fmla="*/ 122 f106 1"/>
                <a:gd name="f136" fmla="*/ 284 f105 1"/>
                <a:gd name="f137" fmla="*/ 131 f106 1"/>
                <a:gd name="f138" fmla="*/ 296 f105 1"/>
                <a:gd name="f139" fmla="*/ 137 f106 1"/>
                <a:gd name="f140" fmla="*/ 309 f105 1"/>
                <a:gd name="f141" fmla="*/ 152 f106 1"/>
                <a:gd name="f142" fmla="*/ 159 f106 1"/>
                <a:gd name="f143" fmla="*/ 279 f105 1"/>
                <a:gd name="f144" fmla="*/ 227 f106 1"/>
                <a:gd name="f145" fmla="*/ 173 f105 1"/>
                <a:gd name="f146" fmla="*/ 269 f106 1"/>
                <a:gd name="f147" fmla="*/ 89 f105 1"/>
                <a:gd name="f148" fmla="+- f107 0 f1"/>
                <a:gd name="f149" fmla="*/ f110 1 282"/>
                <a:gd name="f150" fmla="*/ f111 1 309"/>
                <a:gd name="f151" fmla="*/ f112 1 282"/>
                <a:gd name="f152" fmla="*/ f113 1 309"/>
                <a:gd name="f153" fmla="*/ f114 1 282"/>
                <a:gd name="f154" fmla="*/ f115 1 309"/>
                <a:gd name="f155" fmla="*/ f116 1 282"/>
                <a:gd name="f156" fmla="*/ f117 1 309"/>
                <a:gd name="f157" fmla="*/ f118 1 282"/>
                <a:gd name="f158" fmla="*/ f119 1 309"/>
                <a:gd name="f159" fmla="*/ f120 1 282"/>
                <a:gd name="f160" fmla="*/ f121 1 309"/>
                <a:gd name="f161" fmla="*/ f122 1 282"/>
                <a:gd name="f162" fmla="*/ f123 1 309"/>
                <a:gd name="f163" fmla="*/ f124 1 282"/>
                <a:gd name="f164" fmla="*/ f125 1 309"/>
                <a:gd name="f165" fmla="*/ f126 1 282"/>
                <a:gd name="f166" fmla="*/ f127 1 309"/>
                <a:gd name="f167" fmla="*/ f128 1 282"/>
                <a:gd name="f168" fmla="*/ f129 1 309"/>
                <a:gd name="f169" fmla="*/ f130 1 282"/>
                <a:gd name="f170" fmla="*/ f131 1 282"/>
                <a:gd name="f171" fmla="*/ f132 1 309"/>
                <a:gd name="f172" fmla="*/ f133 1 282"/>
                <a:gd name="f173" fmla="*/ f134 1 309"/>
                <a:gd name="f174" fmla="*/ f135 1 282"/>
                <a:gd name="f175" fmla="*/ f136 1 309"/>
                <a:gd name="f176" fmla="*/ f137 1 282"/>
                <a:gd name="f177" fmla="*/ f138 1 309"/>
                <a:gd name="f178" fmla="*/ f139 1 282"/>
                <a:gd name="f179" fmla="*/ f140 1 309"/>
                <a:gd name="f180" fmla="*/ f141 1 282"/>
                <a:gd name="f181" fmla="*/ f142 1 282"/>
                <a:gd name="f182" fmla="*/ f143 1 309"/>
                <a:gd name="f183" fmla="*/ f144 1 282"/>
                <a:gd name="f184" fmla="*/ f145 1 309"/>
                <a:gd name="f185" fmla="*/ f146 1 282"/>
                <a:gd name="f186" fmla="*/ f147 1 309"/>
                <a:gd name="f187" fmla="*/ 0 1 f108"/>
                <a:gd name="f188" fmla="*/ f102 1 f108"/>
                <a:gd name="f189" fmla="*/ 0 1 f109"/>
                <a:gd name="f190" fmla="*/ f103 1 f109"/>
                <a:gd name="f191" fmla="*/ f149 1 f108"/>
                <a:gd name="f192" fmla="*/ f150 1 f109"/>
                <a:gd name="f193" fmla="*/ f151 1 f108"/>
                <a:gd name="f194" fmla="*/ f152 1 f109"/>
                <a:gd name="f195" fmla="*/ f153 1 f108"/>
                <a:gd name="f196" fmla="*/ f154 1 f109"/>
                <a:gd name="f197" fmla="*/ f155 1 f108"/>
                <a:gd name="f198" fmla="*/ f156 1 f109"/>
                <a:gd name="f199" fmla="*/ f157 1 f108"/>
                <a:gd name="f200" fmla="*/ f158 1 f109"/>
                <a:gd name="f201" fmla="*/ f159 1 f108"/>
                <a:gd name="f202" fmla="*/ f160 1 f109"/>
                <a:gd name="f203" fmla="*/ f161 1 f108"/>
                <a:gd name="f204" fmla="*/ f162 1 f109"/>
                <a:gd name="f205" fmla="*/ f163 1 f108"/>
                <a:gd name="f206" fmla="*/ f164 1 f109"/>
                <a:gd name="f207" fmla="*/ f165 1 f108"/>
                <a:gd name="f208" fmla="*/ f166 1 f109"/>
                <a:gd name="f209" fmla="*/ f167 1 f108"/>
                <a:gd name="f210" fmla="*/ f168 1 f109"/>
                <a:gd name="f211" fmla="*/ f169 1 f108"/>
                <a:gd name="f212" fmla="*/ f170 1 f108"/>
                <a:gd name="f213" fmla="*/ f171 1 f109"/>
                <a:gd name="f214" fmla="*/ f172 1 f108"/>
                <a:gd name="f215" fmla="*/ f173 1 f109"/>
                <a:gd name="f216" fmla="*/ f174 1 f108"/>
                <a:gd name="f217" fmla="*/ f175 1 f109"/>
                <a:gd name="f218" fmla="*/ f176 1 f108"/>
                <a:gd name="f219" fmla="*/ f177 1 f109"/>
                <a:gd name="f220" fmla="*/ f178 1 f108"/>
                <a:gd name="f221" fmla="*/ f179 1 f109"/>
                <a:gd name="f222" fmla="*/ f180 1 f108"/>
                <a:gd name="f223" fmla="*/ f181 1 f108"/>
                <a:gd name="f224" fmla="*/ f182 1 f109"/>
                <a:gd name="f225" fmla="*/ f183 1 f108"/>
                <a:gd name="f226" fmla="*/ f184 1 f109"/>
                <a:gd name="f227" fmla="*/ f185 1 f108"/>
                <a:gd name="f228" fmla="*/ f186 1 f109"/>
                <a:gd name="f229" fmla="*/ f187 f99 1"/>
                <a:gd name="f230" fmla="*/ f188 f99 1"/>
                <a:gd name="f231" fmla="*/ f190 f100 1"/>
                <a:gd name="f232" fmla="*/ f189 f100 1"/>
                <a:gd name="f233" fmla="*/ f191 f99 1"/>
                <a:gd name="f234" fmla="*/ f192 f100 1"/>
                <a:gd name="f235" fmla="*/ f193 f99 1"/>
                <a:gd name="f236" fmla="*/ f194 f100 1"/>
                <a:gd name="f237" fmla="*/ f195 f99 1"/>
                <a:gd name="f238" fmla="*/ f196 f100 1"/>
                <a:gd name="f239" fmla="*/ f197 f99 1"/>
                <a:gd name="f240" fmla="*/ f198 f100 1"/>
                <a:gd name="f241" fmla="*/ f199 f99 1"/>
                <a:gd name="f242" fmla="*/ f200 f100 1"/>
                <a:gd name="f243" fmla="*/ f201 f99 1"/>
                <a:gd name="f244" fmla="*/ f202 f100 1"/>
                <a:gd name="f245" fmla="*/ f203 f99 1"/>
                <a:gd name="f246" fmla="*/ f204 f100 1"/>
                <a:gd name="f247" fmla="*/ f205 f99 1"/>
                <a:gd name="f248" fmla="*/ f206 f100 1"/>
                <a:gd name="f249" fmla="*/ f207 f99 1"/>
                <a:gd name="f250" fmla="*/ f208 f100 1"/>
                <a:gd name="f251" fmla="*/ f209 f99 1"/>
                <a:gd name="f252" fmla="*/ f210 f100 1"/>
                <a:gd name="f253" fmla="*/ f211 f99 1"/>
                <a:gd name="f254" fmla="*/ f212 f99 1"/>
                <a:gd name="f255" fmla="*/ f213 f100 1"/>
                <a:gd name="f256" fmla="*/ f214 f99 1"/>
                <a:gd name="f257" fmla="*/ f215 f100 1"/>
                <a:gd name="f258" fmla="*/ f216 f99 1"/>
                <a:gd name="f259" fmla="*/ f217 f100 1"/>
                <a:gd name="f260" fmla="*/ f218 f99 1"/>
                <a:gd name="f261" fmla="*/ f219 f100 1"/>
                <a:gd name="f262" fmla="*/ f220 f99 1"/>
                <a:gd name="f263" fmla="*/ f221 f100 1"/>
                <a:gd name="f264" fmla="*/ f222 f99 1"/>
                <a:gd name="f265" fmla="*/ f223 f99 1"/>
                <a:gd name="f266" fmla="*/ f224 f100 1"/>
                <a:gd name="f267" fmla="*/ f225 f99 1"/>
                <a:gd name="f268" fmla="*/ f226 f100 1"/>
                <a:gd name="f269" fmla="*/ f227 f99 1"/>
                <a:gd name="f270" fmla="*/ f228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8">
                  <a:pos x="f233" y="f234"/>
                </a:cxn>
                <a:cxn ang="f148">
                  <a:pos x="f235" y="f236"/>
                </a:cxn>
                <a:cxn ang="f148">
                  <a:pos x="f237" y="f238"/>
                </a:cxn>
                <a:cxn ang="f148">
                  <a:pos x="f239" y="f240"/>
                </a:cxn>
                <a:cxn ang="f148">
                  <a:pos x="f241" y="f242"/>
                </a:cxn>
                <a:cxn ang="f148">
                  <a:pos x="f243" y="f244"/>
                </a:cxn>
                <a:cxn ang="f148">
                  <a:pos x="f245" y="f246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9" y="f250"/>
                </a:cxn>
                <a:cxn ang="f148">
                  <a:pos x="f251" y="f252"/>
                </a:cxn>
                <a:cxn ang="f148">
                  <a:pos x="f253" y="f238"/>
                </a:cxn>
                <a:cxn ang="f148">
                  <a:pos x="f254" y="f255"/>
                </a:cxn>
                <a:cxn ang="f148">
                  <a:pos x="f256" y="f257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60" y="f261"/>
                </a:cxn>
                <a:cxn ang="f148">
                  <a:pos x="f260" y="f261"/>
                </a:cxn>
                <a:cxn ang="f148">
                  <a:pos x="f262" y="f263"/>
                </a:cxn>
                <a:cxn ang="f148">
                  <a:pos x="f264" y="f24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7" y="f268"/>
                </a:cxn>
                <a:cxn ang="f148">
                  <a:pos x="f269" y="f270"/>
                </a:cxn>
                <a:cxn ang="f148">
                  <a:pos x="f233" y="f234"/>
                </a:cxn>
              </a:cxnLst>
              <a:rect l="f229" t="f232" r="f230" b="f231"/>
              <a:pathLst>
                <a:path w="282" h="30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5"/>
                    <a:pt x="f17" y="f18"/>
                    <a:pt x="f16" y="f11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4"/>
                    <a:pt x="f38" y="f39"/>
                    <a:pt x="f40" y="f41"/>
                  </a:cubicBezTo>
                  <a:cubicBezTo>
                    <a:pt x="f42" y="f43"/>
                    <a:pt x="f44" y="f28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2" y="f15"/>
                    <a:pt x="f54" y="f5"/>
                  </a:cubicBezTo>
                  <a:cubicBezTo>
                    <a:pt x="f55" y="f53"/>
                    <a:pt x="f56" y="f18"/>
                    <a:pt x="f57" y="f11"/>
                  </a:cubicBezTo>
                  <a:cubicBezTo>
                    <a:pt x="f18" y="f58"/>
                    <a:pt x="f5" y="f59"/>
                    <a:pt x="f60" y="f61"/>
                  </a:cubicBezTo>
                  <a:cubicBezTo>
                    <a:pt x="f13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2" y="f41"/>
                    <a:pt x="f73" y="f74"/>
                    <a:pt x="f75" y="f76"/>
                  </a:cubicBezTo>
                  <a:cubicBezTo>
                    <a:pt x="f75" y="f76"/>
                    <a:pt x="f75" y="f76"/>
                    <a:pt x="f75" y="f76"/>
                  </a:cubicBezTo>
                  <a:cubicBezTo>
                    <a:pt x="f42" y="f77"/>
                    <a:pt x="f78" y="f79"/>
                    <a:pt x="f37" y="f7"/>
                  </a:cubicBezTo>
                  <a:cubicBezTo>
                    <a:pt x="f33" y="f80"/>
                    <a:pt x="f25" y="f76"/>
                    <a:pt x="f81" y="f41"/>
                  </a:cubicBezTo>
                  <a:cubicBezTo>
                    <a:pt x="f82" y="f83"/>
                    <a:pt x="f84" y="f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22" y="f16"/>
                    <a:pt x="f87" y="f88"/>
                    <a:pt x="f89" y="f90"/>
                  </a:cubicBezTo>
                  <a:cubicBezTo>
                    <a:pt x="f91" y="f92"/>
                    <a:pt x="f10" y="f93"/>
                    <a:pt x="f94" y="f95"/>
                  </a:cubicBezTo>
                  <a:cubicBezTo>
                    <a:pt x="f86" y="f96"/>
                    <a:pt x="f6" y="f97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0;p18">
            <a:extLst>
              <a:ext uri="{FF2B5EF4-FFF2-40B4-BE49-F238E27FC236}">
                <a16:creationId xmlns:a16="http://schemas.microsoft.com/office/drawing/2014/main" id="{02172399-A7F0-D349-AFD7-C66D2EA3FF2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This is a slide title</a:t>
            </a:r>
          </a:p>
        </p:txBody>
      </p:sp>
      <p:sp>
        <p:nvSpPr>
          <p:cNvPr id="3" name="Google Shape;161;p18">
            <a:extLst>
              <a:ext uri="{FF2B5EF4-FFF2-40B4-BE49-F238E27FC236}">
                <a16:creationId xmlns:a16="http://schemas.microsoft.com/office/drawing/2014/main" id="{708963DB-9C93-700C-2C5C-782540B614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784" y="1714408"/>
            <a:ext cx="4382582" cy="3158703"/>
          </a:xfrm>
        </p:spPr>
        <p:txBody>
          <a:bodyPr/>
          <a:lstStyle/>
          <a:p>
            <a:pPr lvl="0"/>
            <a:r>
              <a:rPr lang="en-US" sz="2000"/>
              <a:t>Here you have a list of items</a:t>
            </a:r>
          </a:p>
          <a:p>
            <a:pPr lvl="0">
              <a:spcBef>
                <a:spcPts val="0"/>
              </a:spcBef>
            </a:pPr>
            <a:r>
              <a:rPr lang="en-US" sz="2000"/>
              <a:t>And some text</a:t>
            </a:r>
          </a:p>
          <a:p>
            <a:pPr lvl="0">
              <a:spcBef>
                <a:spcPts val="0"/>
              </a:spcBef>
            </a:pPr>
            <a:r>
              <a:rPr lang="en-US" sz="2000"/>
              <a:t>But remember not to overload your slides with content</a:t>
            </a:r>
          </a:p>
          <a:p>
            <a:pPr marL="0" lvl="0" indent="0">
              <a:buNone/>
            </a:pPr>
            <a:r>
              <a:rPr lang="en-US" sz="2000"/>
              <a:t>Your audience will listen to you or read the content, but won’t do both. </a:t>
            </a:r>
          </a:p>
        </p:txBody>
      </p:sp>
      <p:sp>
        <p:nvSpPr>
          <p:cNvPr id="4" name="Google Shape;169;p18">
            <a:extLst>
              <a:ext uri="{FF2B5EF4-FFF2-40B4-BE49-F238E27FC236}">
                <a16:creationId xmlns:a16="http://schemas.microsoft.com/office/drawing/2014/main" id="{594B1EF6-F30D-485B-CA45-D02C7070A5D8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41511DB-7446-4E9F-B034-FB120666C835}" type="slidenum">
              <a:t>6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grpSp>
        <p:nvGrpSpPr>
          <p:cNvPr id="5" name="Grupo 1">
            <a:extLst>
              <a:ext uri="{FF2B5EF4-FFF2-40B4-BE49-F238E27FC236}">
                <a16:creationId xmlns:a16="http://schemas.microsoft.com/office/drawing/2014/main" id="{794D1D20-1D70-A983-8234-8C6816B93761}"/>
              </a:ext>
            </a:extLst>
          </p:cNvPr>
          <p:cNvGrpSpPr/>
          <p:nvPr/>
        </p:nvGrpSpPr>
        <p:grpSpPr>
          <a:xfrm>
            <a:off x="223342" y="788761"/>
            <a:ext cx="606676" cy="561972"/>
            <a:chOff x="223342" y="788761"/>
            <a:chExt cx="606676" cy="561972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D15D75F-DF48-5E57-C81E-DCC5C2A66687}"/>
                </a:ext>
              </a:extLst>
            </p:cNvPr>
            <p:cNvSpPr/>
            <p:nvPr/>
          </p:nvSpPr>
          <p:spPr>
            <a:xfrm>
              <a:off x="367515" y="846268"/>
              <a:ext cx="316967" cy="4439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0"/>
                <a:gd name="f7" fmla="val 308"/>
                <a:gd name="f8" fmla="val 10"/>
                <a:gd name="f9" fmla="val 2"/>
                <a:gd name="f10" fmla="val 8"/>
                <a:gd name="f11" fmla="val 4"/>
                <a:gd name="f12" fmla="val 5"/>
                <a:gd name="f13" fmla="val 1"/>
                <a:gd name="f14" fmla="val 7"/>
                <a:gd name="f15" fmla="val 9"/>
                <a:gd name="f16" fmla="val 19"/>
                <a:gd name="f17" fmla="val 13"/>
                <a:gd name="f18" fmla="val 28"/>
                <a:gd name="f19" fmla="val 23"/>
                <a:gd name="f20" fmla="val 37"/>
                <a:gd name="f21" fmla="val 32"/>
                <a:gd name="f22" fmla="val 39"/>
                <a:gd name="f23" fmla="val 34"/>
                <a:gd name="f24" fmla="val 40"/>
                <a:gd name="f25" fmla="val 41"/>
                <a:gd name="f26" fmla="val 42"/>
                <a:gd name="f27" fmla="val 43"/>
                <a:gd name="f28" fmla="val 54"/>
                <a:gd name="f29" fmla="val 53"/>
                <a:gd name="f30" fmla="val 58"/>
                <a:gd name="f31" fmla="val 61"/>
                <a:gd name="f32" fmla="val 57"/>
                <a:gd name="f33" fmla="val 64"/>
                <a:gd name="f34" fmla="val 60"/>
                <a:gd name="f35" fmla="val 70"/>
                <a:gd name="f36" fmla="val 67"/>
                <a:gd name="f37" fmla="val 71"/>
                <a:gd name="f38" fmla="val 76"/>
                <a:gd name="f39" fmla="val 80"/>
                <a:gd name="f40" fmla="val 83"/>
                <a:gd name="f41" fmla="val 48"/>
                <a:gd name="f42" fmla="val 88"/>
                <a:gd name="f43" fmla="val 44"/>
                <a:gd name="f44" fmla="val 102"/>
                <a:gd name="f45" fmla="val 117"/>
                <a:gd name="f46" fmla="val 131"/>
                <a:gd name="f47" fmla="val 137"/>
                <a:gd name="f48" fmla="val 47"/>
                <a:gd name="f49" fmla="val 140"/>
                <a:gd name="f50" fmla="val 144"/>
                <a:gd name="f51" fmla="val 149"/>
                <a:gd name="f52" fmla="val 66"/>
                <a:gd name="f53" fmla="val 150"/>
                <a:gd name="f54" fmla="val 156"/>
                <a:gd name="f55" fmla="val 159"/>
                <a:gd name="f56" fmla="val 162"/>
                <a:gd name="f57" fmla="val 168"/>
                <a:gd name="f58" fmla="val 169"/>
                <a:gd name="f59" fmla="val 171"/>
                <a:gd name="f60" fmla="val 173"/>
                <a:gd name="f61" fmla="val 177"/>
                <a:gd name="f62" fmla="val 178"/>
                <a:gd name="f63" fmla="val 52"/>
                <a:gd name="f64" fmla="val 49"/>
                <a:gd name="f65" fmla="val 179"/>
                <a:gd name="f66" fmla="val 45"/>
                <a:gd name="f67" fmla="val 189"/>
                <a:gd name="f68" fmla="val 25"/>
                <a:gd name="f69" fmla="val 201"/>
                <a:gd name="f70" fmla="val 14"/>
                <a:gd name="f71" fmla="val 212"/>
                <a:gd name="f72" fmla="val 213"/>
                <a:gd name="f73" fmla="val 214"/>
                <a:gd name="f74" fmla="val 216"/>
                <a:gd name="f75" fmla="val 219"/>
                <a:gd name="f76" fmla="val 11"/>
                <a:gd name="f77" fmla="val 187"/>
                <a:gd name="f78" fmla="val 101"/>
                <a:gd name="f79" fmla="val 155"/>
                <a:gd name="f80" fmla="val 191"/>
                <a:gd name="f81" fmla="val 122"/>
                <a:gd name="f82" fmla="val 281"/>
                <a:gd name="f83" fmla="val 121"/>
                <a:gd name="f84" fmla="val 286"/>
                <a:gd name="f85" fmla="val 120"/>
                <a:gd name="f86" fmla="val 291"/>
                <a:gd name="f87" fmla="val 118"/>
                <a:gd name="f88" fmla="val 296"/>
                <a:gd name="f89" fmla="val 298"/>
                <a:gd name="f90" fmla="val 116"/>
                <a:gd name="f91" fmla="val 301"/>
                <a:gd name="f92" fmla="val 115"/>
                <a:gd name="f93" fmla="val 304"/>
                <a:gd name="f94" fmla="val 114"/>
                <a:gd name="f95" fmla="val 306"/>
                <a:gd name="f96" fmla="val 113"/>
                <a:gd name="f97" fmla="val 110"/>
                <a:gd name="f98" fmla="val 107"/>
                <a:gd name="f99" fmla="val 305"/>
                <a:gd name="f100" fmla="val 106"/>
                <a:gd name="f101" fmla="val 303"/>
                <a:gd name="f102" fmla="val 105"/>
                <a:gd name="f103" fmla="val 302"/>
                <a:gd name="f104" fmla="val 104"/>
                <a:gd name="f105" fmla="val 299"/>
                <a:gd name="f106" fmla="val 295"/>
                <a:gd name="f107" fmla="val 290"/>
                <a:gd name="f108" fmla="val 99"/>
                <a:gd name="f109" fmla="val 194"/>
                <a:gd name="f110" fmla="val 33"/>
                <a:gd name="f111" fmla="+- 0 0 -90"/>
                <a:gd name="f112" fmla="*/ f3 1 220"/>
                <a:gd name="f113" fmla="*/ f4 1 308"/>
                <a:gd name="f114" fmla="val f5"/>
                <a:gd name="f115" fmla="val f6"/>
                <a:gd name="f116" fmla="val f7"/>
                <a:gd name="f117" fmla="*/ f111 f0 1"/>
                <a:gd name="f118" fmla="+- f116 0 f114"/>
                <a:gd name="f119" fmla="+- f115 0 f114"/>
                <a:gd name="f120" fmla="*/ f117 1 f2"/>
                <a:gd name="f121" fmla="*/ f119 1 220"/>
                <a:gd name="f122" fmla="*/ f118 1 308"/>
                <a:gd name="f123" fmla="*/ 0 f119 1"/>
                <a:gd name="f124" fmla="*/ 10 f118 1"/>
                <a:gd name="f125" fmla="*/ 4 f119 1"/>
                <a:gd name="f126" fmla="*/ 1 f118 1"/>
                <a:gd name="f127" fmla="*/ 10 f119 1"/>
                <a:gd name="f128" fmla="*/ 4 f118 1"/>
                <a:gd name="f129" fmla="*/ 37 f119 1"/>
                <a:gd name="f130" fmla="*/ 32 f118 1"/>
                <a:gd name="f131" fmla="*/ 41 f119 1"/>
                <a:gd name="f132" fmla="*/ 40 f118 1"/>
                <a:gd name="f133" fmla="*/ 42 f119 1"/>
                <a:gd name="f134" fmla="*/ 43 f118 1"/>
                <a:gd name="f135" fmla="*/ 53 f119 1"/>
                <a:gd name="f136" fmla="*/ 53 f118 1"/>
                <a:gd name="f137" fmla="*/ 64 f119 1"/>
                <a:gd name="f138" fmla="*/ 60 f118 1"/>
                <a:gd name="f139" fmla="*/ 76 f119 1"/>
                <a:gd name="f140" fmla="*/ 88 f119 1"/>
                <a:gd name="f141" fmla="*/ 44 f118 1"/>
                <a:gd name="f142" fmla="*/ 131 f119 1"/>
                <a:gd name="f143" fmla="*/ 144 f119 1"/>
                <a:gd name="f144" fmla="*/ 156 f119 1"/>
                <a:gd name="f145" fmla="*/ 168 f119 1"/>
                <a:gd name="f146" fmla="*/ 173 f119 1"/>
                <a:gd name="f147" fmla="*/ 54 f118 1"/>
                <a:gd name="f148" fmla="*/ 178 f119 1"/>
                <a:gd name="f149" fmla="*/ 49 f118 1"/>
                <a:gd name="f150" fmla="*/ 179 f119 1"/>
                <a:gd name="f151" fmla="*/ 37 f118 1"/>
                <a:gd name="f152" fmla="*/ 212 f119 1"/>
                <a:gd name="f153" fmla="*/ 2 f118 1"/>
                <a:gd name="f154" fmla="*/ 216 f119 1"/>
                <a:gd name="f155" fmla="*/ 220 f119 1"/>
                <a:gd name="f156" fmla="*/ 11 f118 1"/>
                <a:gd name="f157" fmla="*/ 122 f119 1"/>
                <a:gd name="f158" fmla="*/ 281 f118 1"/>
                <a:gd name="f159" fmla="*/ 118 f119 1"/>
                <a:gd name="f160" fmla="*/ 296 f118 1"/>
                <a:gd name="f161" fmla="*/ 115 f119 1"/>
                <a:gd name="f162" fmla="*/ 304 f118 1"/>
                <a:gd name="f163" fmla="*/ 110 f119 1"/>
                <a:gd name="f164" fmla="*/ 308 f118 1"/>
                <a:gd name="f165" fmla="*/ 106 f119 1"/>
                <a:gd name="f166" fmla="*/ 303 f118 1"/>
                <a:gd name="f167" fmla="*/ 104 f119 1"/>
                <a:gd name="f168" fmla="*/ 299 f118 1"/>
                <a:gd name="f169" fmla="*/ 99 f119 1"/>
                <a:gd name="f170" fmla="*/ 286 f118 1"/>
                <a:gd name="f171" fmla="+- f120 0 f1"/>
                <a:gd name="f172" fmla="*/ f123 1 220"/>
                <a:gd name="f173" fmla="*/ f124 1 308"/>
                <a:gd name="f174" fmla="*/ f125 1 220"/>
                <a:gd name="f175" fmla="*/ f126 1 308"/>
                <a:gd name="f176" fmla="*/ f127 1 220"/>
                <a:gd name="f177" fmla="*/ f128 1 308"/>
                <a:gd name="f178" fmla="*/ f129 1 220"/>
                <a:gd name="f179" fmla="*/ f130 1 308"/>
                <a:gd name="f180" fmla="*/ f131 1 220"/>
                <a:gd name="f181" fmla="*/ f132 1 308"/>
                <a:gd name="f182" fmla="*/ f133 1 220"/>
                <a:gd name="f183" fmla="*/ f134 1 308"/>
                <a:gd name="f184" fmla="*/ f135 1 220"/>
                <a:gd name="f185" fmla="*/ f136 1 308"/>
                <a:gd name="f186" fmla="*/ f137 1 220"/>
                <a:gd name="f187" fmla="*/ f138 1 308"/>
                <a:gd name="f188" fmla="*/ f139 1 220"/>
                <a:gd name="f189" fmla="*/ f140 1 220"/>
                <a:gd name="f190" fmla="*/ f141 1 308"/>
                <a:gd name="f191" fmla="*/ f142 1 220"/>
                <a:gd name="f192" fmla="*/ f143 1 220"/>
                <a:gd name="f193" fmla="*/ f144 1 220"/>
                <a:gd name="f194" fmla="*/ f145 1 220"/>
                <a:gd name="f195" fmla="*/ f146 1 220"/>
                <a:gd name="f196" fmla="*/ f147 1 308"/>
                <a:gd name="f197" fmla="*/ f148 1 220"/>
                <a:gd name="f198" fmla="*/ f149 1 308"/>
                <a:gd name="f199" fmla="*/ f150 1 220"/>
                <a:gd name="f200" fmla="*/ f151 1 308"/>
                <a:gd name="f201" fmla="*/ f152 1 220"/>
                <a:gd name="f202" fmla="*/ f153 1 308"/>
                <a:gd name="f203" fmla="*/ f154 1 220"/>
                <a:gd name="f204" fmla="*/ f155 1 220"/>
                <a:gd name="f205" fmla="*/ f156 1 308"/>
                <a:gd name="f206" fmla="*/ f157 1 220"/>
                <a:gd name="f207" fmla="*/ f158 1 308"/>
                <a:gd name="f208" fmla="*/ f159 1 220"/>
                <a:gd name="f209" fmla="*/ f160 1 308"/>
                <a:gd name="f210" fmla="*/ f161 1 220"/>
                <a:gd name="f211" fmla="*/ f162 1 308"/>
                <a:gd name="f212" fmla="*/ f163 1 220"/>
                <a:gd name="f213" fmla="*/ f164 1 308"/>
                <a:gd name="f214" fmla="*/ f165 1 220"/>
                <a:gd name="f215" fmla="*/ f166 1 308"/>
                <a:gd name="f216" fmla="*/ f167 1 220"/>
                <a:gd name="f217" fmla="*/ f168 1 308"/>
                <a:gd name="f218" fmla="*/ f169 1 220"/>
                <a:gd name="f219" fmla="*/ f170 1 308"/>
                <a:gd name="f220" fmla="*/ 0 1 f121"/>
                <a:gd name="f221" fmla="*/ f115 1 f121"/>
                <a:gd name="f222" fmla="*/ 0 1 f122"/>
                <a:gd name="f223" fmla="*/ f116 1 f122"/>
                <a:gd name="f224" fmla="*/ f172 1 f121"/>
                <a:gd name="f225" fmla="*/ f173 1 f122"/>
                <a:gd name="f226" fmla="*/ f174 1 f121"/>
                <a:gd name="f227" fmla="*/ f175 1 f122"/>
                <a:gd name="f228" fmla="*/ f176 1 f121"/>
                <a:gd name="f229" fmla="*/ f177 1 f122"/>
                <a:gd name="f230" fmla="*/ f178 1 f121"/>
                <a:gd name="f231" fmla="*/ f179 1 f122"/>
                <a:gd name="f232" fmla="*/ f180 1 f121"/>
                <a:gd name="f233" fmla="*/ f181 1 f122"/>
                <a:gd name="f234" fmla="*/ f182 1 f121"/>
                <a:gd name="f235" fmla="*/ f183 1 f122"/>
                <a:gd name="f236" fmla="*/ f184 1 f121"/>
                <a:gd name="f237" fmla="*/ f185 1 f122"/>
                <a:gd name="f238" fmla="*/ f186 1 f121"/>
                <a:gd name="f239" fmla="*/ f187 1 f122"/>
                <a:gd name="f240" fmla="*/ f188 1 f121"/>
                <a:gd name="f241" fmla="*/ f189 1 f121"/>
                <a:gd name="f242" fmla="*/ f190 1 f122"/>
                <a:gd name="f243" fmla="*/ f191 1 f121"/>
                <a:gd name="f244" fmla="*/ f192 1 f121"/>
                <a:gd name="f245" fmla="*/ f193 1 f121"/>
                <a:gd name="f246" fmla="*/ f194 1 f121"/>
                <a:gd name="f247" fmla="*/ f195 1 f121"/>
                <a:gd name="f248" fmla="*/ f196 1 f122"/>
                <a:gd name="f249" fmla="*/ f197 1 f121"/>
                <a:gd name="f250" fmla="*/ f198 1 f122"/>
                <a:gd name="f251" fmla="*/ f199 1 f121"/>
                <a:gd name="f252" fmla="*/ f200 1 f122"/>
                <a:gd name="f253" fmla="*/ f201 1 f121"/>
                <a:gd name="f254" fmla="*/ f202 1 f122"/>
                <a:gd name="f255" fmla="*/ f203 1 f121"/>
                <a:gd name="f256" fmla="*/ f204 1 f121"/>
                <a:gd name="f257" fmla="*/ f205 1 f122"/>
                <a:gd name="f258" fmla="*/ f206 1 f121"/>
                <a:gd name="f259" fmla="*/ f207 1 f122"/>
                <a:gd name="f260" fmla="*/ f208 1 f121"/>
                <a:gd name="f261" fmla="*/ f209 1 f122"/>
                <a:gd name="f262" fmla="*/ f210 1 f121"/>
                <a:gd name="f263" fmla="*/ f211 1 f122"/>
                <a:gd name="f264" fmla="*/ f212 1 f121"/>
                <a:gd name="f265" fmla="*/ f213 1 f122"/>
                <a:gd name="f266" fmla="*/ f214 1 f121"/>
                <a:gd name="f267" fmla="*/ f215 1 f122"/>
                <a:gd name="f268" fmla="*/ f216 1 f121"/>
                <a:gd name="f269" fmla="*/ f217 1 f122"/>
                <a:gd name="f270" fmla="*/ f218 1 f121"/>
                <a:gd name="f271" fmla="*/ f219 1 f122"/>
                <a:gd name="f272" fmla="*/ f220 f112 1"/>
                <a:gd name="f273" fmla="*/ f221 f112 1"/>
                <a:gd name="f274" fmla="*/ f223 f113 1"/>
                <a:gd name="f275" fmla="*/ f222 f113 1"/>
                <a:gd name="f276" fmla="*/ f224 f112 1"/>
                <a:gd name="f277" fmla="*/ f225 f113 1"/>
                <a:gd name="f278" fmla="*/ f226 f112 1"/>
                <a:gd name="f279" fmla="*/ f227 f113 1"/>
                <a:gd name="f280" fmla="*/ f228 f112 1"/>
                <a:gd name="f281" fmla="*/ f229 f113 1"/>
                <a:gd name="f282" fmla="*/ f230 f112 1"/>
                <a:gd name="f283" fmla="*/ f231 f113 1"/>
                <a:gd name="f284" fmla="*/ f232 f112 1"/>
                <a:gd name="f285" fmla="*/ f233 f113 1"/>
                <a:gd name="f286" fmla="*/ f234 f112 1"/>
                <a:gd name="f287" fmla="*/ f235 f113 1"/>
                <a:gd name="f288" fmla="*/ f236 f112 1"/>
                <a:gd name="f289" fmla="*/ f237 f113 1"/>
                <a:gd name="f290" fmla="*/ f238 f112 1"/>
                <a:gd name="f291" fmla="*/ f239 f113 1"/>
                <a:gd name="f292" fmla="*/ f240 f112 1"/>
                <a:gd name="f293" fmla="*/ f241 f112 1"/>
                <a:gd name="f294" fmla="*/ f242 f113 1"/>
                <a:gd name="f295" fmla="*/ f243 f112 1"/>
                <a:gd name="f296" fmla="*/ f244 f112 1"/>
                <a:gd name="f297" fmla="*/ f245 f112 1"/>
                <a:gd name="f298" fmla="*/ f246 f112 1"/>
                <a:gd name="f299" fmla="*/ f247 f112 1"/>
                <a:gd name="f300" fmla="*/ f248 f113 1"/>
                <a:gd name="f301" fmla="*/ f249 f112 1"/>
                <a:gd name="f302" fmla="*/ f250 f113 1"/>
                <a:gd name="f303" fmla="*/ f251 f112 1"/>
                <a:gd name="f304" fmla="*/ f252 f113 1"/>
                <a:gd name="f305" fmla="*/ f253 f112 1"/>
                <a:gd name="f306" fmla="*/ f254 f113 1"/>
                <a:gd name="f307" fmla="*/ f255 f112 1"/>
                <a:gd name="f308" fmla="*/ f256 f112 1"/>
                <a:gd name="f309" fmla="*/ f257 f113 1"/>
                <a:gd name="f310" fmla="*/ f258 f112 1"/>
                <a:gd name="f311" fmla="*/ f259 f113 1"/>
                <a:gd name="f312" fmla="*/ f260 f112 1"/>
                <a:gd name="f313" fmla="*/ f261 f113 1"/>
                <a:gd name="f314" fmla="*/ f262 f112 1"/>
                <a:gd name="f315" fmla="*/ f263 f113 1"/>
                <a:gd name="f316" fmla="*/ f264 f112 1"/>
                <a:gd name="f317" fmla="*/ f265 f113 1"/>
                <a:gd name="f318" fmla="*/ f266 f112 1"/>
                <a:gd name="f319" fmla="*/ f267 f113 1"/>
                <a:gd name="f320" fmla="*/ f268 f112 1"/>
                <a:gd name="f321" fmla="*/ f269 f113 1"/>
                <a:gd name="f322" fmla="*/ f270 f112 1"/>
                <a:gd name="f323" fmla="*/ f271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1">
                  <a:pos x="f276" y="f277"/>
                </a:cxn>
                <a:cxn ang="f171">
                  <a:pos x="f278" y="f279"/>
                </a:cxn>
                <a:cxn ang="f171">
                  <a:pos x="f280" y="f281"/>
                </a:cxn>
                <a:cxn ang="f171">
                  <a:pos x="f282" y="f283"/>
                </a:cxn>
                <a:cxn ang="f171">
                  <a:pos x="f284" y="f285"/>
                </a:cxn>
                <a:cxn ang="f171">
                  <a:pos x="f286" y="f287"/>
                </a:cxn>
                <a:cxn ang="f171">
                  <a:pos x="f288" y="f289"/>
                </a:cxn>
                <a:cxn ang="f171">
                  <a:pos x="f290" y="f291"/>
                </a:cxn>
                <a:cxn ang="f171">
                  <a:pos x="f292" y="f291"/>
                </a:cxn>
                <a:cxn ang="f171">
                  <a:pos x="f293" y="f294"/>
                </a:cxn>
                <a:cxn ang="f171">
                  <a:pos x="f295" y="f287"/>
                </a:cxn>
                <a:cxn ang="f171">
                  <a:pos x="f296" y="f291"/>
                </a:cxn>
                <a:cxn ang="f171">
                  <a:pos x="f297" y="f291"/>
                </a:cxn>
                <a:cxn ang="f171">
                  <a:pos x="f298" y="f289"/>
                </a:cxn>
                <a:cxn ang="f171">
                  <a:pos x="f299" y="f300"/>
                </a:cxn>
                <a:cxn ang="f171">
                  <a:pos x="f301" y="f302"/>
                </a:cxn>
                <a:cxn ang="f171">
                  <a:pos x="f303" y="f304"/>
                </a:cxn>
                <a:cxn ang="f171">
                  <a:pos x="f305" y="f306"/>
                </a:cxn>
                <a:cxn ang="f171">
                  <a:pos x="f307" y="f279"/>
                </a:cxn>
                <a:cxn ang="f171">
                  <a:pos x="f308" y="f309"/>
                </a:cxn>
                <a:cxn ang="f171">
                  <a:pos x="f310" y="f311"/>
                </a:cxn>
                <a:cxn ang="f171">
                  <a:pos x="f312" y="f313"/>
                </a:cxn>
                <a:cxn ang="f171">
                  <a:pos x="f314" y="f315"/>
                </a:cxn>
                <a:cxn ang="f171">
                  <a:pos x="f316" y="f317"/>
                </a:cxn>
                <a:cxn ang="f171">
                  <a:pos x="f318" y="f319"/>
                </a:cxn>
                <a:cxn ang="f171">
                  <a:pos x="f320" y="f321"/>
                </a:cxn>
                <a:cxn ang="f171">
                  <a:pos x="f322" y="f323"/>
                </a:cxn>
                <a:cxn ang="f171">
                  <a:pos x="f276" y="f277"/>
                </a:cxn>
              </a:cxnLst>
              <a:rect l="f272" t="f275" r="f273" b="f274"/>
              <a:pathLst>
                <a:path w="220" h="308">
                  <a:moveTo>
                    <a:pt x="f5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4" y="f5"/>
                    <a:pt x="f15" y="f9"/>
                    <a:pt x="f8" y="f11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0"/>
                    <a:pt x="f25" y="f24"/>
                  </a:cubicBezTo>
                  <a:cubicBezTo>
                    <a:pt x="f25" y="f25"/>
                    <a:pt x="f26" y="f26"/>
                    <a:pt x="f26" y="f27"/>
                  </a:cubicBezTo>
                  <a:cubicBezTo>
                    <a:pt x="f26" y="f28"/>
                    <a:pt x="f26" y="f28"/>
                    <a:pt x="f29" y="f29"/>
                  </a:cubicBezTo>
                  <a:cubicBezTo>
                    <a:pt x="f30" y="f29"/>
                    <a:pt x="f31" y="f32"/>
                    <a:pt x="f33" y="f34"/>
                  </a:cubicBezTo>
                  <a:cubicBezTo>
                    <a:pt x="f35" y="f36"/>
                    <a:pt x="f37" y="f36"/>
                    <a:pt x="f38" y="f34"/>
                  </a:cubicBezTo>
                  <a:cubicBezTo>
                    <a:pt x="f39" y="f28"/>
                    <a:pt x="f40" y="f41"/>
                    <a:pt x="f42" y="f43"/>
                  </a:cubicBezTo>
                  <a:cubicBezTo>
                    <a:pt x="f44" y="f22"/>
                    <a:pt x="f45" y="f22"/>
                    <a:pt x="f46" y="f27"/>
                  </a:cubicBezTo>
                  <a:cubicBezTo>
                    <a:pt x="f47" y="f48"/>
                    <a:pt x="f49" y="f28"/>
                    <a:pt x="f50" y="f34"/>
                  </a:cubicBezTo>
                  <a:cubicBezTo>
                    <a:pt x="f51" y="f52"/>
                    <a:pt x="f53" y="f52"/>
                    <a:pt x="f54" y="f34"/>
                  </a:cubicBezTo>
                  <a:cubicBezTo>
                    <a:pt x="f55" y="f32"/>
                    <a:pt x="f56" y="f29"/>
                    <a:pt x="f57" y="f29"/>
                  </a:cubicBezTo>
                  <a:cubicBezTo>
                    <a:pt x="f58" y="f29"/>
                    <a:pt x="f59" y="f29"/>
                    <a:pt x="f60" y="f28"/>
                  </a:cubicBezTo>
                  <a:cubicBezTo>
                    <a:pt x="f61" y="f28"/>
                    <a:pt x="f62" y="f63"/>
                    <a:pt x="f62" y="f64"/>
                  </a:cubicBezTo>
                  <a:cubicBezTo>
                    <a:pt x="f65" y="f66"/>
                    <a:pt x="f62" y="f25"/>
                    <a:pt x="f65" y="f20"/>
                  </a:cubicBezTo>
                  <a:cubicBezTo>
                    <a:pt x="f67" y="f68"/>
                    <a:pt x="f69" y="f70"/>
                    <a:pt x="f71" y="f9"/>
                  </a:cubicBezTo>
                  <a:cubicBezTo>
                    <a:pt x="f72" y="f13"/>
                    <a:pt x="f73" y="f13"/>
                    <a:pt x="f74" y="f13"/>
                  </a:cubicBezTo>
                  <a:cubicBezTo>
                    <a:pt x="f74" y="f12"/>
                    <a:pt x="f75" y="f10"/>
                    <a:pt x="f6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45" y="f89"/>
                    <a:pt x="f90" y="f91"/>
                    <a:pt x="f92" y="f93"/>
                  </a:cubicBezTo>
                  <a:cubicBezTo>
                    <a:pt x="f94" y="f95"/>
                    <a:pt x="f96" y="f7"/>
                    <a:pt x="f97" y="f7"/>
                  </a:cubicBezTo>
                  <a:cubicBezTo>
                    <a:pt x="f98" y="f7"/>
                    <a:pt x="f98" y="f99"/>
                    <a:pt x="f100" y="f101"/>
                  </a:cubicBezTo>
                  <a:cubicBezTo>
                    <a:pt x="f102" y="f103"/>
                    <a:pt x="f104" y="f91"/>
                    <a:pt x="f104" y="f105"/>
                  </a:cubicBezTo>
                  <a:cubicBezTo>
                    <a:pt x="f44" y="f106"/>
                    <a:pt x="f78" y="f107"/>
                    <a:pt x="f108" y="f84"/>
                  </a:cubicBezTo>
                  <a:cubicBezTo>
                    <a:pt x="f52" y="f109"/>
                    <a:pt x="f110" y="f44"/>
                    <a:pt x="f5" y="f8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797B4D3-BE7B-AD99-2EFD-7DD5789C81D4}"/>
                </a:ext>
              </a:extLst>
            </p:cNvPr>
            <p:cNvSpPr/>
            <p:nvPr/>
          </p:nvSpPr>
          <p:spPr>
            <a:xfrm>
              <a:off x="223342" y="870792"/>
              <a:ext cx="606676" cy="47994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21"/>
                <a:gd name="f8" fmla="val 333"/>
                <a:gd name="f9" fmla="val 419"/>
                <a:gd name="f10" fmla="val 40"/>
                <a:gd name="f11" fmla="val 418"/>
                <a:gd name="f12" fmla="val 38"/>
                <a:gd name="f13" fmla="val 417"/>
                <a:gd name="f14" fmla="val 37"/>
                <a:gd name="f15" fmla="val 35"/>
                <a:gd name="f16" fmla="val 415"/>
                <a:gd name="f17" fmla="val 413"/>
                <a:gd name="f18" fmla="val 34"/>
                <a:gd name="f19" fmla="val 411"/>
                <a:gd name="f20" fmla="val 33"/>
                <a:gd name="f21" fmla="val 408"/>
                <a:gd name="f22" fmla="val 32"/>
                <a:gd name="f23" fmla="val 404"/>
                <a:gd name="f24" fmla="val 30"/>
                <a:gd name="f25" fmla="val 401"/>
                <a:gd name="f26" fmla="val 29"/>
                <a:gd name="f27" fmla="val 400"/>
                <a:gd name="f28" fmla="val 396"/>
                <a:gd name="f29" fmla="val 27"/>
                <a:gd name="f30" fmla="val 392"/>
                <a:gd name="f31" fmla="val 26"/>
                <a:gd name="f32" fmla="val 388"/>
                <a:gd name="f33" fmla="val 25"/>
                <a:gd name="f34" fmla="val 384"/>
                <a:gd name="f35" fmla="val 24"/>
                <a:gd name="f36" fmla="val 381"/>
                <a:gd name="f37" fmla="val 22"/>
                <a:gd name="f38" fmla="val 378"/>
                <a:gd name="f39" fmla="val 19"/>
                <a:gd name="f40" fmla="val 376"/>
                <a:gd name="f41" fmla="val 374"/>
                <a:gd name="f42" fmla="val 18"/>
                <a:gd name="f43" fmla="val 372"/>
                <a:gd name="f44" fmla="val 17"/>
                <a:gd name="f45" fmla="val 362"/>
                <a:gd name="f46" fmla="val 12"/>
                <a:gd name="f47" fmla="val 350"/>
                <a:gd name="f48" fmla="val 8"/>
                <a:gd name="f49" fmla="val 340"/>
                <a:gd name="f50" fmla="val 3"/>
                <a:gd name="f51" fmla="val 337"/>
                <a:gd name="f52" fmla="val 1"/>
                <a:gd name="f53" fmla="val 335"/>
                <a:gd name="f54" fmla="val 331"/>
                <a:gd name="f55" fmla="val 6"/>
                <a:gd name="f56" fmla="val 336"/>
                <a:gd name="f57" fmla="val 11"/>
                <a:gd name="f58" fmla="val 341"/>
                <a:gd name="f59" fmla="val 343"/>
                <a:gd name="f60" fmla="val 345"/>
                <a:gd name="f61" fmla="val 347"/>
                <a:gd name="f62" fmla="val 52"/>
                <a:gd name="f63" fmla="val 69"/>
                <a:gd name="f64" fmla="val 85"/>
                <a:gd name="f65" fmla="val 324"/>
                <a:gd name="f66" fmla="val 117"/>
                <a:gd name="f67" fmla="val 307"/>
                <a:gd name="f68" fmla="val 147"/>
                <a:gd name="f69" fmla="val 289"/>
                <a:gd name="f70" fmla="val 177"/>
                <a:gd name="f71" fmla="val 270"/>
                <a:gd name="f72" fmla="val 209"/>
                <a:gd name="f73" fmla="val 250"/>
                <a:gd name="f74" fmla="val 240"/>
                <a:gd name="f75" fmla="val 229"/>
                <a:gd name="f76" fmla="val 227"/>
                <a:gd name="f77" fmla="val 274"/>
                <a:gd name="f78" fmla="val 224"/>
                <a:gd name="f79" fmla="val 277"/>
                <a:gd name="f80" fmla="val 221"/>
                <a:gd name="f81" fmla="val 281"/>
                <a:gd name="f82" fmla="val 218"/>
                <a:gd name="f83" fmla="val 287"/>
                <a:gd name="f84" fmla="val 214"/>
                <a:gd name="f85" fmla="val 293"/>
                <a:gd name="f86" fmla="val 299"/>
                <a:gd name="f87" fmla="val 208"/>
                <a:gd name="f88" fmla="val 294"/>
                <a:gd name="f89" fmla="val 206"/>
                <a:gd name="f90" fmla="val 291"/>
                <a:gd name="f91" fmla="val 204"/>
                <a:gd name="f92" fmla="val 288"/>
                <a:gd name="f93" fmla="val 201"/>
                <a:gd name="f94" fmla="val 284"/>
                <a:gd name="f95" fmla="val 198"/>
                <a:gd name="f96" fmla="val 279"/>
                <a:gd name="f97" fmla="val 194"/>
                <a:gd name="f98" fmla="val 275"/>
                <a:gd name="f99" fmla="val 191"/>
                <a:gd name="f100" fmla="val 187"/>
                <a:gd name="f101" fmla="val 265"/>
                <a:gd name="f102" fmla="val 184"/>
                <a:gd name="f103" fmla="val 260"/>
                <a:gd name="f104" fmla="val 155"/>
                <a:gd name="f105" fmla="val 216"/>
                <a:gd name="f106" fmla="val 126"/>
                <a:gd name="f107" fmla="val 172"/>
                <a:gd name="f108" fmla="val 102"/>
                <a:gd name="f109" fmla="val 92"/>
                <a:gd name="f110" fmla="val 106"/>
                <a:gd name="f111" fmla="val 82"/>
                <a:gd name="f112" fmla="val 86"/>
                <a:gd name="f113" fmla="val 77"/>
                <a:gd name="f114" fmla="val 64"/>
                <a:gd name="f115" fmla="val 73"/>
                <a:gd name="f116" fmla="val 43"/>
                <a:gd name="f117" fmla="val 89"/>
                <a:gd name="f118" fmla="val 4"/>
                <a:gd name="f119" fmla="val 90"/>
                <a:gd name="f120" fmla="val 2"/>
                <a:gd name="f121" fmla="val 91"/>
                <a:gd name="f122" fmla="val 75"/>
                <a:gd name="f123" fmla="val 68"/>
                <a:gd name="f124" fmla="val 59"/>
                <a:gd name="f125" fmla="val 51"/>
                <a:gd name="f126" fmla="val 16"/>
                <a:gd name="f127" fmla="val 42"/>
                <a:gd name="f128" fmla="val 15"/>
                <a:gd name="f129" fmla="val 39"/>
                <a:gd name="f130" fmla="val 7"/>
                <a:gd name="f131" fmla="val 55"/>
                <a:gd name="f132" fmla="val 83"/>
                <a:gd name="f133" fmla="val 54"/>
                <a:gd name="f134" fmla="val 79"/>
                <a:gd name="f135" fmla="val 151"/>
                <a:gd name="f136" fmla="val 103"/>
                <a:gd name="f137" fmla="val 186"/>
                <a:gd name="f138" fmla="val 121"/>
                <a:gd name="f139" fmla="val 210"/>
                <a:gd name="f140" fmla="val 139"/>
                <a:gd name="f141" fmla="val 235"/>
                <a:gd name="f142" fmla="val 157"/>
                <a:gd name="f143" fmla="val 259"/>
                <a:gd name="f144" fmla="val 158"/>
                <a:gd name="f145" fmla="val 159"/>
                <a:gd name="f146" fmla="val 262"/>
                <a:gd name="f147" fmla="val 263"/>
                <a:gd name="f148" fmla="val 162"/>
                <a:gd name="f149" fmla="val 165"/>
                <a:gd name="f150" fmla="val 267"/>
                <a:gd name="f151" fmla="val 167"/>
                <a:gd name="f152" fmla="val 271"/>
                <a:gd name="f153" fmla="val 168"/>
                <a:gd name="f154" fmla="val 272"/>
                <a:gd name="f155" fmla="val 269"/>
                <a:gd name="f156" fmla="val 169"/>
                <a:gd name="f157" fmla="val 273"/>
                <a:gd name="f158" fmla="val 170"/>
                <a:gd name="f159" fmla="val 276"/>
                <a:gd name="f160" fmla="val 171"/>
                <a:gd name="f161" fmla="val 278"/>
                <a:gd name="f162" fmla="val 173"/>
                <a:gd name="f163" fmla="val 174"/>
                <a:gd name="f164" fmla="val 282"/>
                <a:gd name="f165" fmla="val 176"/>
                <a:gd name="f166" fmla="val 285"/>
                <a:gd name="f167" fmla="val 179"/>
                <a:gd name="f168" fmla="val 181"/>
                <a:gd name="f169" fmla="val 182"/>
                <a:gd name="f170" fmla="val 295"/>
                <a:gd name="f171" fmla="val 190"/>
                <a:gd name="f172" fmla="val 303"/>
                <a:gd name="f173" fmla="val 304"/>
                <a:gd name="f174" fmla="val 306"/>
                <a:gd name="f175" fmla="val 192"/>
                <a:gd name="f176" fmla="val 308"/>
                <a:gd name="f177" fmla="val 199"/>
                <a:gd name="f178" fmla="val 314"/>
                <a:gd name="f179" fmla="val 203"/>
                <a:gd name="f180" fmla="val 332"/>
                <a:gd name="f181" fmla="val 211"/>
                <a:gd name="f182" fmla="val 330"/>
                <a:gd name="f183" fmla="val 212"/>
                <a:gd name="f184" fmla="val 328"/>
                <a:gd name="f185" fmla="val 327"/>
                <a:gd name="f186" fmla="val 322"/>
                <a:gd name="f187" fmla="val 220"/>
                <a:gd name="f188" fmla="val 321"/>
                <a:gd name="f189" fmla="val 316"/>
                <a:gd name="f190" fmla="val 312"/>
                <a:gd name="f191" fmla="val 228"/>
                <a:gd name="f192" fmla="val 310"/>
                <a:gd name="f193" fmla="val 234"/>
                <a:gd name="f194" fmla="val 241"/>
                <a:gd name="f195" fmla="val 296"/>
                <a:gd name="f196" fmla="val 239"/>
                <a:gd name="f197" fmla="val 247"/>
                <a:gd name="f198" fmla="val 251"/>
                <a:gd name="f199" fmla="val 252"/>
                <a:gd name="f200" fmla="val 254"/>
                <a:gd name="f201" fmla="val 257"/>
                <a:gd name="f202" fmla="val 258"/>
                <a:gd name="f203" fmla="val 264"/>
                <a:gd name="f204" fmla="val 261"/>
                <a:gd name="f205" fmla="val 245"/>
                <a:gd name="f206" fmla="val 286"/>
                <a:gd name="f207" fmla="val 297"/>
                <a:gd name="f208" fmla="val 213"/>
                <a:gd name="f209" fmla="val 318"/>
                <a:gd name="f210" fmla="val 183"/>
                <a:gd name="f211" fmla="val 339"/>
                <a:gd name="f212" fmla="val 154"/>
                <a:gd name="f213" fmla="val 125"/>
                <a:gd name="f214" fmla="val 99"/>
                <a:gd name="f215" fmla="val 397"/>
                <a:gd name="f216" fmla="val 74"/>
                <a:gd name="f217" fmla="val 49"/>
                <a:gd name="f218" fmla="val 46"/>
                <a:gd name="f219" fmla="+- 0 0 -90"/>
                <a:gd name="f220" fmla="*/ f4 1 421"/>
                <a:gd name="f221" fmla="*/ f5 1 333"/>
                <a:gd name="f222" fmla="val f6"/>
                <a:gd name="f223" fmla="val f7"/>
                <a:gd name="f224" fmla="val f8"/>
                <a:gd name="f225" fmla="*/ f219 f0 1"/>
                <a:gd name="f226" fmla="+- f224 0 f222"/>
                <a:gd name="f227" fmla="+- f223 0 f222"/>
                <a:gd name="f228" fmla="*/ f225 1 f3"/>
                <a:gd name="f229" fmla="*/ f227 1 421"/>
                <a:gd name="f230" fmla="*/ f226 1 333"/>
                <a:gd name="f231" fmla="*/ 419 f227 1"/>
                <a:gd name="f232" fmla="*/ 40 f226 1"/>
                <a:gd name="f233" fmla="*/ 417 f227 1"/>
                <a:gd name="f234" fmla="*/ 35 f226 1"/>
                <a:gd name="f235" fmla="*/ 411 f227 1"/>
                <a:gd name="f236" fmla="*/ 33 f226 1"/>
                <a:gd name="f237" fmla="*/ 401 f227 1"/>
                <a:gd name="f238" fmla="*/ 29 f226 1"/>
                <a:gd name="f239" fmla="*/ 400 f227 1"/>
                <a:gd name="f240" fmla="*/ 388 f227 1"/>
                <a:gd name="f241" fmla="*/ 25 f226 1"/>
                <a:gd name="f242" fmla="*/ 378 f227 1"/>
                <a:gd name="f243" fmla="*/ 19 f226 1"/>
                <a:gd name="f244" fmla="*/ 372 f227 1"/>
                <a:gd name="f245" fmla="*/ 17 f226 1"/>
                <a:gd name="f246" fmla="*/ 340 f227 1"/>
                <a:gd name="f247" fmla="*/ 3 f226 1"/>
                <a:gd name="f248" fmla="*/ 333 f227 1"/>
                <a:gd name="f249" fmla="*/ 336 f227 1"/>
                <a:gd name="f250" fmla="*/ 11 f226 1"/>
                <a:gd name="f251" fmla="*/ 345 f227 1"/>
                <a:gd name="f252" fmla="*/ 34 f226 1"/>
                <a:gd name="f253" fmla="*/ 337 f227 1"/>
                <a:gd name="f254" fmla="*/ 85 f226 1"/>
                <a:gd name="f255" fmla="*/ 289 f227 1"/>
                <a:gd name="f256" fmla="*/ 177 f226 1"/>
                <a:gd name="f257" fmla="*/ 229 f227 1"/>
                <a:gd name="f258" fmla="*/ 270 f226 1"/>
                <a:gd name="f259" fmla="*/ 221 f227 1"/>
                <a:gd name="f260" fmla="*/ 281 f226 1"/>
                <a:gd name="f261" fmla="*/ 209 f227 1"/>
                <a:gd name="f262" fmla="*/ 299 f226 1"/>
                <a:gd name="f263" fmla="*/ 204 f227 1"/>
                <a:gd name="f264" fmla="*/ 288 f226 1"/>
                <a:gd name="f265" fmla="*/ 194 f227 1"/>
                <a:gd name="f266" fmla="*/ 275 f226 1"/>
                <a:gd name="f267" fmla="*/ 184 f227 1"/>
                <a:gd name="f268" fmla="*/ 260 f226 1"/>
                <a:gd name="f269" fmla="*/ 102 f227 1"/>
                <a:gd name="f270" fmla="*/ 126 f226 1"/>
                <a:gd name="f271" fmla="*/ 77 f227 1"/>
                <a:gd name="f272" fmla="*/ 64 f226 1"/>
                <a:gd name="f273" fmla="*/ 89 f227 1"/>
                <a:gd name="f274" fmla="*/ 4 f226 1"/>
                <a:gd name="f275" fmla="*/ 91 f227 1"/>
                <a:gd name="f276" fmla="*/ 0 f226 1"/>
                <a:gd name="f277" fmla="*/ 68 f227 1"/>
                <a:gd name="f278" fmla="*/ 8 f226 1"/>
                <a:gd name="f279" fmla="*/ 42 f227 1"/>
                <a:gd name="f280" fmla="*/ 18 f226 1"/>
                <a:gd name="f281" fmla="*/ 0 f227 1"/>
                <a:gd name="f282" fmla="*/ 39 f226 1"/>
                <a:gd name="f283" fmla="*/ 29 f227 1"/>
                <a:gd name="f284" fmla="*/ 83 f226 1"/>
                <a:gd name="f285" fmla="*/ 103 f227 1"/>
                <a:gd name="f286" fmla="*/ 186 f226 1"/>
                <a:gd name="f287" fmla="*/ 157 f227 1"/>
                <a:gd name="f288" fmla="*/ 259 f226 1"/>
                <a:gd name="f289" fmla="*/ 159 f227 1"/>
                <a:gd name="f290" fmla="*/ 263 f226 1"/>
                <a:gd name="f291" fmla="*/ 167 f227 1"/>
                <a:gd name="f292" fmla="*/ 271 f226 1"/>
                <a:gd name="f293" fmla="*/ 168 f227 1"/>
                <a:gd name="f294" fmla="*/ 272 f226 1"/>
                <a:gd name="f295" fmla="*/ 169 f227 1"/>
                <a:gd name="f296" fmla="*/ 273 f226 1"/>
                <a:gd name="f297" fmla="*/ 170 f227 1"/>
                <a:gd name="f298" fmla="*/ 171 f227 1"/>
                <a:gd name="f299" fmla="*/ 277 f226 1"/>
                <a:gd name="f300" fmla="*/ 173 f227 1"/>
                <a:gd name="f301" fmla="*/ 177 f227 1"/>
                <a:gd name="f302" fmla="*/ 285 f226 1"/>
                <a:gd name="f303" fmla="*/ 182 f227 1"/>
                <a:gd name="f304" fmla="*/ 291 f226 1"/>
                <a:gd name="f305" fmla="*/ 190 f227 1"/>
                <a:gd name="f306" fmla="*/ 303 f226 1"/>
                <a:gd name="f307" fmla="*/ 192 f227 1"/>
                <a:gd name="f308" fmla="*/ 308 f226 1"/>
                <a:gd name="f309" fmla="*/ 208 f227 1"/>
                <a:gd name="f310" fmla="*/ 333 f226 1"/>
                <a:gd name="f311" fmla="*/ 210 f227 1"/>
                <a:gd name="f312" fmla="*/ 331 f226 1"/>
                <a:gd name="f313" fmla="*/ 214 f227 1"/>
                <a:gd name="f314" fmla="*/ 328 f226 1"/>
                <a:gd name="f315" fmla="*/ 327 f226 1"/>
                <a:gd name="f316" fmla="*/ 220 f227 1"/>
                <a:gd name="f317" fmla="*/ 321 f226 1"/>
                <a:gd name="f318" fmla="*/ 228 f227 1"/>
                <a:gd name="f319" fmla="*/ 310 f226 1"/>
                <a:gd name="f320" fmla="*/ 241 f227 1"/>
                <a:gd name="f321" fmla="*/ 296 f226 1"/>
                <a:gd name="f322" fmla="*/ 251 f227 1"/>
                <a:gd name="f323" fmla="*/ 257 f227 1"/>
                <a:gd name="f324" fmla="*/ 269 f226 1"/>
                <a:gd name="f325" fmla="*/ 260 f227 1"/>
                <a:gd name="f326" fmla="*/ 264 f226 1"/>
                <a:gd name="f327" fmla="*/ 262 f227 1"/>
                <a:gd name="f328" fmla="*/ 261 f226 1"/>
                <a:gd name="f329" fmla="*/ 297 f227 1"/>
                <a:gd name="f330" fmla="*/ 213 f226 1"/>
                <a:gd name="f331" fmla="*/ 360 f227 1"/>
                <a:gd name="f332" fmla="*/ 125 f226 1"/>
                <a:gd name="f333" fmla="*/ 415 f227 1"/>
                <a:gd name="f334" fmla="*/ 49 f226 1"/>
                <a:gd name="f335" fmla="+- f228 0 f1"/>
                <a:gd name="f336" fmla="*/ f231 1 421"/>
                <a:gd name="f337" fmla="*/ f232 1 333"/>
                <a:gd name="f338" fmla="*/ f233 1 421"/>
                <a:gd name="f339" fmla="*/ f234 1 333"/>
                <a:gd name="f340" fmla="*/ f235 1 421"/>
                <a:gd name="f341" fmla="*/ f236 1 333"/>
                <a:gd name="f342" fmla="*/ f237 1 421"/>
                <a:gd name="f343" fmla="*/ f238 1 333"/>
                <a:gd name="f344" fmla="*/ f239 1 421"/>
                <a:gd name="f345" fmla="*/ f240 1 421"/>
                <a:gd name="f346" fmla="*/ f241 1 333"/>
                <a:gd name="f347" fmla="*/ f242 1 421"/>
                <a:gd name="f348" fmla="*/ f243 1 333"/>
                <a:gd name="f349" fmla="*/ f244 1 421"/>
                <a:gd name="f350" fmla="*/ f245 1 333"/>
                <a:gd name="f351" fmla="*/ f246 1 421"/>
                <a:gd name="f352" fmla="*/ f247 1 333"/>
                <a:gd name="f353" fmla="*/ f248 1 421"/>
                <a:gd name="f354" fmla="*/ f249 1 421"/>
                <a:gd name="f355" fmla="*/ f250 1 333"/>
                <a:gd name="f356" fmla="*/ f251 1 421"/>
                <a:gd name="f357" fmla="*/ f252 1 333"/>
                <a:gd name="f358" fmla="*/ f253 1 421"/>
                <a:gd name="f359" fmla="*/ f254 1 333"/>
                <a:gd name="f360" fmla="*/ f255 1 421"/>
                <a:gd name="f361" fmla="*/ f256 1 333"/>
                <a:gd name="f362" fmla="*/ f257 1 421"/>
                <a:gd name="f363" fmla="*/ f258 1 333"/>
                <a:gd name="f364" fmla="*/ f259 1 421"/>
                <a:gd name="f365" fmla="*/ f260 1 333"/>
                <a:gd name="f366" fmla="*/ f261 1 421"/>
                <a:gd name="f367" fmla="*/ f262 1 333"/>
                <a:gd name="f368" fmla="*/ f263 1 421"/>
                <a:gd name="f369" fmla="*/ f264 1 333"/>
                <a:gd name="f370" fmla="*/ f265 1 421"/>
                <a:gd name="f371" fmla="*/ f266 1 333"/>
                <a:gd name="f372" fmla="*/ f267 1 421"/>
                <a:gd name="f373" fmla="*/ f268 1 333"/>
                <a:gd name="f374" fmla="*/ f269 1 421"/>
                <a:gd name="f375" fmla="*/ f270 1 333"/>
                <a:gd name="f376" fmla="*/ f271 1 421"/>
                <a:gd name="f377" fmla="*/ f272 1 333"/>
                <a:gd name="f378" fmla="*/ f273 1 421"/>
                <a:gd name="f379" fmla="*/ f274 1 333"/>
                <a:gd name="f380" fmla="*/ f275 1 421"/>
                <a:gd name="f381" fmla="*/ f276 1 333"/>
                <a:gd name="f382" fmla="*/ f277 1 421"/>
                <a:gd name="f383" fmla="*/ f278 1 333"/>
                <a:gd name="f384" fmla="*/ f279 1 421"/>
                <a:gd name="f385" fmla="*/ f280 1 333"/>
                <a:gd name="f386" fmla="*/ f281 1 421"/>
                <a:gd name="f387" fmla="*/ f282 1 333"/>
                <a:gd name="f388" fmla="*/ f283 1 421"/>
                <a:gd name="f389" fmla="*/ f284 1 333"/>
                <a:gd name="f390" fmla="*/ f285 1 421"/>
                <a:gd name="f391" fmla="*/ f286 1 333"/>
                <a:gd name="f392" fmla="*/ f287 1 421"/>
                <a:gd name="f393" fmla="*/ f288 1 333"/>
                <a:gd name="f394" fmla="*/ f289 1 421"/>
                <a:gd name="f395" fmla="*/ f290 1 333"/>
                <a:gd name="f396" fmla="*/ f291 1 421"/>
                <a:gd name="f397" fmla="*/ f292 1 333"/>
                <a:gd name="f398" fmla="*/ f293 1 421"/>
                <a:gd name="f399" fmla="*/ f294 1 333"/>
                <a:gd name="f400" fmla="*/ f295 1 421"/>
                <a:gd name="f401" fmla="*/ f296 1 333"/>
                <a:gd name="f402" fmla="*/ f297 1 421"/>
                <a:gd name="f403" fmla="*/ f298 1 421"/>
                <a:gd name="f404" fmla="*/ f299 1 333"/>
                <a:gd name="f405" fmla="*/ f300 1 421"/>
                <a:gd name="f406" fmla="*/ f301 1 421"/>
                <a:gd name="f407" fmla="*/ f302 1 333"/>
                <a:gd name="f408" fmla="*/ f303 1 421"/>
                <a:gd name="f409" fmla="*/ f304 1 333"/>
                <a:gd name="f410" fmla="*/ f305 1 421"/>
                <a:gd name="f411" fmla="*/ f306 1 333"/>
                <a:gd name="f412" fmla="*/ f307 1 421"/>
                <a:gd name="f413" fmla="*/ f308 1 333"/>
                <a:gd name="f414" fmla="*/ f309 1 421"/>
                <a:gd name="f415" fmla="*/ f310 1 333"/>
                <a:gd name="f416" fmla="*/ f311 1 421"/>
                <a:gd name="f417" fmla="*/ f312 1 333"/>
                <a:gd name="f418" fmla="*/ f313 1 421"/>
                <a:gd name="f419" fmla="*/ f314 1 333"/>
                <a:gd name="f420" fmla="*/ f315 1 333"/>
                <a:gd name="f421" fmla="*/ f316 1 421"/>
                <a:gd name="f422" fmla="*/ f317 1 333"/>
                <a:gd name="f423" fmla="*/ f318 1 421"/>
                <a:gd name="f424" fmla="*/ f319 1 333"/>
                <a:gd name="f425" fmla="*/ f320 1 421"/>
                <a:gd name="f426" fmla="*/ f321 1 333"/>
                <a:gd name="f427" fmla="*/ f322 1 421"/>
                <a:gd name="f428" fmla="*/ f323 1 421"/>
                <a:gd name="f429" fmla="*/ f324 1 333"/>
                <a:gd name="f430" fmla="*/ f325 1 421"/>
                <a:gd name="f431" fmla="*/ f326 1 333"/>
                <a:gd name="f432" fmla="*/ f327 1 421"/>
                <a:gd name="f433" fmla="*/ f328 1 333"/>
                <a:gd name="f434" fmla="*/ f329 1 421"/>
                <a:gd name="f435" fmla="*/ f330 1 333"/>
                <a:gd name="f436" fmla="*/ f331 1 421"/>
                <a:gd name="f437" fmla="*/ f332 1 333"/>
                <a:gd name="f438" fmla="*/ f333 1 421"/>
                <a:gd name="f439" fmla="*/ f334 1 333"/>
                <a:gd name="f440" fmla="*/ 0 1 f229"/>
                <a:gd name="f441" fmla="*/ f223 1 f229"/>
                <a:gd name="f442" fmla="*/ 0 1 f230"/>
                <a:gd name="f443" fmla="*/ f224 1 f230"/>
                <a:gd name="f444" fmla="*/ f336 1 f229"/>
                <a:gd name="f445" fmla="*/ f337 1 f230"/>
                <a:gd name="f446" fmla="*/ f338 1 f229"/>
                <a:gd name="f447" fmla="*/ f339 1 f230"/>
                <a:gd name="f448" fmla="*/ f340 1 f229"/>
                <a:gd name="f449" fmla="*/ f341 1 f230"/>
                <a:gd name="f450" fmla="*/ f342 1 f229"/>
                <a:gd name="f451" fmla="*/ f343 1 f230"/>
                <a:gd name="f452" fmla="*/ f344 1 f229"/>
                <a:gd name="f453" fmla="*/ f345 1 f229"/>
                <a:gd name="f454" fmla="*/ f346 1 f230"/>
                <a:gd name="f455" fmla="*/ f347 1 f229"/>
                <a:gd name="f456" fmla="*/ f348 1 f230"/>
                <a:gd name="f457" fmla="*/ f349 1 f229"/>
                <a:gd name="f458" fmla="*/ f350 1 f230"/>
                <a:gd name="f459" fmla="*/ f351 1 f229"/>
                <a:gd name="f460" fmla="*/ f352 1 f230"/>
                <a:gd name="f461" fmla="*/ f353 1 f229"/>
                <a:gd name="f462" fmla="*/ f354 1 f229"/>
                <a:gd name="f463" fmla="*/ f355 1 f230"/>
                <a:gd name="f464" fmla="*/ f356 1 f229"/>
                <a:gd name="f465" fmla="*/ f357 1 f230"/>
                <a:gd name="f466" fmla="*/ f358 1 f229"/>
                <a:gd name="f467" fmla="*/ f359 1 f230"/>
                <a:gd name="f468" fmla="*/ f360 1 f229"/>
                <a:gd name="f469" fmla="*/ f361 1 f230"/>
                <a:gd name="f470" fmla="*/ f362 1 f229"/>
                <a:gd name="f471" fmla="*/ f363 1 f230"/>
                <a:gd name="f472" fmla="*/ f364 1 f229"/>
                <a:gd name="f473" fmla="*/ f365 1 f230"/>
                <a:gd name="f474" fmla="*/ f366 1 f229"/>
                <a:gd name="f475" fmla="*/ f367 1 f230"/>
                <a:gd name="f476" fmla="*/ f368 1 f229"/>
                <a:gd name="f477" fmla="*/ f369 1 f230"/>
                <a:gd name="f478" fmla="*/ f370 1 f229"/>
                <a:gd name="f479" fmla="*/ f371 1 f230"/>
                <a:gd name="f480" fmla="*/ f372 1 f229"/>
                <a:gd name="f481" fmla="*/ f373 1 f230"/>
                <a:gd name="f482" fmla="*/ f374 1 f229"/>
                <a:gd name="f483" fmla="*/ f375 1 f230"/>
                <a:gd name="f484" fmla="*/ f376 1 f229"/>
                <a:gd name="f485" fmla="*/ f377 1 f230"/>
                <a:gd name="f486" fmla="*/ f378 1 f229"/>
                <a:gd name="f487" fmla="*/ f379 1 f230"/>
                <a:gd name="f488" fmla="*/ f380 1 f229"/>
                <a:gd name="f489" fmla="*/ f381 1 f230"/>
                <a:gd name="f490" fmla="*/ f382 1 f229"/>
                <a:gd name="f491" fmla="*/ f383 1 f230"/>
                <a:gd name="f492" fmla="*/ f384 1 f229"/>
                <a:gd name="f493" fmla="*/ f385 1 f230"/>
                <a:gd name="f494" fmla="*/ f386 1 f229"/>
                <a:gd name="f495" fmla="*/ f387 1 f230"/>
                <a:gd name="f496" fmla="*/ f388 1 f229"/>
                <a:gd name="f497" fmla="*/ f389 1 f230"/>
                <a:gd name="f498" fmla="*/ f390 1 f229"/>
                <a:gd name="f499" fmla="*/ f391 1 f230"/>
                <a:gd name="f500" fmla="*/ f392 1 f229"/>
                <a:gd name="f501" fmla="*/ f393 1 f230"/>
                <a:gd name="f502" fmla="*/ f394 1 f229"/>
                <a:gd name="f503" fmla="*/ f395 1 f230"/>
                <a:gd name="f504" fmla="*/ f396 1 f229"/>
                <a:gd name="f505" fmla="*/ f397 1 f230"/>
                <a:gd name="f506" fmla="*/ f398 1 f229"/>
                <a:gd name="f507" fmla="*/ f399 1 f230"/>
                <a:gd name="f508" fmla="*/ f400 1 f229"/>
                <a:gd name="f509" fmla="*/ f401 1 f230"/>
                <a:gd name="f510" fmla="*/ f402 1 f229"/>
                <a:gd name="f511" fmla="*/ f403 1 f229"/>
                <a:gd name="f512" fmla="*/ f404 1 f230"/>
                <a:gd name="f513" fmla="*/ f405 1 f229"/>
                <a:gd name="f514" fmla="*/ f406 1 f229"/>
                <a:gd name="f515" fmla="*/ f407 1 f230"/>
                <a:gd name="f516" fmla="*/ f408 1 f229"/>
                <a:gd name="f517" fmla="*/ f409 1 f230"/>
                <a:gd name="f518" fmla="*/ f410 1 f229"/>
                <a:gd name="f519" fmla="*/ f411 1 f230"/>
                <a:gd name="f520" fmla="*/ f412 1 f229"/>
                <a:gd name="f521" fmla="*/ f413 1 f230"/>
                <a:gd name="f522" fmla="*/ f414 1 f229"/>
                <a:gd name="f523" fmla="*/ f415 1 f230"/>
                <a:gd name="f524" fmla="*/ f416 1 f229"/>
                <a:gd name="f525" fmla="*/ f417 1 f230"/>
                <a:gd name="f526" fmla="*/ f418 1 f229"/>
                <a:gd name="f527" fmla="*/ f419 1 f230"/>
                <a:gd name="f528" fmla="*/ f420 1 f230"/>
                <a:gd name="f529" fmla="*/ f421 1 f229"/>
                <a:gd name="f530" fmla="*/ f422 1 f230"/>
                <a:gd name="f531" fmla="*/ f423 1 f229"/>
                <a:gd name="f532" fmla="*/ f424 1 f230"/>
                <a:gd name="f533" fmla="*/ f425 1 f229"/>
                <a:gd name="f534" fmla="*/ f426 1 f230"/>
                <a:gd name="f535" fmla="*/ f427 1 f229"/>
                <a:gd name="f536" fmla="*/ f428 1 f229"/>
                <a:gd name="f537" fmla="*/ f429 1 f230"/>
                <a:gd name="f538" fmla="*/ f430 1 f229"/>
                <a:gd name="f539" fmla="*/ f431 1 f230"/>
                <a:gd name="f540" fmla="*/ f432 1 f229"/>
                <a:gd name="f541" fmla="*/ f433 1 f230"/>
                <a:gd name="f542" fmla="*/ f434 1 f229"/>
                <a:gd name="f543" fmla="*/ f435 1 f230"/>
                <a:gd name="f544" fmla="*/ f436 1 f229"/>
                <a:gd name="f545" fmla="*/ f437 1 f230"/>
                <a:gd name="f546" fmla="*/ f438 1 f229"/>
                <a:gd name="f547" fmla="*/ f439 1 f230"/>
                <a:gd name="f548" fmla="*/ f440 f220 1"/>
                <a:gd name="f549" fmla="*/ f441 f220 1"/>
                <a:gd name="f550" fmla="*/ f443 f221 1"/>
                <a:gd name="f551" fmla="*/ f442 f221 1"/>
                <a:gd name="f552" fmla="*/ f444 f220 1"/>
                <a:gd name="f553" fmla="*/ f445 f221 1"/>
                <a:gd name="f554" fmla="*/ f446 f220 1"/>
                <a:gd name="f555" fmla="*/ f447 f221 1"/>
                <a:gd name="f556" fmla="*/ f448 f220 1"/>
                <a:gd name="f557" fmla="*/ f449 f221 1"/>
                <a:gd name="f558" fmla="*/ f450 f220 1"/>
                <a:gd name="f559" fmla="*/ f451 f221 1"/>
                <a:gd name="f560" fmla="*/ f452 f220 1"/>
                <a:gd name="f561" fmla="*/ f453 f220 1"/>
                <a:gd name="f562" fmla="*/ f454 f221 1"/>
                <a:gd name="f563" fmla="*/ f455 f220 1"/>
                <a:gd name="f564" fmla="*/ f456 f221 1"/>
                <a:gd name="f565" fmla="*/ f457 f220 1"/>
                <a:gd name="f566" fmla="*/ f458 f221 1"/>
                <a:gd name="f567" fmla="*/ f459 f220 1"/>
                <a:gd name="f568" fmla="*/ f460 f221 1"/>
                <a:gd name="f569" fmla="*/ f461 f220 1"/>
                <a:gd name="f570" fmla="*/ f462 f220 1"/>
                <a:gd name="f571" fmla="*/ f463 f221 1"/>
                <a:gd name="f572" fmla="*/ f464 f220 1"/>
                <a:gd name="f573" fmla="*/ f465 f221 1"/>
                <a:gd name="f574" fmla="*/ f466 f220 1"/>
                <a:gd name="f575" fmla="*/ f467 f221 1"/>
                <a:gd name="f576" fmla="*/ f468 f220 1"/>
                <a:gd name="f577" fmla="*/ f469 f221 1"/>
                <a:gd name="f578" fmla="*/ f470 f220 1"/>
                <a:gd name="f579" fmla="*/ f471 f221 1"/>
                <a:gd name="f580" fmla="*/ f472 f220 1"/>
                <a:gd name="f581" fmla="*/ f473 f221 1"/>
                <a:gd name="f582" fmla="*/ f474 f220 1"/>
                <a:gd name="f583" fmla="*/ f475 f221 1"/>
                <a:gd name="f584" fmla="*/ f476 f220 1"/>
                <a:gd name="f585" fmla="*/ f477 f221 1"/>
                <a:gd name="f586" fmla="*/ f478 f220 1"/>
                <a:gd name="f587" fmla="*/ f479 f221 1"/>
                <a:gd name="f588" fmla="*/ f480 f220 1"/>
                <a:gd name="f589" fmla="*/ f481 f221 1"/>
                <a:gd name="f590" fmla="*/ f482 f220 1"/>
                <a:gd name="f591" fmla="*/ f483 f221 1"/>
                <a:gd name="f592" fmla="*/ f484 f220 1"/>
                <a:gd name="f593" fmla="*/ f485 f221 1"/>
                <a:gd name="f594" fmla="*/ f486 f220 1"/>
                <a:gd name="f595" fmla="*/ f487 f221 1"/>
                <a:gd name="f596" fmla="*/ f488 f220 1"/>
                <a:gd name="f597" fmla="*/ f489 f221 1"/>
                <a:gd name="f598" fmla="*/ f490 f220 1"/>
                <a:gd name="f599" fmla="*/ f491 f221 1"/>
                <a:gd name="f600" fmla="*/ f492 f220 1"/>
                <a:gd name="f601" fmla="*/ f493 f221 1"/>
                <a:gd name="f602" fmla="*/ f494 f220 1"/>
                <a:gd name="f603" fmla="*/ f495 f221 1"/>
                <a:gd name="f604" fmla="*/ f496 f220 1"/>
                <a:gd name="f605" fmla="*/ f497 f221 1"/>
                <a:gd name="f606" fmla="*/ f498 f220 1"/>
                <a:gd name="f607" fmla="*/ f499 f221 1"/>
                <a:gd name="f608" fmla="*/ f500 f220 1"/>
                <a:gd name="f609" fmla="*/ f501 f221 1"/>
                <a:gd name="f610" fmla="*/ f502 f220 1"/>
                <a:gd name="f611" fmla="*/ f503 f221 1"/>
                <a:gd name="f612" fmla="*/ f504 f220 1"/>
                <a:gd name="f613" fmla="*/ f505 f221 1"/>
                <a:gd name="f614" fmla="*/ f506 f220 1"/>
                <a:gd name="f615" fmla="*/ f507 f221 1"/>
                <a:gd name="f616" fmla="*/ f508 f220 1"/>
                <a:gd name="f617" fmla="*/ f509 f221 1"/>
                <a:gd name="f618" fmla="*/ f510 f220 1"/>
                <a:gd name="f619" fmla="*/ f511 f220 1"/>
                <a:gd name="f620" fmla="*/ f512 f221 1"/>
                <a:gd name="f621" fmla="*/ f513 f220 1"/>
                <a:gd name="f622" fmla="*/ f514 f220 1"/>
                <a:gd name="f623" fmla="*/ f515 f221 1"/>
                <a:gd name="f624" fmla="*/ f516 f220 1"/>
                <a:gd name="f625" fmla="*/ f517 f221 1"/>
                <a:gd name="f626" fmla="*/ f518 f220 1"/>
                <a:gd name="f627" fmla="*/ f519 f221 1"/>
                <a:gd name="f628" fmla="*/ f520 f220 1"/>
                <a:gd name="f629" fmla="*/ f521 f221 1"/>
                <a:gd name="f630" fmla="*/ f522 f220 1"/>
                <a:gd name="f631" fmla="*/ f523 f221 1"/>
                <a:gd name="f632" fmla="*/ f524 f220 1"/>
                <a:gd name="f633" fmla="*/ f525 f221 1"/>
                <a:gd name="f634" fmla="*/ f526 f220 1"/>
                <a:gd name="f635" fmla="*/ f527 f221 1"/>
                <a:gd name="f636" fmla="*/ f528 f221 1"/>
                <a:gd name="f637" fmla="*/ f529 f220 1"/>
                <a:gd name="f638" fmla="*/ f530 f221 1"/>
                <a:gd name="f639" fmla="*/ f531 f220 1"/>
                <a:gd name="f640" fmla="*/ f532 f221 1"/>
                <a:gd name="f641" fmla="*/ f533 f220 1"/>
                <a:gd name="f642" fmla="*/ f534 f221 1"/>
                <a:gd name="f643" fmla="*/ f535 f220 1"/>
                <a:gd name="f644" fmla="*/ f536 f220 1"/>
                <a:gd name="f645" fmla="*/ f537 f221 1"/>
                <a:gd name="f646" fmla="*/ f538 f220 1"/>
                <a:gd name="f647" fmla="*/ f539 f221 1"/>
                <a:gd name="f648" fmla="*/ f540 f220 1"/>
                <a:gd name="f649" fmla="*/ f541 f221 1"/>
                <a:gd name="f650" fmla="*/ f542 f220 1"/>
                <a:gd name="f651" fmla="*/ f543 f221 1"/>
                <a:gd name="f652" fmla="*/ f544 f220 1"/>
                <a:gd name="f653" fmla="*/ f545 f221 1"/>
                <a:gd name="f654" fmla="*/ f546 f220 1"/>
                <a:gd name="f655" fmla="*/ f547 f2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5">
                  <a:pos x="f552" y="f553"/>
                </a:cxn>
                <a:cxn ang="f335">
                  <a:pos x="f554" y="f555"/>
                </a:cxn>
                <a:cxn ang="f335">
                  <a:pos x="f556" y="f557"/>
                </a:cxn>
                <a:cxn ang="f335">
                  <a:pos x="f556" y="f557"/>
                </a:cxn>
                <a:cxn ang="f335">
                  <a:pos x="f558" y="f559"/>
                </a:cxn>
                <a:cxn ang="f335">
                  <a:pos x="f560" y="f559"/>
                </a:cxn>
                <a:cxn ang="f335">
                  <a:pos x="f561" y="f562"/>
                </a:cxn>
                <a:cxn ang="f335">
                  <a:pos x="f563" y="f564"/>
                </a:cxn>
                <a:cxn ang="f335">
                  <a:pos x="f565" y="f566"/>
                </a:cxn>
                <a:cxn ang="f335">
                  <a:pos x="f567" y="f568"/>
                </a:cxn>
                <a:cxn ang="f335">
                  <a:pos x="f569" y="f568"/>
                </a:cxn>
                <a:cxn ang="f335">
                  <a:pos x="f570" y="f571"/>
                </a:cxn>
                <a:cxn ang="f335">
                  <a:pos x="f572" y="f573"/>
                </a:cxn>
                <a:cxn ang="f335">
                  <a:pos x="f574" y="f575"/>
                </a:cxn>
                <a:cxn ang="f335">
                  <a:pos x="f576" y="f577"/>
                </a:cxn>
                <a:cxn ang="f335">
                  <a:pos x="f578" y="f579"/>
                </a:cxn>
                <a:cxn ang="f335">
                  <a:pos x="f580" y="f581"/>
                </a:cxn>
                <a:cxn ang="f335">
                  <a:pos x="f582" y="f583"/>
                </a:cxn>
                <a:cxn ang="f335">
                  <a:pos x="f584" y="f585"/>
                </a:cxn>
                <a:cxn ang="f335">
                  <a:pos x="f586" y="f587"/>
                </a:cxn>
                <a:cxn ang="f335">
                  <a:pos x="f588" y="f589"/>
                </a:cxn>
                <a:cxn ang="f335">
                  <a:pos x="f590" y="f591"/>
                </a:cxn>
                <a:cxn ang="f335">
                  <a:pos x="f592" y="f593"/>
                </a:cxn>
                <a:cxn ang="f335">
                  <a:pos x="f594" y="f595"/>
                </a:cxn>
                <a:cxn ang="f335">
                  <a:pos x="f596" y="f597"/>
                </a:cxn>
                <a:cxn ang="f335">
                  <a:pos x="f598" y="f599"/>
                </a:cxn>
                <a:cxn ang="f335">
                  <a:pos x="f600" y="f601"/>
                </a:cxn>
                <a:cxn ang="f335">
                  <a:pos x="f602" y="f603"/>
                </a:cxn>
                <a:cxn ang="f335">
                  <a:pos x="f604" y="f605"/>
                </a:cxn>
                <a:cxn ang="f335">
                  <a:pos x="f606" y="f607"/>
                </a:cxn>
                <a:cxn ang="f335">
                  <a:pos x="f608" y="f609"/>
                </a:cxn>
                <a:cxn ang="f335">
                  <a:pos x="f610" y="f611"/>
                </a:cxn>
                <a:cxn ang="f335">
                  <a:pos x="f612" y="f613"/>
                </a:cxn>
                <a:cxn ang="f335">
                  <a:pos x="f614" y="f615"/>
                </a:cxn>
                <a:cxn ang="f335">
                  <a:pos x="f616" y="f617"/>
                </a:cxn>
                <a:cxn ang="f335">
                  <a:pos x="f618" y="f587"/>
                </a:cxn>
                <a:cxn ang="f335">
                  <a:pos x="f619" y="f620"/>
                </a:cxn>
                <a:cxn ang="f335">
                  <a:pos x="f621" y="f581"/>
                </a:cxn>
                <a:cxn ang="f335">
                  <a:pos x="f622" y="f623"/>
                </a:cxn>
                <a:cxn ang="f335">
                  <a:pos x="f624" y="f625"/>
                </a:cxn>
                <a:cxn ang="f335">
                  <a:pos x="f626" y="f627"/>
                </a:cxn>
                <a:cxn ang="f335">
                  <a:pos x="f628" y="f629"/>
                </a:cxn>
                <a:cxn ang="f335">
                  <a:pos x="f630" y="f631"/>
                </a:cxn>
                <a:cxn ang="f335">
                  <a:pos x="f632" y="f633"/>
                </a:cxn>
                <a:cxn ang="f335">
                  <a:pos x="f634" y="f635"/>
                </a:cxn>
                <a:cxn ang="f335">
                  <a:pos x="f634" y="f636"/>
                </a:cxn>
                <a:cxn ang="f335">
                  <a:pos x="f637" y="f638"/>
                </a:cxn>
                <a:cxn ang="f335">
                  <a:pos x="f637" y="f638"/>
                </a:cxn>
                <a:cxn ang="f335">
                  <a:pos x="f639" y="f640"/>
                </a:cxn>
                <a:cxn ang="f335">
                  <a:pos x="f641" y="f642"/>
                </a:cxn>
                <a:cxn ang="f335">
                  <a:pos x="f643" y="f587"/>
                </a:cxn>
                <a:cxn ang="f335">
                  <a:pos x="f644" y="f645"/>
                </a:cxn>
                <a:cxn ang="f335">
                  <a:pos x="f646" y="f647"/>
                </a:cxn>
                <a:cxn ang="f335">
                  <a:pos x="f648" y="f649"/>
                </a:cxn>
                <a:cxn ang="f335">
                  <a:pos x="f650" y="f651"/>
                </a:cxn>
                <a:cxn ang="f335">
                  <a:pos x="f652" y="f653"/>
                </a:cxn>
                <a:cxn ang="f335">
                  <a:pos x="f654" y="f655"/>
                </a:cxn>
                <a:cxn ang="f335">
                  <a:pos x="f552" y="f553"/>
                </a:cxn>
              </a:cxnLst>
              <a:rect l="f548" t="f551" r="f549" b="f550"/>
              <a:pathLst>
                <a:path w="421" h="333">
                  <a:moveTo>
                    <a:pt x="f9" y="f10"/>
                  </a:moveTo>
                  <a:cubicBezTo>
                    <a:pt x="f11" y="f12"/>
                    <a:pt x="f13" y="f14"/>
                    <a:pt x="f13" y="f15"/>
                  </a:cubicBezTo>
                  <a:cubicBezTo>
                    <a:pt x="f16" y="f15"/>
                    <a:pt x="f17" y="f18"/>
                    <a:pt x="f19" y="f20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5" y="f26"/>
                    <a:pt x="f27" y="f26"/>
                    <a:pt x="f27" y="f26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39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2"/>
                    <a:pt x="f8" y="f50"/>
                  </a:cubicBezTo>
                  <a:cubicBezTo>
                    <a:pt x="f54" y="f55"/>
                    <a:pt x="f53" y="f48"/>
                    <a:pt x="f56" y="f57"/>
                  </a:cubicBezTo>
                  <a:cubicBezTo>
                    <a:pt x="f58" y="f42"/>
                    <a:pt x="f59" y="f31"/>
                    <a:pt x="f60" y="f18"/>
                  </a:cubicBezTo>
                  <a:cubicBezTo>
                    <a:pt x="f61" y="f62"/>
                    <a:pt x="f59" y="f63"/>
                    <a:pt x="f51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1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72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71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6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5" y="f37"/>
                    <a:pt x="f117" y="f118"/>
                  </a:cubicBezTo>
                  <a:cubicBezTo>
                    <a:pt x="f119" y="f50"/>
                    <a:pt x="f109" y="f120"/>
                    <a:pt x="f121" y="f6"/>
                  </a:cubicBezTo>
                  <a:cubicBezTo>
                    <a:pt x="f111" y="f6"/>
                    <a:pt x="f122" y="f55"/>
                    <a:pt x="f123" y="f48"/>
                  </a:cubicBezTo>
                  <a:cubicBezTo>
                    <a:pt x="f124" y="f57"/>
                    <a:pt x="f125" y="f126"/>
                    <a:pt x="f127" y="f42"/>
                  </a:cubicBezTo>
                  <a:cubicBezTo>
                    <a:pt x="f24" y="f26"/>
                    <a:pt x="f128" y="f18"/>
                    <a:pt x="f6" y="f129"/>
                  </a:cubicBezTo>
                  <a:cubicBezTo>
                    <a:pt x="f130" y="f131"/>
                    <a:pt x="f39" y="f123"/>
                    <a:pt x="f26" y="f132"/>
                  </a:cubicBezTo>
                  <a:cubicBezTo>
                    <a:pt x="f133" y="f66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03"/>
                    <a:pt x="f145" y="f146"/>
                    <a:pt x="f145" y="f147"/>
                  </a:cubicBezTo>
                  <a:cubicBezTo>
                    <a:pt x="f148" y="f101"/>
                    <a:pt x="f149" y="f150"/>
                    <a:pt x="f151" y="f152"/>
                  </a:cubicBezTo>
                  <a:cubicBezTo>
                    <a:pt x="f151" y="f152"/>
                    <a:pt x="f153" y="f152"/>
                    <a:pt x="f153" y="f154"/>
                  </a:cubicBezTo>
                  <a:cubicBezTo>
                    <a:pt x="f151" y="f155"/>
                    <a:pt x="f151" y="f152"/>
                    <a:pt x="f156" y="f157"/>
                  </a:cubicBezTo>
                  <a:cubicBezTo>
                    <a:pt x="f156" y="f77"/>
                    <a:pt x="f158" y="f77"/>
                    <a:pt x="f158" y="f98"/>
                  </a:cubicBezTo>
                  <a:cubicBezTo>
                    <a:pt x="f158" y="f159"/>
                    <a:pt x="f160" y="f159"/>
                    <a:pt x="f160" y="f79"/>
                  </a:cubicBezTo>
                  <a:cubicBezTo>
                    <a:pt x="f107" y="f161"/>
                    <a:pt x="f162" y="f96"/>
                    <a:pt x="f162" y="f81"/>
                  </a:cubicBezTo>
                  <a:cubicBezTo>
                    <a:pt x="f163" y="f164"/>
                    <a:pt x="f165" y="f94"/>
                    <a:pt x="f70" y="f166"/>
                  </a:cubicBezTo>
                  <a:cubicBezTo>
                    <a:pt x="f167" y="f83"/>
                    <a:pt x="f168" y="f69"/>
                    <a:pt x="f169" y="f90"/>
                  </a:cubicBezTo>
                  <a:cubicBezTo>
                    <a:pt x="f102" y="f170"/>
                    <a:pt x="f100" y="f86"/>
                    <a:pt x="f171" y="f172"/>
                  </a:cubicBezTo>
                  <a:cubicBezTo>
                    <a:pt x="f99" y="f173"/>
                    <a:pt x="f99" y="f174"/>
                    <a:pt x="f175" y="f176"/>
                  </a:cubicBezTo>
                  <a:cubicBezTo>
                    <a:pt x="f177" y="f178"/>
                    <a:pt x="f179" y="f65"/>
                    <a:pt x="f87" y="f8"/>
                  </a:cubicBezTo>
                  <a:cubicBezTo>
                    <a:pt x="f87" y="f8"/>
                    <a:pt x="f72" y="f180"/>
                    <a:pt x="f139" y="f54"/>
                  </a:cubicBezTo>
                  <a:cubicBezTo>
                    <a:pt x="f181" y="f182"/>
                    <a:pt x="f183" y="f184"/>
                    <a:pt x="f84" y="f184"/>
                  </a:cubicBezTo>
                  <a:cubicBezTo>
                    <a:pt x="f84" y="f184"/>
                    <a:pt x="f84" y="f185"/>
                    <a:pt x="f84" y="f185"/>
                  </a:cubicBezTo>
                  <a:cubicBezTo>
                    <a:pt x="f105" y="f65"/>
                    <a:pt x="f82" y="f186"/>
                    <a:pt x="f187" y="f188"/>
                  </a:cubicBezTo>
                  <a:cubicBezTo>
                    <a:pt x="f187" y="f188"/>
                    <a:pt x="f187" y="f188"/>
                    <a:pt x="f187" y="f188"/>
                  </a:cubicBezTo>
                  <a:cubicBezTo>
                    <a:pt x="f80" y="f189"/>
                    <a:pt x="f78" y="f190"/>
                    <a:pt x="f191" y="f192"/>
                  </a:cubicBezTo>
                  <a:cubicBezTo>
                    <a:pt x="f193" y="f174"/>
                    <a:pt x="f141" y="f86"/>
                    <a:pt x="f194" y="f195"/>
                  </a:cubicBezTo>
                  <a:cubicBezTo>
                    <a:pt x="f196" y="f83"/>
                    <a:pt x="f197" y="f164"/>
                    <a:pt x="f198" y="f98"/>
                  </a:cubicBezTo>
                  <a:cubicBezTo>
                    <a:pt x="f199" y="f152"/>
                    <a:pt x="f200" y="f71"/>
                    <a:pt x="f201" y="f155"/>
                  </a:cubicBezTo>
                  <a:cubicBezTo>
                    <a:pt x="f202" y="f150"/>
                    <a:pt x="f143" y="f101"/>
                    <a:pt x="f103" y="f203"/>
                  </a:cubicBezTo>
                  <a:cubicBezTo>
                    <a:pt x="f103" y="f147"/>
                    <a:pt x="f204" y="f146"/>
                    <a:pt x="f146" y="f204"/>
                  </a:cubicBezTo>
                  <a:cubicBezTo>
                    <a:pt x="f77" y="f205"/>
                    <a:pt x="f206" y="f75"/>
                    <a:pt x="f207" y="f208"/>
                  </a:cubicBezTo>
                  <a:cubicBezTo>
                    <a:pt x="f209" y="f210"/>
                    <a:pt x="f211" y="f212"/>
                    <a:pt x="f2" y="f213"/>
                  </a:cubicBezTo>
                  <a:cubicBezTo>
                    <a:pt x="f38" y="f214"/>
                    <a:pt x="f215" y="f216"/>
                    <a:pt x="f16" y="f217"/>
                  </a:cubicBezTo>
                  <a:cubicBezTo>
                    <a:pt x="f11" y="f218"/>
                    <a:pt x="f7" y="f127"/>
                    <a:pt x="f9" y="f10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765FBC1-B3B3-A02F-5CF4-E66F8CFFC3D4}"/>
                </a:ext>
              </a:extLst>
            </p:cNvPr>
            <p:cNvSpPr/>
            <p:nvPr/>
          </p:nvSpPr>
          <p:spPr>
            <a:xfrm>
              <a:off x="370240" y="788761"/>
              <a:ext cx="149897" cy="1152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4"/>
                <a:gd name="f7" fmla="val 80"/>
                <a:gd name="f8" fmla="val 18"/>
                <a:gd name="f9" fmla="val 22"/>
                <a:gd name="f10" fmla="val 8"/>
                <a:gd name="f11" fmla="val 30"/>
                <a:gd name="f12" fmla="val 10"/>
                <a:gd name="f13" fmla="val 36"/>
                <a:gd name="f14" fmla="val 14"/>
                <a:gd name="f15" fmla="val 52"/>
                <a:gd name="f16" fmla="val 23"/>
                <a:gd name="f17" fmla="val 69"/>
                <a:gd name="f18" fmla="val 33"/>
                <a:gd name="f19" fmla="val 85"/>
                <a:gd name="f20" fmla="val 42"/>
                <a:gd name="f21" fmla="val 89"/>
                <a:gd name="f22" fmla="val 44"/>
                <a:gd name="f23" fmla="val 94"/>
                <a:gd name="f24" fmla="val 47"/>
                <a:gd name="f25" fmla="val 98"/>
                <a:gd name="f26" fmla="val 49"/>
                <a:gd name="f27" fmla="val 101"/>
                <a:gd name="f28" fmla="val 51"/>
                <a:gd name="f29" fmla="val 55"/>
                <a:gd name="f30" fmla="val 99"/>
                <a:gd name="f31" fmla="val 59"/>
                <a:gd name="f32" fmla="val 95"/>
                <a:gd name="f33" fmla="val 57"/>
                <a:gd name="f34" fmla="val 91"/>
                <a:gd name="f35" fmla="val 56"/>
                <a:gd name="f36" fmla="val 76"/>
                <a:gd name="f37" fmla="val 53"/>
                <a:gd name="f38" fmla="val 62"/>
                <a:gd name="f39" fmla="val 48"/>
                <a:gd name="f40" fmla="val 45"/>
                <a:gd name="f41" fmla="val 41"/>
                <a:gd name="f42" fmla="val 40"/>
                <a:gd name="f43" fmla="val 58"/>
                <a:gd name="f44" fmla="val 65"/>
                <a:gd name="f45" fmla="val 71"/>
                <a:gd name="f46" fmla="val 74"/>
                <a:gd name="f47" fmla="val 77"/>
                <a:gd name="f48" fmla="val 38"/>
                <a:gd name="f49" fmla="val 31"/>
                <a:gd name="f50" fmla="val 68"/>
                <a:gd name="f51" fmla="val 21"/>
                <a:gd name="f52" fmla="val 61"/>
                <a:gd name="f53" fmla="val 13"/>
                <a:gd name="f54" fmla="val 7"/>
                <a:gd name="f55" fmla="val 43"/>
                <a:gd name="f56" fmla="val 2"/>
                <a:gd name="f57" fmla="val 39"/>
                <a:gd name="f58" fmla="val 1"/>
                <a:gd name="f59" fmla="val 37"/>
                <a:gd name="f60" fmla="val 34"/>
                <a:gd name="f61" fmla="val 5"/>
                <a:gd name="f62" fmla="val 24"/>
                <a:gd name="f63" fmla="val 9"/>
                <a:gd name="f64" fmla="val 15"/>
                <a:gd name="f65" fmla="+- 0 0 -90"/>
                <a:gd name="f66" fmla="*/ f3 1 104"/>
                <a:gd name="f67" fmla="*/ f4 1 80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104"/>
                <a:gd name="f76" fmla="*/ f72 1 80"/>
                <a:gd name="f77" fmla="*/ 18 f73 1"/>
                <a:gd name="f78" fmla="*/ 0 f72 1"/>
                <a:gd name="f79" fmla="*/ 36 f73 1"/>
                <a:gd name="f80" fmla="*/ 14 f72 1"/>
                <a:gd name="f81" fmla="*/ 85 f73 1"/>
                <a:gd name="f82" fmla="*/ 42 f72 1"/>
                <a:gd name="f83" fmla="*/ 98 f73 1"/>
                <a:gd name="f84" fmla="*/ 49 f72 1"/>
                <a:gd name="f85" fmla="*/ 104 f73 1"/>
                <a:gd name="f86" fmla="*/ 55 f72 1"/>
                <a:gd name="f87" fmla="*/ 91 f73 1"/>
                <a:gd name="f88" fmla="*/ 56 f72 1"/>
                <a:gd name="f89" fmla="*/ 48 f73 1"/>
                <a:gd name="f90" fmla="*/ 45 f72 1"/>
                <a:gd name="f91" fmla="*/ 40 f73 1"/>
                <a:gd name="f92" fmla="*/ 52 f72 1"/>
                <a:gd name="f93" fmla="*/ 71 f72 1"/>
                <a:gd name="f94" fmla="*/ 38 f73 1"/>
                <a:gd name="f95" fmla="*/ 80 f72 1"/>
                <a:gd name="f96" fmla="*/ 13 f73 1"/>
                <a:gd name="f97" fmla="*/ 51 f72 1"/>
                <a:gd name="f98" fmla="*/ 2 f73 1"/>
                <a:gd name="f99" fmla="*/ 41 f72 1"/>
                <a:gd name="f100" fmla="*/ 34 f72 1"/>
                <a:gd name="f101" fmla="*/ 5 f72 1"/>
                <a:gd name="f102" fmla="+- f74 0 f1"/>
                <a:gd name="f103" fmla="*/ f77 1 104"/>
                <a:gd name="f104" fmla="*/ f78 1 80"/>
                <a:gd name="f105" fmla="*/ f79 1 104"/>
                <a:gd name="f106" fmla="*/ f80 1 80"/>
                <a:gd name="f107" fmla="*/ f81 1 104"/>
                <a:gd name="f108" fmla="*/ f82 1 80"/>
                <a:gd name="f109" fmla="*/ f83 1 104"/>
                <a:gd name="f110" fmla="*/ f84 1 80"/>
                <a:gd name="f111" fmla="*/ f85 1 104"/>
                <a:gd name="f112" fmla="*/ f86 1 80"/>
                <a:gd name="f113" fmla="*/ f87 1 104"/>
                <a:gd name="f114" fmla="*/ f88 1 80"/>
                <a:gd name="f115" fmla="*/ f89 1 104"/>
                <a:gd name="f116" fmla="*/ f90 1 80"/>
                <a:gd name="f117" fmla="*/ f91 1 104"/>
                <a:gd name="f118" fmla="*/ f92 1 80"/>
                <a:gd name="f119" fmla="*/ f93 1 80"/>
                <a:gd name="f120" fmla="*/ f94 1 104"/>
                <a:gd name="f121" fmla="*/ f95 1 80"/>
                <a:gd name="f122" fmla="*/ f96 1 104"/>
                <a:gd name="f123" fmla="*/ f97 1 80"/>
                <a:gd name="f124" fmla="*/ f98 1 104"/>
                <a:gd name="f125" fmla="*/ f99 1 80"/>
                <a:gd name="f126" fmla="*/ f100 1 80"/>
                <a:gd name="f127" fmla="*/ f101 1 80"/>
                <a:gd name="f128" fmla="*/ 0 1 f75"/>
                <a:gd name="f129" fmla="*/ f69 1 f75"/>
                <a:gd name="f130" fmla="*/ 0 1 f76"/>
                <a:gd name="f131" fmla="*/ f70 1 f76"/>
                <a:gd name="f132" fmla="*/ f103 1 f75"/>
                <a:gd name="f133" fmla="*/ f104 1 f76"/>
                <a:gd name="f134" fmla="*/ f105 1 f75"/>
                <a:gd name="f135" fmla="*/ f106 1 f76"/>
                <a:gd name="f136" fmla="*/ f107 1 f75"/>
                <a:gd name="f137" fmla="*/ f108 1 f76"/>
                <a:gd name="f138" fmla="*/ f109 1 f75"/>
                <a:gd name="f139" fmla="*/ f110 1 f76"/>
                <a:gd name="f140" fmla="*/ f111 1 f75"/>
                <a:gd name="f141" fmla="*/ f112 1 f76"/>
                <a:gd name="f142" fmla="*/ f113 1 f75"/>
                <a:gd name="f143" fmla="*/ f114 1 f76"/>
                <a:gd name="f144" fmla="*/ f115 1 f75"/>
                <a:gd name="f145" fmla="*/ f116 1 f76"/>
                <a:gd name="f146" fmla="*/ f117 1 f75"/>
                <a:gd name="f147" fmla="*/ f118 1 f76"/>
                <a:gd name="f148" fmla="*/ f119 1 f76"/>
                <a:gd name="f149" fmla="*/ f120 1 f75"/>
                <a:gd name="f150" fmla="*/ f121 1 f76"/>
                <a:gd name="f151" fmla="*/ f122 1 f75"/>
                <a:gd name="f152" fmla="*/ f123 1 f76"/>
                <a:gd name="f153" fmla="*/ f124 1 f75"/>
                <a:gd name="f154" fmla="*/ f125 1 f76"/>
                <a:gd name="f155" fmla="*/ f126 1 f76"/>
                <a:gd name="f156" fmla="*/ f127 1 f76"/>
                <a:gd name="f157" fmla="*/ f128 f66 1"/>
                <a:gd name="f158" fmla="*/ f129 f66 1"/>
                <a:gd name="f159" fmla="*/ f131 f67 1"/>
                <a:gd name="f160" fmla="*/ f130 f67 1"/>
                <a:gd name="f161" fmla="*/ f132 f66 1"/>
                <a:gd name="f162" fmla="*/ f133 f67 1"/>
                <a:gd name="f163" fmla="*/ f134 f66 1"/>
                <a:gd name="f164" fmla="*/ f135 f67 1"/>
                <a:gd name="f165" fmla="*/ f136 f66 1"/>
                <a:gd name="f166" fmla="*/ f137 f67 1"/>
                <a:gd name="f167" fmla="*/ f138 f66 1"/>
                <a:gd name="f168" fmla="*/ f139 f67 1"/>
                <a:gd name="f169" fmla="*/ f140 f66 1"/>
                <a:gd name="f170" fmla="*/ f141 f67 1"/>
                <a:gd name="f171" fmla="*/ f142 f66 1"/>
                <a:gd name="f172" fmla="*/ f143 f67 1"/>
                <a:gd name="f173" fmla="*/ f144 f66 1"/>
                <a:gd name="f174" fmla="*/ f145 f67 1"/>
                <a:gd name="f175" fmla="*/ f146 f66 1"/>
                <a:gd name="f176" fmla="*/ f147 f67 1"/>
                <a:gd name="f177" fmla="*/ f148 f67 1"/>
                <a:gd name="f178" fmla="*/ f149 f66 1"/>
                <a:gd name="f179" fmla="*/ f150 f67 1"/>
                <a:gd name="f180" fmla="*/ f151 f66 1"/>
                <a:gd name="f181" fmla="*/ f152 f67 1"/>
                <a:gd name="f182" fmla="*/ f153 f66 1"/>
                <a:gd name="f183" fmla="*/ f154 f67 1"/>
                <a:gd name="f184" fmla="*/ f155 f67 1"/>
                <a:gd name="f185" fmla="*/ f156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61" y="f162"/>
                </a:cxn>
                <a:cxn ang="f102">
                  <a:pos x="f163" y="f164"/>
                </a:cxn>
                <a:cxn ang="f102">
                  <a:pos x="f165" y="f166"/>
                </a:cxn>
                <a:cxn ang="f102">
                  <a:pos x="f167" y="f168"/>
                </a:cxn>
                <a:cxn ang="f102">
                  <a:pos x="f169" y="f170"/>
                </a:cxn>
                <a:cxn ang="f102">
                  <a:pos x="f171" y="f172"/>
                </a:cxn>
                <a:cxn ang="f102">
                  <a:pos x="f173" y="f174"/>
                </a:cxn>
                <a:cxn ang="f102">
                  <a:pos x="f175" y="f176"/>
                </a:cxn>
                <a:cxn ang="f102">
                  <a:pos x="f175" y="f177"/>
                </a:cxn>
                <a:cxn ang="f102">
                  <a:pos x="f178" y="f179"/>
                </a:cxn>
                <a:cxn ang="f102">
                  <a:pos x="f180" y="f181"/>
                </a:cxn>
                <a:cxn ang="f102">
                  <a:pos x="f182" y="f183"/>
                </a:cxn>
                <a:cxn ang="f102">
                  <a:pos x="f182" y="f184"/>
                </a:cxn>
                <a:cxn ang="f102">
                  <a:pos x="f180" y="f185"/>
                </a:cxn>
                <a:cxn ang="f102">
                  <a:pos x="f161" y="f162"/>
                </a:cxn>
              </a:cxnLst>
              <a:rect l="f157" t="f160" r="f158" b="f159"/>
              <a:pathLst>
                <a:path w="104" h="80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6" y="f28"/>
                    <a:pt x="f6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26"/>
                    <a:pt x="f39" y="f40"/>
                  </a:cubicBezTo>
                  <a:cubicBezTo>
                    <a:pt x="f41" y="f22"/>
                    <a:pt x="f42" y="f22"/>
                    <a:pt x="f42" y="f15"/>
                  </a:cubicBezTo>
                  <a:cubicBezTo>
                    <a:pt x="f42" y="f43"/>
                    <a:pt x="f42" y="f44"/>
                    <a:pt x="f42" y="f45"/>
                  </a:cubicBezTo>
                  <a:cubicBezTo>
                    <a:pt x="f42" y="f46"/>
                    <a:pt x="f42" y="f47"/>
                    <a:pt x="f48" y="f7"/>
                  </a:cubicBezTo>
                  <a:cubicBezTo>
                    <a:pt x="f49" y="f50"/>
                    <a:pt x="f51" y="f52"/>
                    <a:pt x="f53" y="f28"/>
                  </a:cubicBezTo>
                  <a:cubicBezTo>
                    <a:pt x="f12" y="f39"/>
                    <a:pt x="f54" y="f55"/>
                    <a:pt x="f56" y="f41"/>
                  </a:cubicBezTo>
                  <a:cubicBezTo>
                    <a:pt x="f5" y="f57"/>
                    <a:pt x="f58" y="f59"/>
                    <a:pt x="f56" y="f60"/>
                  </a:cubicBezTo>
                  <a:cubicBezTo>
                    <a:pt x="f61" y="f62"/>
                    <a:pt x="f63" y="f64"/>
                    <a:pt x="f53" y="f61"/>
                  </a:cubicBezTo>
                  <a:cubicBezTo>
                    <a:pt x="f14" y="f56"/>
                    <a:pt x="f64" y="f5"/>
                    <a:pt x="f8" y="f5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8E08F4F0-3497-037F-7ADA-918A7B917D21}"/>
                </a:ext>
              </a:extLst>
            </p:cNvPr>
            <p:cNvSpPr/>
            <p:nvPr/>
          </p:nvSpPr>
          <p:spPr>
            <a:xfrm>
              <a:off x="533223" y="788761"/>
              <a:ext cx="148260" cy="1109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"/>
                <a:gd name="f7" fmla="val 77"/>
                <a:gd name="f8" fmla="val 55"/>
                <a:gd name="f9" fmla="val 52"/>
                <a:gd name="f10" fmla="val 2"/>
                <a:gd name="f11" fmla="val 51"/>
                <a:gd name="f12" fmla="val 4"/>
                <a:gd name="f13" fmla="val 50"/>
                <a:gd name="f14" fmla="val 29"/>
                <a:gd name="f15" fmla="val 35"/>
                <a:gd name="f16" fmla="val 20"/>
                <a:gd name="f17" fmla="val 81"/>
                <a:gd name="f18" fmla="val 6"/>
                <a:gd name="f19" fmla="val 83"/>
                <a:gd name="f20" fmla="val 85"/>
                <a:gd name="f21" fmla="val 3"/>
                <a:gd name="f22" fmla="val 88"/>
                <a:gd name="f23" fmla="val 89"/>
                <a:gd name="f24" fmla="val 90"/>
                <a:gd name="f25" fmla="val 94"/>
                <a:gd name="f26" fmla="val 14"/>
                <a:gd name="f27" fmla="val 98"/>
                <a:gd name="f28" fmla="val 24"/>
                <a:gd name="f29" fmla="val 102"/>
                <a:gd name="f30" fmla="val 34"/>
                <a:gd name="f31" fmla="val 37"/>
                <a:gd name="f32" fmla="val 39"/>
                <a:gd name="f33" fmla="val 101"/>
                <a:gd name="f34" fmla="val 41"/>
                <a:gd name="f35" fmla="val 91"/>
                <a:gd name="f36" fmla="val 60"/>
                <a:gd name="f37" fmla="val 74"/>
                <a:gd name="f38" fmla="val 69"/>
                <a:gd name="f39" fmla="val 71"/>
                <a:gd name="f40" fmla="val 72"/>
                <a:gd name="f41" fmla="val 68"/>
                <a:gd name="f42" fmla="val 66"/>
                <a:gd name="f43" fmla="val 62"/>
                <a:gd name="f44" fmla="val 64"/>
                <a:gd name="f45" fmla="val 63"/>
                <a:gd name="f46" fmla="val 57"/>
                <a:gd name="f47" fmla="val 44"/>
                <a:gd name="f48" fmla="val 46"/>
                <a:gd name="f49" fmla="val 38"/>
                <a:gd name="f50" fmla="val 49"/>
                <a:gd name="f51" fmla="val 25"/>
                <a:gd name="f52" fmla="val 53"/>
                <a:gd name="f53" fmla="val 13"/>
                <a:gd name="f54" fmla="val 56"/>
                <a:gd name="f55" fmla="val 8"/>
                <a:gd name="f56" fmla="val 59"/>
                <a:gd name="f57" fmla="+- 0 0 -90"/>
                <a:gd name="f58" fmla="*/ f3 1 103"/>
                <a:gd name="f59" fmla="*/ f4 1 77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103"/>
                <a:gd name="f68" fmla="*/ f64 1 77"/>
                <a:gd name="f69" fmla="*/ 0 f65 1"/>
                <a:gd name="f70" fmla="*/ 55 f64 1"/>
                <a:gd name="f71" fmla="*/ 4 f65 1"/>
                <a:gd name="f72" fmla="*/ 50 f64 1"/>
                <a:gd name="f73" fmla="*/ 81 f65 1"/>
                <a:gd name="f74" fmla="*/ 6 f64 1"/>
                <a:gd name="f75" fmla="*/ 85 f65 1"/>
                <a:gd name="f76" fmla="*/ 0 f64 1"/>
                <a:gd name="f77" fmla="*/ 90 f65 1"/>
                <a:gd name="f78" fmla="*/ 4 f64 1"/>
                <a:gd name="f79" fmla="*/ 102 f65 1"/>
                <a:gd name="f80" fmla="*/ 34 f64 1"/>
                <a:gd name="f81" fmla="*/ 101 f65 1"/>
                <a:gd name="f82" fmla="*/ 41 f64 1"/>
                <a:gd name="f83" fmla="*/ 74 f65 1"/>
                <a:gd name="f84" fmla="*/ 69 f64 1"/>
                <a:gd name="f85" fmla="*/ 66 f65 1"/>
                <a:gd name="f86" fmla="*/ 77 f64 1"/>
                <a:gd name="f87" fmla="*/ 63 f65 1"/>
                <a:gd name="f88" fmla="*/ 57 f64 1"/>
                <a:gd name="f89" fmla="*/ 50 f65 1"/>
                <a:gd name="f90" fmla="*/ 46 f64 1"/>
                <a:gd name="f91" fmla="*/ 13 f65 1"/>
                <a:gd name="f92" fmla="*/ 56 f64 1"/>
                <a:gd name="f93" fmla="+- f66 0 f1"/>
                <a:gd name="f94" fmla="*/ f69 1 103"/>
                <a:gd name="f95" fmla="*/ f70 1 77"/>
                <a:gd name="f96" fmla="*/ f71 1 103"/>
                <a:gd name="f97" fmla="*/ f72 1 77"/>
                <a:gd name="f98" fmla="*/ f73 1 103"/>
                <a:gd name="f99" fmla="*/ f74 1 77"/>
                <a:gd name="f100" fmla="*/ f75 1 103"/>
                <a:gd name="f101" fmla="*/ f76 1 77"/>
                <a:gd name="f102" fmla="*/ f77 1 103"/>
                <a:gd name="f103" fmla="*/ f78 1 77"/>
                <a:gd name="f104" fmla="*/ f79 1 103"/>
                <a:gd name="f105" fmla="*/ f80 1 77"/>
                <a:gd name="f106" fmla="*/ f81 1 103"/>
                <a:gd name="f107" fmla="*/ f82 1 77"/>
                <a:gd name="f108" fmla="*/ f83 1 103"/>
                <a:gd name="f109" fmla="*/ f84 1 77"/>
                <a:gd name="f110" fmla="*/ f85 1 103"/>
                <a:gd name="f111" fmla="*/ f86 1 77"/>
                <a:gd name="f112" fmla="*/ f87 1 103"/>
                <a:gd name="f113" fmla="*/ f88 1 77"/>
                <a:gd name="f114" fmla="*/ f89 1 103"/>
                <a:gd name="f115" fmla="*/ f90 1 77"/>
                <a:gd name="f116" fmla="*/ f91 1 103"/>
                <a:gd name="f117" fmla="*/ f92 1 77"/>
                <a:gd name="f118" fmla="*/ 0 1 f67"/>
                <a:gd name="f119" fmla="*/ f61 1 f67"/>
                <a:gd name="f120" fmla="*/ 0 1 f68"/>
                <a:gd name="f121" fmla="*/ f62 1 f68"/>
                <a:gd name="f122" fmla="*/ f94 1 f67"/>
                <a:gd name="f123" fmla="*/ f95 1 f68"/>
                <a:gd name="f124" fmla="*/ f96 1 f67"/>
                <a:gd name="f125" fmla="*/ f97 1 f68"/>
                <a:gd name="f126" fmla="*/ f98 1 f67"/>
                <a:gd name="f127" fmla="*/ f99 1 f68"/>
                <a:gd name="f128" fmla="*/ f100 1 f67"/>
                <a:gd name="f129" fmla="*/ f101 1 f68"/>
                <a:gd name="f130" fmla="*/ f102 1 f67"/>
                <a:gd name="f131" fmla="*/ f103 1 f68"/>
                <a:gd name="f132" fmla="*/ f104 1 f67"/>
                <a:gd name="f133" fmla="*/ f105 1 f68"/>
                <a:gd name="f134" fmla="*/ f106 1 f67"/>
                <a:gd name="f135" fmla="*/ f107 1 f68"/>
                <a:gd name="f136" fmla="*/ f108 1 f67"/>
                <a:gd name="f137" fmla="*/ f109 1 f68"/>
                <a:gd name="f138" fmla="*/ f110 1 f67"/>
                <a:gd name="f139" fmla="*/ f111 1 f68"/>
                <a:gd name="f140" fmla="*/ f112 1 f67"/>
                <a:gd name="f141" fmla="*/ f113 1 f68"/>
                <a:gd name="f142" fmla="*/ f114 1 f67"/>
                <a:gd name="f143" fmla="*/ f115 1 f68"/>
                <a:gd name="f144" fmla="*/ f116 1 f67"/>
                <a:gd name="f145" fmla="*/ f117 1 f68"/>
                <a:gd name="f146" fmla="*/ f118 f58 1"/>
                <a:gd name="f147" fmla="*/ f119 f58 1"/>
                <a:gd name="f148" fmla="*/ f121 f59 1"/>
                <a:gd name="f149" fmla="*/ f120 f59 1"/>
                <a:gd name="f150" fmla="*/ f122 f58 1"/>
                <a:gd name="f151" fmla="*/ f123 f59 1"/>
                <a:gd name="f152" fmla="*/ f124 f58 1"/>
                <a:gd name="f153" fmla="*/ f125 f59 1"/>
                <a:gd name="f154" fmla="*/ f126 f58 1"/>
                <a:gd name="f155" fmla="*/ f127 f59 1"/>
                <a:gd name="f156" fmla="*/ f128 f58 1"/>
                <a:gd name="f157" fmla="*/ f129 f59 1"/>
                <a:gd name="f158" fmla="*/ f130 f58 1"/>
                <a:gd name="f159" fmla="*/ f131 f59 1"/>
                <a:gd name="f160" fmla="*/ f132 f58 1"/>
                <a:gd name="f161" fmla="*/ f133 f59 1"/>
                <a:gd name="f162" fmla="*/ f134 f58 1"/>
                <a:gd name="f163" fmla="*/ f135 f59 1"/>
                <a:gd name="f164" fmla="*/ f136 f58 1"/>
                <a:gd name="f165" fmla="*/ f137 f59 1"/>
                <a:gd name="f166" fmla="*/ f138 f58 1"/>
                <a:gd name="f167" fmla="*/ f139 f59 1"/>
                <a:gd name="f168" fmla="*/ f140 f58 1"/>
                <a:gd name="f169" fmla="*/ f141 f59 1"/>
                <a:gd name="f170" fmla="*/ f142 f58 1"/>
                <a:gd name="f171" fmla="*/ f143 f59 1"/>
                <a:gd name="f172" fmla="*/ f144 f58 1"/>
                <a:gd name="f173" fmla="*/ f145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50" y="f151"/>
                </a:cxn>
                <a:cxn ang="f93">
                  <a:pos x="f152" y="f153"/>
                </a:cxn>
                <a:cxn ang="f93">
                  <a:pos x="f154" y="f155"/>
                </a:cxn>
                <a:cxn ang="f93">
                  <a:pos x="f156" y="f157"/>
                </a:cxn>
                <a:cxn ang="f93">
                  <a:pos x="f158" y="f159"/>
                </a:cxn>
                <a:cxn ang="f93">
                  <a:pos x="f160" y="f161"/>
                </a:cxn>
                <a:cxn ang="f93">
                  <a:pos x="f162" y="f163"/>
                </a:cxn>
                <a:cxn ang="f93">
                  <a:pos x="f164" y="f165"/>
                </a:cxn>
                <a:cxn ang="f93">
                  <a:pos x="f166" y="f167"/>
                </a:cxn>
                <a:cxn ang="f93">
                  <a:pos x="f168" y="f169"/>
                </a:cxn>
                <a:cxn ang="f93">
                  <a:pos x="f170" y="f171"/>
                </a:cxn>
                <a:cxn ang="f93">
                  <a:pos x="f172" y="f173"/>
                </a:cxn>
                <a:cxn ang="f93">
                  <a:pos x="f150" y="f151"/>
                </a:cxn>
              </a:cxnLst>
              <a:rect l="f146" t="f149" r="f147" b="f148"/>
              <a:pathLst>
                <a:path w="103" h="77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8" y="f16"/>
                    <a:pt x="f17" y="f18"/>
                  </a:cubicBezTo>
                  <a:cubicBezTo>
                    <a:pt x="f19" y="f12"/>
                    <a:pt x="f20" y="f21"/>
                    <a:pt x="f20" y="f5"/>
                  </a:cubicBezTo>
                  <a:cubicBezTo>
                    <a:pt x="f22" y="f5"/>
                    <a:pt x="f23" y="f10"/>
                    <a:pt x="f24" y="f12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6" y="f31"/>
                    <a:pt x="f6" y="f32"/>
                    <a:pt x="f33" y="f34"/>
                  </a:cubicBezTo>
                  <a:cubicBezTo>
                    <a:pt x="f35" y="f13"/>
                    <a:pt x="f19" y="f36"/>
                    <a:pt x="f37" y="f38"/>
                  </a:cubicBezTo>
                  <a:cubicBezTo>
                    <a:pt x="f39" y="f40"/>
                    <a:pt x="f41" y="f37"/>
                    <a:pt x="f42" y="f7"/>
                  </a:cubicBezTo>
                  <a:cubicBezTo>
                    <a:pt x="f43" y="f39"/>
                    <a:pt x="f44" y="f44"/>
                    <a:pt x="f45" y="f46"/>
                  </a:cubicBezTo>
                  <a:cubicBezTo>
                    <a:pt x="f45" y="f47"/>
                    <a:pt x="f45" y="f47"/>
                    <a:pt x="f13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46"/>
                    <a:pt x="f12" y="f56"/>
                    <a:pt x="f5" y="f8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CF3C29B-EF00-5719-314C-3B8303F88537}"/>
                </a:ext>
              </a:extLst>
            </p:cNvPr>
            <p:cNvSpPr/>
            <p:nvPr/>
          </p:nvSpPr>
          <p:spPr>
            <a:xfrm>
              <a:off x="443822" y="912488"/>
              <a:ext cx="49057" cy="34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4"/>
                <a:gd name="f8" fmla="val 9"/>
                <a:gd name="f9" fmla="val 11"/>
                <a:gd name="f10" fmla="val 5"/>
                <a:gd name="f11" fmla="val 23"/>
                <a:gd name="f12" fmla="val 2"/>
                <a:gd name="f13" fmla="val 30"/>
                <a:gd name="f14" fmla="val 6"/>
                <a:gd name="f15" fmla="val 26"/>
                <a:gd name="f16" fmla="val 13"/>
                <a:gd name="f17" fmla="val 22"/>
                <a:gd name="f18" fmla="val 19"/>
                <a:gd name="f19" fmla="val 17"/>
                <a:gd name="f20" fmla="val 14"/>
                <a:gd name="f21" fmla="val 20"/>
                <a:gd name="f22" fmla="val 16"/>
                <a:gd name="f23" fmla="val 7"/>
                <a:gd name="f24" fmla="+- 0 0 -90"/>
                <a:gd name="f25" fmla="*/ f3 1 34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4"/>
                <a:gd name="f35" fmla="*/ f31 1 24"/>
                <a:gd name="f36" fmla="*/ 0 f32 1"/>
                <a:gd name="f37" fmla="*/ 9 f31 1"/>
                <a:gd name="f38" fmla="*/ 34 f32 1"/>
                <a:gd name="f39" fmla="*/ 0 f31 1"/>
                <a:gd name="f40" fmla="*/ 22 f32 1"/>
                <a:gd name="f41" fmla="*/ 19 f31 1"/>
                <a:gd name="f42" fmla="*/ 14 f32 1"/>
                <a:gd name="f43" fmla="*/ 20 f31 1"/>
                <a:gd name="f44" fmla="+- f33 0 f1"/>
                <a:gd name="f45" fmla="*/ f36 1 34"/>
                <a:gd name="f46" fmla="*/ f37 1 24"/>
                <a:gd name="f47" fmla="*/ f38 1 34"/>
                <a:gd name="f48" fmla="*/ f39 1 24"/>
                <a:gd name="f49" fmla="*/ f40 1 34"/>
                <a:gd name="f50" fmla="*/ f41 1 24"/>
                <a:gd name="f51" fmla="*/ f42 1 34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4" h="24">
                  <a:moveTo>
                    <a:pt x="f5" y="f8"/>
                  </a:moveTo>
                  <a:cubicBezTo>
                    <a:pt x="f9" y="f10"/>
                    <a:pt x="f11" y="f12"/>
                    <a:pt x="f6" y="f5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8" y="f7"/>
                    <a:pt x="f19" y="f11"/>
                    <a:pt x="f20" y="f21"/>
                  </a:cubicBezTo>
                  <a:cubicBezTo>
                    <a:pt x="f8" y="f22"/>
                    <a:pt x="f23" y="f8"/>
                    <a:pt x="f5" y="f8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0C09EFFF-4DA5-9FD3-0E44-6E3E277C1E1B}"/>
                </a:ext>
              </a:extLst>
            </p:cNvPr>
            <p:cNvSpPr/>
            <p:nvPr/>
          </p:nvSpPr>
          <p:spPr>
            <a:xfrm>
              <a:off x="557747" y="912488"/>
              <a:ext cx="50420" cy="34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24"/>
                <a:gd name="f8" fmla="val 12"/>
                <a:gd name="f9" fmla="val 2"/>
                <a:gd name="f10" fmla="val 5"/>
                <a:gd name="f11" fmla="val 9"/>
                <a:gd name="f12" fmla="val 29"/>
                <a:gd name="f13" fmla="val 8"/>
                <a:gd name="f14" fmla="val 28"/>
                <a:gd name="f15" fmla="val 14"/>
                <a:gd name="f16" fmla="val 25"/>
                <a:gd name="f17" fmla="val 16"/>
                <a:gd name="f18" fmla="val 17"/>
                <a:gd name="f19" fmla="val 11"/>
                <a:gd name="f20" fmla="val 15"/>
                <a:gd name="f21" fmla="val 7"/>
                <a:gd name="f22" fmla="val 10"/>
                <a:gd name="f23" fmla="val 4"/>
                <a:gd name="f24" fmla="+- 0 0 -90"/>
                <a:gd name="f25" fmla="*/ f3 1 35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5"/>
                <a:gd name="f35" fmla="*/ f31 1 24"/>
                <a:gd name="f36" fmla="*/ 0 f32 1"/>
                <a:gd name="f37" fmla="*/ 0 f31 1"/>
                <a:gd name="f38" fmla="*/ 35 f32 1"/>
                <a:gd name="f39" fmla="*/ 9 f31 1"/>
                <a:gd name="f40" fmla="*/ 25 f32 1"/>
                <a:gd name="f41" fmla="*/ 16 f31 1"/>
                <a:gd name="f42" fmla="*/ 11 f32 1"/>
                <a:gd name="f43" fmla="*/ 15 f31 1"/>
                <a:gd name="f44" fmla="+- f33 0 f1"/>
                <a:gd name="f45" fmla="*/ f36 1 35"/>
                <a:gd name="f46" fmla="*/ f37 1 24"/>
                <a:gd name="f47" fmla="*/ f38 1 35"/>
                <a:gd name="f48" fmla="*/ f39 1 24"/>
                <a:gd name="f49" fmla="*/ f40 1 35"/>
                <a:gd name="f50" fmla="*/ f41 1 24"/>
                <a:gd name="f51" fmla="*/ f42 1 35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5" h="24">
                  <a:moveTo>
                    <a:pt x="f5" y="f5"/>
                  </a:moveTo>
                  <a:cubicBezTo>
                    <a:pt x="f8" y="f9"/>
                    <a:pt x="f7" y="f10"/>
                    <a:pt x="f6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7"/>
                    <a:pt x="f18" y="f7"/>
                    <a:pt x="f19" y="f20"/>
                  </a:cubicBezTo>
                  <a:cubicBezTo>
                    <a:pt x="f21" y="f22"/>
                    <a:pt x="f23" y="f10"/>
                    <a:pt x="f5" y="f5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" name="Freeform 5">
            <a:extLst>
              <a:ext uri="{FF2B5EF4-FFF2-40B4-BE49-F238E27FC236}">
                <a16:creationId xmlns:a16="http://schemas.microsoft.com/office/drawing/2014/main" id="{F370AF85-5682-2684-A11F-0FF50E383954}"/>
              </a:ext>
            </a:extLst>
          </p:cNvPr>
          <p:cNvSpPr/>
          <p:nvPr/>
        </p:nvSpPr>
        <p:spPr>
          <a:xfrm>
            <a:off x="5983851" y="1550758"/>
            <a:ext cx="2519364" cy="33893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12"/>
              <a:gd name="f7" fmla="val 1362"/>
              <a:gd name="f8" fmla="val 1339"/>
              <a:gd name="f9" fmla="val 995"/>
              <a:gd name="f10" fmla="val 983"/>
              <a:gd name="f11" fmla="val 966"/>
              <a:gd name="f12" fmla="val 1325"/>
              <a:gd name="f13" fmla="val 1311"/>
              <a:gd name="f14" fmla="val 1297"/>
              <a:gd name="f15" fmla="val 1158"/>
              <a:gd name="f16" fmla="val 1019"/>
              <a:gd name="f17" fmla="val 965"/>
              <a:gd name="f18" fmla="val 880"/>
              <a:gd name="f19" fmla="val 818"/>
              <a:gd name="f20" fmla="val 942"/>
              <a:gd name="f21" fmla="val 791"/>
              <a:gd name="f22" fmla="val 878"/>
              <a:gd name="f23" fmla="val 780"/>
              <a:gd name="f24" fmla="val 888"/>
              <a:gd name="f25" fmla="val 875"/>
              <a:gd name="f26" fmla="val 861"/>
              <a:gd name="f27" fmla="val 970"/>
              <a:gd name="f28" fmla="val 902"/>
              <a:gd name="f29" fmla="val 1063"/>
              <a:gd name="f30" fmla="val 949"/>
              <a:gd name="f31" fmla="val 1167"/>
              <a:gd name="f32" fmla="val 918"/>
              <a:gd name="f33" fmla="val 1262"/>
              <a:gd name="f34" fmla="val 855"/>
              <a:gd name="f35" fmla="val 1349"/>
              <a:gd name="f36" fmla="val 850"/>
              <a:gd name="f37" fmla="val 1356"/>
              <a:gd name="f38" fmla="val 836"/>
              <a:gd name="f39" fmla="val 825"/>
              <a:gd name="f40" fmla="val 612"/>
              <a:gd name="f41" fmla="val 399"/>
              <a:gd name="f42" fmla="val 186"/>
              <a:gd name="f43" fmla="val 176"/>
              <a:gd name="f44" fmla="val 1361"/>
              <a:gd name="f45" fmla="val 161"/>
              <a:gd name="f46" fmla="val 1354"/>
              <a:gd name="f47" fmla="val 155"/>
              <a:gd name="f48" fmla="val 1346"/>
              <a:gd name="f49" fmla="val 87"/>
              <a:gd name="f50" fmla="val 1253"/>
              <a:gd name="f51" fmla="val 67"/>
              <a:gd name="f52" fmla="val 1155"/>
              <a:gd name="f53" fmla="val 115"/>
              <a:gd name="f54" fmla="val 1046"/>
              <a:gd name="f55" fmla="val 127"/>
              <a:gd name="f56" fmla="val 131"/>
              <a:gd name="f57" fmla="val 988"/>
              <a:gd name="f58" fmla="val 132"/>
              <a:gd name="f59" fmla="val 958"/>
              <a:gd name="f60" fmla="val 135"/>
              <a:gd name="f61" fmla="val 900"/>
              <a:gd name="f62" fmla="val 133"/>
              <a:gd name="f63" fmla="val 841"/>
              <a:gd name="f64" fmla="val 783"/>
              <a:gd name="f65" fmla="val 76"/>
              <a:gd name="f66" fmla="val 785"/>
              <a:gd name="f67" fmla="val 47"/>
              <a:gd name="f68" fmla="val 816"/>
              <a:gd name="f69" fmla="val 876"/>
              <a:gd name="f70" fmla="val 46"/>
              <a:gd name="f71" fmla="val 1015"/>
              <a:gd name="f72" fmla="val 1294"/>
              <a:gd name="f73" fmla="val 1308"/>
              <a:gd name="f74" fmla="val 1322"/>
              <a:gd name="f75" fmla="val 1338"/>
              <a:gd name="f76" fmla="val 30"/>
              <a:gd name="f77" fmla="val 17"/>
              <a:gd name="f78" fmla="val 1326"/>
              <a:gd name="f79" fmla="val 1315"/>
              <a:gd name="f80" fmla="val 1303"/>
              <a:gd name="f81" fmla="val 1162"/>
              <a:gd name="f82" fmla="val 1020"/>
              <a:gd name="f83" fmla="val 1"/>
              <a:gd name="f84" fmla="val 797"/>
              <a:gd name="f85" fmla="val 40"/>
              <a:gd name="f86" fmla="val 750"/>
              <a:gd name="f87" fmla="val 120"/>
              <a:gd name="f88" fmla="val 736"/>
              <a:gd name="f89" fmla="val 139"/>
              <a:gd name="f90" fmla="val 733"/>
              <a:gd name="f91" fmla="val 153"/>
              <a:gd name="f92" fmla="val 726"/>
              <a:gd name="f93" fmla="val 157"/>
              <a:gd name="f94" fmla="val 706"/>
              <a:gd name="f95" fmla="val 170"/>
              <a:gd name="f96" fmla="val 637"/>
              <a:gd name="f97" fmla="val 189"/>
              <a:gd name="f98" fmla="val 570"/>
              <a:gd name="f99" fmla="val 196"/>
              <a:gd name="f100" fmla="val 501"/>
              <a:gd name="f101" fmla="val 204"/>
              <a:gd name="f102" fmla="val 418"/>
              <a:gd name="f103" fmla="val 195"/>
              <a:gd name="f104" fmla="val 334"/>
              <a:gd name="f105" fmla="val 205"/>
              <a:gd name="f106" fmla="val 252"/>
              <a:gd name="f107" fmla="val 224"/>
              <a:gd name="f108" fmla="val 107"/>
              <a:gd name="f109" fmla="val 357"/>
              <a:gd name="f110" fmla="val 506"/>
              <a:gd name="f111" fmla="val 654"/>
              <a:gd name="f112" fmla="val 788"/>
              <a:gd name="f113" fmla="val 108"/>
              <a:gd name="f114" fmla="val 807"/>
              <a:gd name="f115" fmla="val 817"/>
              <a:gd name="f116" fmla="val 333"/>
              <a:gd name="f117" fmla="val 808"/>
              <a:gd name="f118" fmla="val 416"/>
              <a:gd name="f119" fmla="val 497"/>
              <a:gd name="f120" fmla="val 823"/>
              <a:gd name="f121" fmla="val 566"/>
              <a:gd name="f122" fmla="val 840"/>
              <a:gd name="f123" fmla="val 634"/>
              <a:gd name="f124" fmla="val 853"/>
              <a:gd name="f125" fmla="val 703"/>
              <a:gd name="f126" fmla="val 857"/>
              <a:gd name="f127" fmla="val 724"/>
              <a:gd name="f128" fmla="val 871"/>
              <a:gd name="f129" fmla="val 892"/>
              <a:gd name="f130" fmla="val 972"/>
              <a:gd name="f131" fmla="val 798"/>
              <a:gd name="f132" fmla="val 879"/>
              <a:gd name="f133" fmla="val 1304"/>
              <a:gd name="f134" fmla="val 259"/>
              <a:gd name="f135" fmla="val 767"/>
              <a:gd name="f136" fmla="val 184"/>
              <a:gd name="f137" fmla="val 771"/>
              <a:gd name="f138" fmla="val 177"/>
              <a:gd name="f139" fmla="val 779"/>
              <a:gd name="f140" fmla="val 886"/>
              <a:gd name="f141" fmla="val 923"/>
              <a:gd name="f142" fmla="val 959"/>
              <a:gd name="f143" fmla="val 172"/>
              <a:gd name="f144" fmla="val 996"/>
              <a:gd name="f145" fmla="val 168"/>
              <a:gd name="f146" fmla="val 1035"/>
              <a:gd name="f147" fmla="val 154"/>
              <a:gd name="f148" fmla="val 1070"/>
              <a:gd name="f149" fmla="val 121"/>
              <a:gd name="f150" fmla="val 1151"/>
              <a:gd name="f151" fmla="val 129"/>
              <a:gd name="f152" fmla="val 1225"/>
              <a:gd name="f153" fmla="val 178"/>
              <a:gd name="f154" fmla="val 1296"/>
              <a:gd name="f155" fmla="val 185"/>
              <a:gd name="f156" fmla="val 1306"/>
              <a:gd name="f157" fmla="val 201"/>
              <a:gd name="f158" fmla="val 214"/>
              <a:gd name="f159" fmla="val 409"/>
              <a:gd name="f160" fmla="val 1317"/>
              <a:gd name="f161" fmla="val 604"/>
              <a:gd name="f162" fmla="val 800"/>
              <a:gd name="f163" fmla="val 812"/>
              <a:gd name="f164" fmla="val 828"/>
              <a:gd name="f165" fmla="val 1305"/>
              <a:gd name="f166" fmla="val 835"/>
              <a:gd name="f167" fmla="val 1295"/>
              <a:gd name="f168" fmla="val 884"/>
              <a:gd name="f169" fmla="val 1224"/>
              <a:gd name="f170" fmla="val 890"/>
              <a:gd name="f171" fmla="val 1149"/>
              <a:gd name="f172" fmla="val 858"/>
              <a:gd name="f173" fmla="val 1069"/>
              <a:gd name="f174" fmla="val 844"/>
              <a:gd name="f175" fmla="val 838"/>
              <a:gd name="f176" fmla="val 997"/>
              <a:gd name="f177" fmla="val 961"/>
              <a:gd name="f178" fmla="val 833"/>
              <a:gd name="f179" fmla="val 904"/>
              <a:gd name="f180" fmla="val 846"/>
              <a:gd name="f181" fmla="val 786"/>
              <a:gd name="f182" fmla="val 778"/>
              <a:gd name="f183" fmla="val 749"/>
              <a:gd name="f184" fmla="val 762"/>
              <a:gd name="f185" fmla="val 815"/>
              <a:gd name="f186" fmla="val 747"/>
              <a:gd name="f187" fmla="val 932"/>
              <a:gd name="f188" fmla="val 700"/>
              <a:gd name="f189" fmla="val 1026"/>
              <a:gd name="f190" fmla="val 603"/>
              <a:gd name="f191" fmla="val 1091"/>
              <a:gd name="f192" fmla="val 546"/>
              <a:gd name="f193" fmla="val 1129"/>
              <a:gd name="f194" fmla="val 486"/>
              <a:gd name="f195" fmla="val 1133"/>
              <a:gd name="f196" fmla="val 427"/>
              <a:gd name="f197" fmla="val 1098"/>
              <a:gd name="f198" fmla="val 350"/>
              <a:gd name="f199" fmla="val 1052"/>
              <a:gd name="f200" fmla="val 296"/>
              <a:gd name="f201" fmla="val 986"/>
              <a:gd name="f202" fmla="val 275"/>
              <a:gd name="f203" fmla="val 897"/>
              <a:gd name="f204" fmla="val 266"/>
              <a:gd name="f205" fmla="val 264"/>
              <a:gd name="f206" fmla="val 331"/>
              <a:gd name="f207" fmla="val 285"/>
              <a:gd name="f208" fmla="val 327"/>
              <a:gd name="f209" fmla="val 328"/>
              <a:gd name="f210" fmla="val 370"/>
              <a:gd name="f211" fmla="val 332"/>
              <a:gd name="f212" fmla="val 411"/>
              <a:gd name="f213" fmla="val 340"/>
              <a:gd name="f214" fmla="val 492"/>
              <a:gd name="f215" fmla="val 554"/>
              <a:gd name="f216" fmla="val 475"/>
              <a:gd name="f217" fmla="val 568"/>
              <a:gd name="f218" fmla="val 548"/>
              <a:gd name="f219" fmla="val 581"/>
              <a:gd name="f220" fmla="val 627"/>
              <a:gd name="f221" fmla="val 547"/>
              <a:gd name="f222" fmla="val 657"/>
              <a:gd name="f223" fmla="val 480"/>
              <a:gd name="f224" fmla="val 697"/>
              <a:gd name="f225" fmla="val 392"/>
              <a:gd name="f226" fmla="val 695"/>
              <a:gd name="f227" fmla="val 300"/>
              <a:gd name="f228" fmla="val 652"/>
              <a:gd name="f229" fmla="val 207"/>
              <a:gd name="f230" fmla="val 555"/>
              <a:gd name="f231" fmla="val 280"/>
              <a:gd name="f232" fmla="val 440"/>
              <a:gd name="f233" fmla="val 255"/>
              <a:gd name="f234" fmla="val 810"/>
              <a:gd name="f235" fmla="val 806"/>
              <a:gd name="f236" fmla="val 710"/>
              <a:gd name="f237" fmla="val 802"/>
              <a:gd name="f238" fmla="val 698"/>
              <a:gd name="f239" fmla="val 686"/>
              <a:gd name="f240" fmla="val 643"/>
              <a:gd name="f241" fmla="val 777"/>
              <a:gd name="f242" fmla="val 600"/>
              <a:gd name="f243" fmla="val 774"/>
              <a:gd name="f244" fmla="val 556"/>
              <a:gd name="f245" fmla="val 768"/>
              <a:gd name="f246" fmla="val 471"/>
              <a:gd name="f247" fmla="val 770"/>
              <a:gd name="f248" fmla="val 385"/>
              <a:gd name="f249" fmla="val 763"/>
              <a:gd name="f250" fmla="val 150"/>
              <a:gd name="f251" fmla="val 639"/>
              <a:gd name="f252" fmla="val 38"/>
              <a:gd name="f253" fmla="val 489"/>
              <a:gd name="f254" fmla="val 413"/>
              <a:gd name="f255" fmla="val 51"/>
              <a:gd name="f256" fmla="val 61"/>
              <a:gd name="f257" fmla="val 473"/>
              <a:gd name="f258" fmla="val 202"/>
              <a:gd name="f259" fmla="val 518"/>
              <a:gd name="f260" fmla="val 232"/>
              <a:gd name="f261" fmla="val 592"/>
              <a:gd name="f262" fmla="val 190"/>
              <a:gd name="f263" fmla="val 610"/>
              <a:gd name="f264" fmla="val 626"/>
              <a:gd name="f265" fmla="val 644"/>
              <a:gd name="f266" fmla="val 653"/>
              <a:gd name="f267" fmla="val 673"/>
              <a:gd name="f268" fmla="val 158"/>
              <a:gd name="f269" fmla="val 677"/>
              <a:gd name="f270" fmla="val 164"/>
              <a:gd name="f271" fmla="val 721"/>
              <a:gd name="f272" fmla="val 228"/>
              <a:gd name="f273" fmla="val 723"/>
              <a:gd name="f274" fmla="val 261"/>
              <a:gd name="f275" fmla="val 727"/>
              <a:gd name="f276" fmla="val 348"/>
              <a:gd name="f277" fmla="val 744"/>
              <a:gd name="f278" fmla="val 439"/>
              <a:gd name="f279" fmla="val 688"/>
              <a:gd name="f280" fmla="val 520"/>
              <a:gd name="f281" fmla="val 685"/>
              <a:gd name="f282" fmla="val 524"/>
              <a:gd name="f283" fmla="val 683"/>
              <a:gd name="f284" fmla="val 530"/>
              <a:gd name="f285" fmla="val 682"/>
              <a:gd name="f286" fmla="val 536"/>
              <a:gd name="f287" fmla="val 675"/>
              <a:gd name="f288" fmla="val 602"/>
              <a:gd name="f289" fmla="val 740"/>
              <a:gd name="f290" fmla="val 533"/>
              <a:gd name="f291" fmla="val 1067"/>
              <a:gd name="f292" fmla="val 638"/>
              <a:gd name="f293" fmla="val 1056"/>
              <a:gd name="f294" fmla="val 718"/>
              <a:gd name="f295" fmla="val 906"/>
              <a:gd name="f296" fmla="val 760"/>
              <a:gd name="f297" fmla="val 664"/>
              <a:gd name="f298" fmla="val 755"/>
              <a:gd name="f299" fmla="val 787"/>
              <a:gd name="f300" fmla="val 662"/>
              <a:gd name="f301" fmla="val 804"/>
              <a:gd name="f302" fmla="val 856"/>
              <a:gd name="f303" fmla="val 607"/>
              <a:gd name="f304" fmla="val 593"/>
              <a:gd name="f305" fmla="val 859"/>
              <a:gd name="f306" fmla="val 576"/>
              <a:gd name="f307" fmla="val 872"/>
              <a:gd name="f308" fmla="val 552"/>
              <a:gd name="f309" fmla="val 908"/>
              <a:gd name="f310" fmla="val 505"/>
              <a:gd name="f311" fmla="val 922"/>
              <a:gd name="f312" fmla="val 477"/>
              <a:gd name="f313" fmla="val 459"/>
              <a:gd name="f314" fmla="val 907"/>
              <a:gd name="f315" fmla="val 444"/>
              <a:gd name="f316" fmla="val 883"/>
              <a:gd name="f317" fmla="val 437"/>
              <a:gd name="f318" fmla="val 420"/>
              <a:gd name="f319" fmla="val 407"/>
              <a:gd name="f320" fmla="val 369"/>
              <a:gd name="f321" fmla="val 355"/>
              <a:gd name="f322" fmla="val 803"/>
              <a:gd name="f323" fmla="val 347"/>
              <a:gd name="f324" fmla="val 754"/>
              <a:gd name="f325" fmla="val 312"/>
              <a:gd name="f326" fmla="val 298"/>
              <a:gd name="f327" fmla="val 910"/>
              <a:gd name="f328" fmla="val 378"/>
              <a:gd name="f329" fmla="val 1051"/>
              <a:gd name="f330" fmla="val 484"/>
              <a:gd name="f331" fmla="val 1068"/>
              <a:gd name="f332" fmla="val 485"/>
              <a:gd name="f333" fmla="val 1057"/>
              <a:gd name="f334" fmla="val 1033"/>
              <a:gd name="f335" fmla="val 500"/>
              <a:gd name="f336" fmla="val 513"/>
              <a:gd name="f337" fmla="val 526"/>
              <a:gd name="f338" fmla="val 529"/>
              <a:gd name="f339" fmla="val 531"/>
              <a:gd name="f340" fmla="val 200"/>
              <a:gd name="f341" fmla="val 730"/>
              <a:gd name="f342" fmla="val 270"/>
              <a:gd name="f343" fmla="val 693"/>
              <a:gd name="f344" fmla="val 309"/>
              <a:gd name="f345" fmla="val 324"/>
              <a:gd name="f346" fmla="val 574"/>
              <a:gd name="f347" fmla="val 558"/>
              <a:gd name="f348" fmla="val 535"/>
              <a:gd name="f349" fmla="val 325"/>
              <a:gd name="f350" fmla="val 282"/>
              <a:gd name="f351" fmla="val 462"/>
              <a:gd name="f352" fmla="val 286"/>
              <a:gd name="f353" fmla="val 322"/>
              <a:gd name="f354" fmla="val 253"/>
              <a:gd name="f355" fmla="val 343"/>
              <a:gd name="f356" fmla="val 231"/>
              <a:gd name="f357" fmla="val 318"/>
              <a:gd name="f358" fmla="val 305"/>
              <a:gd name="f359" fmla="val 297"/>
              <a:gd name="f360" fmla="val 151"/>
              <a:gd name="f361" fmla="val 289"/>
              <a:gd name="f362" fmla="val 171"/>
              <a:gd name="f363" fmla="val 254"/>
              <a:gd name="f364" fmla="val 216"/>
              <a:gd name="f365" fmla="val 244"/>
              <a:gd name="f366" fmla="val 265"/>
              <a:gd name="f367" fmla="val 538"/>
              <a:gd name="f368" fmla="val 645"/>
              <a:gd name="f369" fmla="val 218"/>
              <a:gd name="f370" fmla="val 671"/>
              <a:gd name="f371" fmla="val 210"/>
              <a:gd name="f372" fmla="val 696"/>
              <a:gd name="f373" fmla="val 614"/>
              <a:gd name="f374" fmla="val 525"/>
              <a:gd name="f375" fmla="val 445"/>
              <a:gd name="f376" fmla="val 436"/>
              <a:gd name="f377" fmla="val 687"/>
              <a:gd name="f378" fmla="val 388"/>
              <a:gd name="f379" fmla="val 742"/>
              <a:gd name="f380" fmla="val 384"/>
              <a:gd name="f381" fmla="val 745"/>
              <a:gd name="f382" fmla="val 390"/>
              <a:gd name="f383" fmla="val 765"/>
              <a:gd name="f384" fmla="val 393"/>
              <a:gd name="f385" fmla="val 766"/>
              <a:gd name="f386" fmla="val 425"/>
              <a:gd name="f387" fmla="val 790"/>
              <a:gd name="f388" fmla="val 443"/>
              <a:gd name="f389" fmla="val 465"/>
              <a:gd name="f390" fmla="val 792"/>
              <a:gd name="f391" fmla="val 527"/>
              <a:gd name="f392" fmla="val 569"/>
              <a:gd name="f393" fmla="val 572"/>
              <a:gd name="f394" fmla="val 586"/>
              <a:gd name="f395" fmla="val 772"/>
              <a:gd name="f396" fmla="val 616"/>
              <a:gd name="f397" fmla="val 621"/>
              <a:gd name="f398" fmla="val 628"/>
              <a:gd name="f399" fmla="val 578"/>
              <a:gd name="f400" fmla="val 713"/>
              <a:gd name="f401" fmla="val 567"/>
              <a:gd name="f402" fmla="val 665"/>
              <a:gd name="f403" fmla="val 310"/>
              <a:gd name="f404" fmla="val 365"/>
              <a:gd name="f405" fmla="val 707"/>
              <a:gd name="f406" fmla="val 394"/>
              <a:gd name="f407" fmla="val 659"/>
              <a:gd name="f408" fmla="val 401"/>
              <a:gd name="f409" fmla="val 588"/>
              <a:gd name="f410" fmla="val 377"/>
              <a:gd name="f411" fmla="val 579"/>
              <a:gd name="f412" fmla="val 624"/>
              <a:gd name="f413" fmla="val 668"/>
              <a:gd name="f414" fmla="val 702"/>
              <a:gd name="f415" fmla="val 679"/>
              <a:gd name="f416" fmla="val 623"/>
              <a:gd name="f417" fmla="val 633"/>
              <a:gd name="f418" fmla="val 575"/>
              <a:gd name="f419" fmla="val 601"/>
              <a:gd name="f420" fmla="val 636"/>
              <a:gd name="f421" fmla="val 666"/>
              <a:gd name="f422" fmla="val 712"/>
              <a:gd name="f423" fmla="val 366"/>
              <a:gd name="f424" fmla="val 88"/>
              <a:gd name="f425" fmla="val 345"/>
              <a:gd name="f426" fmla="val 352"/>
              <a:gd name="f427" fmla="val 383"/>
              <a:gd name="f428" fmla="val 403"/>
              <a:gd name="f429" fmla="val 229"/>
              <a:gd name="f430" fmla="val 430"/>
              <a:gd name="f431" fmla="val 217"/>
              <a:gd name="f432" fmla="val 408"/>
              <a:gd name="f433" fmla="val 173"/>
              <a:gd name="f434" fmla="val 387"/>
              <a:gd name="f435" fmla="val 130"/>
              <a:gd name="f436" fmla="val 848"/>
              <a:gd name="f437" fmla="val 487"/>
              <a:gd name="f438" fmla="val 863"/>
              <a:gd name="f439" fmla="val 498"/>
              <a:gd name="f440" fmla="val 870"/>
              <a:gd name="f441" fmla="val 504"/>
              <a:gd name="f442" fmla="val 877"/>
              <a:gd name="f443" fmla="val 512"/>
              <a:gd name="f444" fmla="val 523"/>
              <a:gd name="f445" fmla="val 864"/>
              <a:gd name="f446" fmla="val 515"/>
              <a:gd name="f447" fmla="+- 0 0 -90"/>
              <a:gd name="f448" fmla="*/ f3 1 1012"/>
              <a:gd name="f449" fmla="*/ f4 1 1362"/>
              <a:gd name="f450" fmla="val f5"/>
              <a:gd name="f451" fmla="val f6"/>
              <a:gd name="f452" fmla="val f7"/>
              <a:gd name="f453" fmla="*/ f447 f0 1"/>
              <a:gd name="f454" fmla="+- f452 0 f450"/>
              <a:gd name="f455" fmla="+- f451 0 f450"/>
              <a:gd name="f456" fmla="*/ f453 1 f2"/>
              <a:gd name="f457" fmla="*/ f455 1 1012"/>
              <a:gd name="f458" fmla="*/ f454 1 1362"/>
              <a:gd name="f459" fmla="*/ 966 f455 1"/>
              <a:gd name="f460" fmla="*/ 1339 f454 1"/>
              <a:gd name="f461" fmla="*/ 965 f455 1"/>
              <a:gd name="f462" fmla="*/ 880 f454 1"/>
              <a:gd name="f463" fmla="*/ 902 f455 1"/>
              <a:gd name="f464" fmla="*/ 1063 f454 1"/>
              <a:gd name="f465" fmla="*/ 825 f455 1"/>
              <a:gd name="f466" fmla="*/ 1362 f454 1"/>
              <a:gd name="f467" fmla="*/ 155 f455 1"/>
              <a:gd name="f468" fmla="*/ 1346 f454 1"/>
              <a:gd name="f469" fmla="*/ 132 f455 1"/>
              <a:gd name="f470" fmla="*/ 958 f454 1"/>
              <a:gd name="f471" fmla="*/ 47 f455 1"/>
              <a:gd name="f472" fmla="*/ 876 f454 1"/>
              <a:gd name="f473" fmla="*/ 1338 f454 1"/>
              <a:gd name="f474" fmla="*/ 0 f455 1"/>
              <a:gd name="f475" fmla="*/ 1303 f454 1"/>
              <a:gd name="f476" fmla="*/ 120 f455 1"/>
              <a:gd name="f477" fmla="*/ 736 f454 1"/>
              <a:gd name="f478" fmla="*/ 196 f455 1"/>
              <a:gd name="f479" fmla="*/ 501 f454 1"/>
              <a:gd name="f480" fmla="*/ 506 f455 1"/>
              <a:gd name="f481" fmla="*/ 0 f454 1"/>
              <a:gd name="f482" fmla="*/ 816 f455 1"/>
              <a:gd name="f483" fmla="*/ 497 f454 1"/>
              <a:gd name="f484" fmla="*/ 892 f455 1"/>
              <a:gd name="f485" fmla="*/ 1012 f455 1"/>
              <a:gd name="f486" fmla="*/ 1304 f454 1"/>
              <a:gd name="f487" fmla="*/ 259 f455 1"/>
              <a:gd name="f488" fmla="*/ 767 f454 1"/>
              <a:gd name="f489" fmla="*/ 176 f455 1"/>
              <a:gd name="f490" fmla="*/ 959 f454 1"/>
              <a:gd name="f491" fmla="*/ 178 f455 1"/>
              <a:gd name="f492" fmla="*/ 1296 f454 1"/>
              <a:gd name="f493" fmla="*/ 800 f455 1"/>
              <a:gd name="f494" fmla="*/ 1315 f454 1"/>
              <a:gd name="f495" fmla="*/ 858 f455 1"/>
              <a:gd name="f496" fmla="*/ 1069 f454 1"/>
              <a:gd name="f497" fmla="*/ 835 f455 1"/>
              <a:gd name="f498" fmla="*/ 786 f454 1"/>
              <a:gd name="f499" fmla="*/ 749 f455 1"/>
              <a:gd name="f500" fmla="*/ 815 f454 1"/>
              <a:gd name="f501" fmla="*/ 427 f455 1"/>
              <a:gd name="f502" fmla="*/ 1098 f454 1"/>
              <a:gd name="f503" fmla="*/ 332 f455 1"/>
              <a:gd name="f504" fmla="*/ 411 f454 1"/>
              <a:gd name="f505" fmla="*/ 657 f455 1"/>
              <a:gd name="f506" fmla="*/ 480 f454 1"/>
              <a:gd name="f507" fmla="*/ 331 f455 1"/>
              <a:gd name="f508" fmla="*/ 285 f454 1"/>
              <a:gd name="f509" fmla="*/ 686 f454 1"/>
              <a:gd name="f510" fmla="*/ 767 f455 1"/>
              <a:gd name="f511" fmla="*/ 300 f454 1"/>
              <a:gd name="f512" fmla="*/ 440 f455 1"/>
              <a:gd name="f513" fmla="*/ 139 f454 1"/>
              <a:gd name="f514" fmla="*/ 644 f455 1"/>
              <a:gd name="f515" fmla="*/ 161 f454 1"/>
              <a:gd name="f516" fmla="*/ 723 f455 1"/>
              <a:gd name="f517" fmla="*/ 261 f454 1"/>
              <a:gd name="f518" fmla="*/ 682 f455 1"/>
              <a:gd name="f519" fmla="*/ 536 f454 1"/>
              <a:gd name="f520" fmla="*/ 533 f455 1"/>
              <a:gd name="f521" fmla="*/ 1067 f454 1"/>
              <a:gd name="f522" fmla="*/ 662 f455 1"/>
              <a:gd name="f523" fmla="*/ 804 f454 1"/>
              <a:gd name="f524" fmla="*/ 568 f455 1"/>
              <a:gd name="f525" fmla="*/ 884 f454 1"/>
              <a:gd name="f526" fmla="*/ 444 f455 1"/>
              <a:gd name="f527" fmla="*/ 883 f454 1"/>
              <a:gd name="f528" fmla="*/ 350 f455 1"/>
              <a:gd name="f529" fmla="*/ 803 f454 1"/>
              <a:gd name="f530" fmla="*/ 484 f455 1"/>
              <a:gd name="f531" fmla="*/ 1068 f454 1"/>
              <a:gd name="f532" fmla="*/ 526 f455 1"/>
              <a:gd name="f533" fmla="*/ 1033 f454 1"/>
              <a:gd name="f534" fmla="*/ 200 f455 1"/>
              <a:gd name="f535" fmla="*/ 730 f454 1"/>
              <a:gd name="f536" fmla="*/ 325 f455 1"/>
              <a:gd name="f537" fmla="*/ 524 f454 1"/>
              <a:gd name="f538" fmla="*/ 343 f455 1"/>
              <a:gd name="f539" fmla="*/ 231 f454 1"/>
              <a:gd name="f540" fmla="*/ 282 f455 1"/>
              <a:gd name="f541" fmla="*/ 171 f454 1"/>
              <a:gd name="f542" fmla="*/ 224 f455 1"/>
              <a:gd name="f543" fmla="*/ 645 f454 1"/>
              <a:gd name="f544" fmla="*/ 570 f455 1"/>
              <a:gd name="f545" fmla="*/ 614 f454 1"/>
              <a:gd name="f546" fmla="*/ 388 f455 1"/>
              <a:gd name="f547" fmla="*/ 742 f454 1"/>
              <a:gd name="f548" fmla="*/ 443 f455 1"/>
              <a:gd name="f549" fmla="*/ 816 f454 1"/>
              <a:gd name="f550" fmla="*/ 569 f455 1"/>
              <a:gd name="f551" fmla="*/ 626 f455 1"/>
              <a:gd name="f552" fmla="*/ 744 f454 1"/>
              <a:gd name="f553" fmla="*/ 310 f455 1"/>
              <a:gd name="f554" fmla="*/ 713 f454 1"/>
              <a:gd name="f555" fmla="*/ 377 f455 1"/>
              <a:gd name="f556" fmla="*/ 579 f454 1"/>
              <a:gd name="f557" fmla="*/ 702 f455 1"/>
              <a:gd name="f558" fmla="*/ 621 f455 1"/>
              <a:gd name="f559" fmla="*/ 664 f454 1"/>
              <a:gd name="f560" fmla="*/ 366 f455 1"/>
              <a:gd name="f561" fmla="*/ 88 f454 1"/>
              <a:gd name="f562" fmla="*/ 430 f455 1"/>
              <a:gd name="f563" fmla="*/ 217 f454 1"/>
              <a:gd name="f564" fmla="*/ 828 f454 1"/>
              <a:gd name="f565" fmla="*/ 504 f455 1"/>
              <a:gd name="f566" fmla="*/ 877 f454 1"/>
              <a:gd name="f567" fmla="+- f456 0 f1"/>
              <a:gd name="f568" fmla="*/ f459 1 1012"/>
              <a:gd name="f569" fmla="*/ f460 1 1362"/>
              <a:gd name="f570" fmla="*/ f461 1 1012"/>
              <a:gd name="f571" fmla="*/ f462 1 1362"/>
              <a:gd name="f572" fmla="*/ f463 1 1012"/>
              <a:gd name="f573" fmla="*/ f464 1 1362"/>
              <a:gd name="f574" fmla="*/ f465 1 1012"/>
              <a:gd name="f575" fmla="*/ f466 1 1362"/>
              <a:gd name="f576" fmla="*/ f467 1 1012"/>
              <a:gd name="f577" fmla="*/ f468 1 1362"/>
              <a:gd name="f578" fmla="*/ f469 1 1012"/>
              <a:gd name="f579" fmla="*/ f470 1 1362"/>
              <a:gd name="f580" fmla="*/ f471 1 1012"/>
              <a:gd name="f581" fmla="*/ f472 1 1362"/>
              <a:gd name="f582" fmla="*/ f473 1 1362"/>
              <a:gd name="f583" fmla="*/ f474 1 1012"/>
              <a:gd name="f584" fmla="*/ f475 1 1362"/>
              <a:gd name="f585" fmla="*/ f476 1 1012"/>
              <a:gd name="f586" fmla="*/ f477 1 1362"/>
              <a:gd name="f587" fmla="*/ f478 1 1012"/>
              <a:gd name="f588" fmla="*/ f479 1 1362"/>
              <a:gd name="f589" fmla="*/ f480 1 1012"/>
              <a:gd name="f590" fmla="*/ f481 1 1362"/>
              <a:gd name="f591" fmla="*/ f482 1 1012"/>
              <a:gd name="f592" fmla="*/ f483 1 1362"/>
              <a:gd name="f593" fmla="*/ f484 1 1012"/>
              <a:gd name="f594" fmla="*/ f485 1 1012"/>
              <a:gd name="f595" fmla="*/ f486 1 1362"/>
              <a:gd name="f596" fmla="*/ f487 1 1012"/>
              <a:gd name="f597" fmla="*/ f488 1 1362"/>
              <a:gd name="f598" fmla="*/ f489 1 1012"/>
              <a:gd name="f599" fmla="*/ f490 1 1362"/>
              <a:gd name="f600" fmla="*/ f491 1 1012"/>
              <a:gd name="f601" fmla="*/ f492 1 1362"/>
              <a:gd name="f602" fmla="*/ f493 1 1012"/>
              <a:gd name="f603" fmla="*/ f494 1 1362"/>
              <a:gd name="f604" fmla="*/ f495 1 1012"/>
              <a:gd name="f605" fmla="*/ f496 1 1362"/>
              <a:gd name="f606" fmla="*/ f497 1 1012"/>
              <a:gd name="f607" fmla="*/ f498 1 1362"/>
              <a:gd name="f608" fmla="*/ f499 1 1012"/>
              <a:gd name="f609" fmla="*/ f500 1 1362"/>
              <a:gd name="f610" fmla="*/ f501 1 1012"/>
              <a:gd name="f611" fmla="*/ f502 1 1362"/>
              <a:gd name="f612" fmla="*/ f503 1 1012"/>
              <a:gd name="f613" fmla="*/ f504 1 1362"/>
              <a:gd name="f614" fmla="*/ f505 1 1012"/>
              <a:gd name="f615" fmla="*/ f506 1 1362"/>
              <a:gd name="f616" fmla="*/ f507 1 1012"/>
              <a:gd name="f617" fmla="*/ f508 1 1362"/>
              <a:gd name="f618" fmla="*/ f509 1 1362"/>
              <a:gd name="f619" fmla="*/ f510 1 1012"/>
              <a:gd name="f620" fmla="*/ f511 1 1362"/>
              <a:gd name="f621" fmla="*/ f512 1 1012"/>
              <a:gd name="f622" fmla="*/ f513 1 1362"/>
              <a:gd name="f623" fmla="*/ f514 1 1012"/>
              <a:gd name="f624" fmla="*/ f515 1 1362"/>
              <a:gd name="f625" fmla="*/ f516 1 1012"/>
              <a:gd name="f626" fmla="*/ f517 1 1362"/>
              <a:gd name="f627" fmla="*/ f518 1 1012"/>
              <a:gd name="f628" fmla="*/ f519 1 1362"/>
              <a:gd name="f629" fmla="*/ f520 1 1012"/>
              <a:gd name="f630" fmla="*/ f521 1 1362"/>
              <a:gd name="f631" fmla="*/ f522 1 1012"/>
              <a:gd name="f632" fmla="*/ f523 1 1362"/>
              <a:gd name="f633" fmla="*/ f524 1 1012"/>
              <a:gd name="f634" fmla="*/ f525 1 1362"/>
              <a:gd name="f635" fmla="*/ f526 1 1012"/>
              <a:gd name="f636" fmla="*/ f527 1 1362"/>
              <a:gd name="f637" fmla="*/ f528 1 1012"/>
              <a:gd name="f638" fmla="*/ f529 1 1362"/>
              <a:gd name="f639" fmla="*/ f530 1 1012"/>
              <a:gd name="f640" fmla="*/ f531 1 1362"/>
              <a:gd name="f641" fmla="*/ f532 1 1012"/>
              <a:gd name="f642" fmla="*/ f533 1 1362"/>
              <a:gd name="f643" fmla="*/ f534 1 1012"/>
              <a:gd name="f644" fmla="*/ f535 1 1362"/>
              <a:gd name="f645" fmla="*/ f536 1 1012"/>
              <a:gd name="f646" fmla="*/ f537 1 1362"/>
              <a:gd name="f647" fmla="*/ f538 1 1012"/>
              <a:gd name="f648" fmla="*/ f539 1 1362"/>
              <a:gd name="f649" fmla="*/ f540 1 1012"/>
              <a:gd name="f650" fmla="*/ f541 1 1362"/>
              <a:gd name="f651" fmla="*/ f542 1 1012"/>
              <a:gd name="f652" fmla="*/ f543 1 1362"/>
              <a:gd name="f653" fmla="*/ f544 1 1012"/>
              <a:gd name="f654" fmla="*/ f545 1 1362"/>
              <a:gd name="f655" fmla="*/ f546 1 1012"/>
              <a:gd name="f656" fmla="*/ f547 1 1362"/>
              <a:gd name="f657" fmla="*/ f548 1 1012"/>
              <a:gd name="f658" fmla="*/ f549 1 1362"/>
              <a:gd name="f659" fmla="*/ f550 1 1012"/>
              <a:gd name="f660" fmla="*/ f551 1 1012"/>
              <a:gd name="f661" fmla="*/ f552 1 1362"/>
              <a:gd name="f662" fmla="*/ f553 1 1012"/>
              <a:gd name="f663" fmla="*/ f554 1 1362"/>
              <a:gd name="f664" fmla="*/ f555 1 1012"/>
              <a:gd name="f665" fmla="*/ f556 1 1362"/>
              <a:gd name="f666" fmla="*/ f557 1 1012"/>
              <a:gd name="f667" fmla="*/ f558 1 1012"/>
              <a:gd name="f668" fmla="*/ f559 1 1362"/>
              <a:gd name="f669" fmla="*/ f560 1 1012"/>
              <a:gd name="f670" fmla="*/ f561 1 1362"/>
              <a:gd name="f671" fmla="*/ f562 1 1012"/>
              <a:gd name="f672" fmla="*/ f563 1 1362"/>
              <a:gd name="f673" fmla="*/ f564 1 1362"/>
              <a:gd name="f674" fmla="*/ f565 1 1012"/>
              <a:gd name="f675" fmla="*/ f566 1 1362"/>
              <a:gd name="f676" fmla="*/ 0 1 f457"/>
              <a:gd name="f677" fmla="*/ f451 1 f457"/>
              <a:gd name="f678" fmla="*/ 0 1 f458"/>
              <a:gd name="f679" fmla="*/ f452 1 f458"/>
              <a:gd name="f680" fmla="*/ f568 1 f457"/>
              <a:gd name="f681" fmla="*/ f569 1 f458"/>
              <a:gd name="f682" fmla="*/ f570 1 f457"/>
              <a:gd name="f683" fmla="*/ f571 1 f458"/>
              <a:gd name="f684" fmla="*/ f572 1 f457"/>
              <a:gd name="f685" fmla="*/ f573 1 f458"/>
              <a:gd name="f686" fmla="*/ f574 1 f457"/>
              <a:gd name="f687" fmla="*/ f575 1 f458"/>
              <a:gd name="f688" fmla="*/ f576 1 f457"/>
              <a:gd name="f689" fmla="*/ f577 1 f458"/>
              <a:gd name="f690" fmla="*/ f578 1 f457"/>
              <a:gd name="f691" fmla="*/ f579 1 f458"/>
              <a:gd name="f692" fmla="*/ f580 1 f457"/>
              <a:gd name="f693" fmla="*/ f581 1 f458"/>
              <a:gd name="f694" fmla="*/ f582 1 f458"/>
              <a:gd name="f695" fmla="*/ f583 1 f457"/>
              <a:gd name="f696" fmla="*/ f584 1 f458"/>
              <a:gd name="f697" fmla="*/ f585 1 f457"/>
              <a:gd name="f698" fmla="*/ f586 1 f458"/>
              <a:gd name="f699" fmla="*/ f587 1 f457"/>
              <a:gd name="f700" fmla="*/ f588 1 f458"/>
              <a:gd name="f701" fmla="*/ f589 1 f457"/>
              <a:gd name="f702" fmla="*/ f590 1 f458"/>
              <a:gd name="f703" fmla="*/ f591 1 f457"/>
              <a:gd name="f704" fmla="*/ f592 1 f458"/>
              <a:gd name="f705" fmla="*/ f593 1 f457"/>
              <a:gd name="f706" fmla="*/ f594 1 f457"/>
              <a:gd name="f707" fmla="*/ f595 1 f458"/>
              <a:gd name="f708" fmla="*/ f596 1 f457"/>
              <a:gd name="f709" fmla="*/ f597 1 f458"/>
              <a:gd name="f710" fmla="*/ f598 1 f457"/>
              <a:gd name="f711" fmla="*/ f599 1 f458"/>
              <a:gd name="f712" fmla="*/ f600 1 f457"/>
              <a:gd name="f713" fmla="*/ f601 1 f458"/>
              <a:gd name="f714" fmla="*/ f602 1 f457"/>
              <a:gd name="f715" fmla="*/ f603 1 f458"/>
              <a:gd name="f716" fmla="*/ f604 1 f457"/>
              <a:gd name="f717" fmla="*/ f605 1 f458"/>
              <a:gd name="f718" fmla="*/ f606 1 f457"/>
              <a:gd name="f719" fmla="*/ f607 1 f458"/>
              <a:gd name="f720" fmla="*/ f608 1 f457"/>
              <a:gd name="f721" fmla="*/ f609 1 f458"/>
              <a:gd name="f722" fmla="*/ f610 1 f457"/>
              <a:gd name="f723" fmla="*/ f611 1 f458"/>
              <a:gd name="f724" fmla="*/ f612 1 f457"/>
              <a:gd name="f725" fmla="*/ f613 1 f458"/>
              <a:gd name="f726" fmla="*/ f614 1 f457"/>
              <a:gd name="f727" fmla="*/ f615 1 f458"/>
              <a:gd name="f728" fmla="*/ f616 1 f457"/>
              <a:gd name="f729" fmla="*/ f617 1 f458"/>
              <a:gd name="f730" fmla="*/ f618 1 f458"/>
              <a:gd name="f731" fmla="*/ f619 1 f457"/>
              <a:gd name="f732" fmla="*/ f620 1 f458"/>
              <a:gd name="f733" fmla="*/ f621 1 f457"/>
              <a:gd name="f734" fmla="*/ f622 1 f458"/>
              <a:gd name="f735" fmla="*/ f623 1 f457"/>
              <a:gd name="f736" fmla="*/ f624 1 f458"/>
              <a:gd name="f737" fmla="*/ f625 1 f457"/>
              <a:gd name="f738" fmla="*/ f626 1 f458"/>
              <a:gd name="f739" fmla="*/ f627 1 f457"/>
              <a:gd name="f740" fmla="*/ f628 1 f458"/>
              <a:gd name="f741" fmla="*/ f629 1 f457"/>
              <a:gd name="f742" fmla="*/ f630 1 f458"/>
              <a:gd name="f743" fmla="*/ f631 1 f457"/>
              <a:gd name="f744" fmla="*/ f632 1 f458"/>
              <a:gd name="f745" fmla="*/ f633 1 f457"/>
              <a:gd name="f746" fmla="*/ f634 1 f458"/>
              <a:gd name="f747" fmla="*/ f635 1 f457"/>
              <a:gd name="f748" fmla="*/ f636 1 f458"/>
              <a:gd name="f749" fmla="*/ f637 1 f457"/>
              <a:gd name="f750" fmla="*/ f638 1 f458"/>
              <a:gd name="f751" fmla="*/ f639 1 f457"/>
              <a:gd name="f752" fmla="*/ f640 1 f458"/>
              <a:gd name="f753" fmla="*/ f641 1 f457"/>
              <a:gd name="f754" fmla="*/ f642 1 f458"/>
              <a:gd name="f755" fmla="*/ f643 1 f457"/>
              <a:gd name="f756" fmla="*/ f644 1 f458"/>
              <a:gd name="f757" fmla="*/ f645 1 f457"/>
              <a:gd name="f758" fmla="*/ f646 1 f458"/>
              <a:gd name="f759" fmla="*/ f647 1 f457"/>
              <a:gd name="f760" fmla="*/ f648 1 f458"/>
              <a:gd name="f761" fmla="*/ f649 1 f457"/>
              <a:gd name="f762" fmla="*/ f650 1 f458"/>
              <a:gd name="f763" fmla="*/ f651 1 f457"/>
              <a:gd name="f764" fmla="*/ f652 1 f458"/>
              <a:gd name="f765" fmla="*/ f653 1 f457"/>
              <a:gd name="f766" fmla="*/ f654 1 f458"/>
              <a:gd name="f767" fmla="*/ f655 1 f457"/>
              <a:gd name="f768" fmla="*/ f656 1 f458"/>
              <a:gd name="f769" fmla="*/ f657 1 f457"/>
              <a:gd name="f770" fmla="*/ f658 1 f458"/>
              <a:gd name="f771" fmla="*/ f659 1 f457"/>
              <a:gd name="f772" fmla="*/ f660 1 f457"/>
              <a:gd name="f773" fmla="*/ f661 1 f458"/>
              <a:gd name="f774" fmla="*/ f662 1 f457"/>
              <a:gd name="f775" fmla="*/ f663 1 f458"/>
              <a:gd name="f776" fmla="*/ f664 1 f457"/>
              <a:gd name="f777" fmla="*/ f665 1 f458"/>
              <a:gd name="f778" fmla="*/ f666 1 f457"/>
              <a:gd name="f779" fmla="*/ f667 1 f457"/>
              <a:gd name="f780" fmla="*/ f668 1 f458"/>
              <a:gd name="f781" fmla="*/ f669 1 f457"/>
              <a:gd name="f782" fmla="*/ f670 1 f458"/>
              <a:gd name="f783" fmla="*/ f671 1 f457"/>
              <a:gd name="f784" fmla="*/ f672 1 f458"/>
              <a:gd name="f785" fmla="*/ f673 1 f458"/>
              <a:gd name="f786" fmla="*/ f674 1 f457"/>
              <a:gd name="f787" fmla="*/ f675 1 f458"/>
              <a:gd name="f788" fmla="*/ f676 f448 1"/>
              <a:gd name="f789" fmla="*/ f677 f448 1"/>
              <a:gd name="f790" fmla="*/ f679 f449 1"/>
              <a:gd name="f791" fmla="*/ f678 f449 1"/>
              <a:gd name="f792" fmla="*/ f680 f448 1"/>
              <a:gd name="f793" fmla="*/ f681 f449 1"/>
              <a:gd name="f794" fmla="*/ f682 f448 1"/>
              <a:gd name="f795" fmla="*/ f683 f449 1"/>
              <a:gd name="f796" fmla="*/ f684 f448 1"/>
              <a:gd name="f797" fmla="*/ f685 f449 1"/>
              <a:gd name="f798" fmla="*/ f686 f448 1"/>
              <a:gd name="f799" fmla="*/ f687 f449 1"/>
              <a:gd name="f800" fmla="*/ f688 f448 1"/>
              <a:gd name="f801" fmla="*/ f689 f449 1"/>
              <a:gd name="f802" fmla="*/ f690 f448 1"/>
              <a:gd name="f803" fmla="*/ f691 f449 1"/>
              <a:gd name="f804" fmla="*/ f692 f448 1"/>
              <a:gd name="f805" fmla="*/ f693 f449 1"/>
              <a:gd name="f806" fmla="*/ f694 f449 1"/>
              <a:gd name="f807" fmla="*/ f695 f448 1"/>
              <a:gd name="f808" fmla="*/ f696 f449 1"/>
              <a:gd name="f809" fmla="*/ f697 f448 1"/>
              <a:gd name="f810" fmla="*/ f698 f449 1"/>
              <a:gd name="f811" fmla="*/ f699 f448 1"/>
              <a:gd name="f812" fmla="*/ f700 f449 1"/>
              <a:gd name="f813" fmla="*/ f701 f448 1"/>
              <a:gd name="f814" fmla="*/ f702 f449 1"/>
              <a:gd name="f815" fmla="*/ f703 f448 1"/>
              <a:gd name="f816" fmla="*/ f704 f449 1"/>
              <a:gd name="f817" fmla="*/ f705 f448 1"/>
              <a:gd name="f818" fmla="*/ f706 f448 1"/>
              <a:gd name="f819" fmla="*/ f707 f449 1"/>
              <a:gd name="f820" fmla="*/ f708 f448 1"/>
              <a:gd name="f821" fmla="*/ f709 f449 1"/>
              <a:gd name="f822" fmla="*/ f710 f448 1"/>
              <a:gd name="f823" fmla="*/ f711 f449 1"/>
              <a:gd name="f824" fmla="*/ f712 f448 1"/>
              <a:gd name="f825" fmla="*/ f713 f449 1"/>
              <a:gd name="f826" fmla="*/ f714 f448 1"/>
              <a:gd name="f827" fmla="*/ f715 f449 1"/>
              <a:gd name="f828" fmla="*/ f716 f448 1"/>
              <a:gd name="f829" fmla="*/ f717 f449 1"/>
              <a:gd name="f830" fmla="*/ f718 f448 1"/>
              <a:gd name="f831" fmla="*/ f719 f449 1"/>
              <a:gd name="f832" fmla="*/ f720 f448 1"/>
              <a:gd name="f833" fmla="*/ f721 f449 1"/>
              <a:gd name="f834" fmla="*/ f722 f448 1"/>
              <a:gd name="f835" fmla="*/ f723 f449 1"/>
              <a:gd name="f836" fmla="*/ f724 f448 1"/>
              <a:gd name="f837" fmla="*/ f725 f449 1"/>
              <a:gd name="f838" fmla="*/ f726 f448 1"/>
              <a:gd name="f839" fmla="*/ f727 f449 1"/>
              <a:gd name="f840" fmla="*/ f728 f448 1"/>
              <a:gd name="f841" fmla="*/ f729 f449 1"/>
              <a:gd name="f842" fmla="*/ f730 f449 1"/>
              <a:gd name="f843" fmla="*/ f731 f448 1"/>
              <a:gd name="f844" fmla="*/ f732 f449 1"/>
              <a:gd name="f845" fmla="*/ f733 f448 1"/>
              <a:gd name="f846" fmla="*/ f734 f449 1"/>
              <a:gd name="f847" fmla="*/ f735 f448 1"/>
              <a:gd name="f848" fmla="*/ f736 f449 1"/>
              <a:gd name="f849" fmla="*/ f737 f448 1"/>
              <a:gd name="f850" fmla="*/ f738 f449 1"/>
              <a:gd name="f851" fmla="*/ f739 f448 1"/>
              <a:gd name="f852" fmla="*/ f740 f449 1"/>
              <a:gd name="f853" fmla="*/ f741 f448 1"/>
              <a:gd name="f854" fmla="*/ f742 f449 1"/>
              <a:gd name="f855" fmla="*/ f743 f448 1"/>
              <a:gd name="f856" fmla="*/ f744 f449 1"/>
              <a:gd name="f857" fmla="*/ f745 f448 1"/>
              <a:gd name="f858" fmla="*/ f746 f449 1"/>
              <a:gd name="f859" fmla="*/ f747 f448 1"/>
              <a:gd name="f860" fmla="*/ f748 f449 1"/>
              <a:gd name="f861" fmla="*/ f749 f448 1"/>
              <a:gd name="f862" fmla="*/ f750 f449 1"/>
              <a:gd name="f863" fmla="*/ f751 f448 1"/>
              <a:gd name="f864" fmla="*/ f752 f449 1"/>
              <a:gd name="f865" fmla="*/ f753 f448 1"/>
              <a:gd name="f866" fmla="*/ f754 f449 1"/>
              <a:gd name="f867" fmla="*/ f755 f448 1"/>
              <a:gd name="f868" fmla="*/ f756 f449 1"/>
              <a:gd name="f869" fmla="*/ f757 f448 1"/>
              <a:gd name="f870" fmla="*/ f758 f449 1"/>
              <a:gd name="f871" fmla="*/ f759 f448 1"/>
              <a:gd name="f872" fmla="*/ f760 f449 1"/>
              <a:gd name="f873" fmla="*/ f761 f448 1"/>
              <a:gd name="f874" fmla="*/ f762 f449 1"/>
              <a:gd name="f875" fmla="*/ f763 f448 1"/>
              <a:gd name="f876" fmla="*/ f764 f449 1"/>
              <a:gd name="f877" fmla="*/ f765 f448 1"/>
              <a:gd name="f878" fmla="*/ f766 f449 1"/>
              <a:gd name="f879" fmla="*/ f767 f448 1"/>
              <a:gd name="f880" fmla="*/ f768 f449 1"/>
              <a:gd name="f881" fmla="*/ f769 f448 1"/>
              <a:gd name="f882" fmla="*/ f770 f449 1"/>
              <a:gd name="f883" fmla="*/ f771 f448 1"/>
              <a:gd name="f884" fmla="*/ f772 f448 1"/>
              <a:gd name="f885" fmla="*/ f773 f449 1"/>
              <a:gd name="f886" fmla="*/ f774 f448 1"/>
              <a:gd name="f887" fmla="*/ f775 f449 1"/>
              <a:gd name="f888" fmla="*/ f776 f448 1"/>
              <a:gd name="f889" fmla="*/ f777 f449 1"/>
              <a:gd name="f890" fmla="*/ f778 f448 1"/>
              <a:gd name="f891" fmla="*/ f779 f448 1"/>
              <a:gd name="f892" fmla="*/ f780 f449 1"/>
              <a:gd name="f893" fmla="*/ f781 f448 1"/>
              <a:gd name="f894" fmla="*/ f782 f449 1"/>
              <a:gd name="f895" fmla="*/ f783 f448 1"/>
              <a:gd name="f896" fmla="*/ f784 f449 1"/>
              <a:gd name="f897" fmla="*/ f785 f449 1"/>
              <a:gd name="f898" fmla="*/ f786 f448 1"/>
              <a:gd name="f899" fmla="*/ f787 f4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7">
                <a:pos x="f792" y="f793"/>
              </a:cxn>
              <a:cxn ang="f567">
                <a:pos x="f794" y="f795"/>
              </a:cxn>
              <a:cxn ang="f567">
                <a:pos x="f796" y="f797"/>
              </a:cxn>
              <a:cxn ang="f567">
                <a:pos x="f798" y="f799"/>
              </a:cxn>
              <a:cxn ang="f567">
                <a:pos x="f800" y="f801"/>
              </a:cxn>
              <a:cxn ang="f567">
                <a:pos x="f802" y="f803"/>
              </a:cxn>
              <a:cxn ang="f567">
                <a:pos x="f804" y="f805"/>
              </a:cxn>
              <a:cxn ang="f567">
                <a:pos x="f804" y="f806"/>
              </a:cxn>
              <a:cxn ang="f567">
                <a:pos x="f807" y="f808"/>
              </a:cxn>
              <a:cxn ang="f567">
                <a:pos x="f809" y="f810"/>
              </a:cxn>
              <a:cxn ang="f567">
                <a:pos x="f811" y="f812"/>
              </a:cxn>
              <a:cxn ang="f567">
                <a:pos x="f813" y="f814"/>
              </a:cxn>
              <a:cxn ang="f567">
                <a:pos x="f815" y="f816"/>
              </a:cxn>
              <a:cxn ang="f567">
                <a:pos x="f817" y="f810"/>
              </a:cxn>
              <a:cxn ang="f567">
                <a:pos x="f818" y="f819"/>
              </a:cxn>
              <a:cxn ang="f567">
                <a:pos x="f820" y="f821"/>
              </a:cxn>
              <a:cxn ang="f567">
                <a:pos x="f822" y="f823"/>
              </a:cxn>
              <a:cxn ang="f567">
                <a:pos x="f824" y="f825"/>
              </a:cxn>
              <a:cxn ang="f567">
                <a:pos x="f826" y="f827"/>
              </a:cxn>
              <a:cxn ang="f567">
                <a:pos x="f828" y="f829"/>
              </a:cxn>
              <a:cxn ang="f567">
                <a:pos x="f830" y="f831"/>
              </a:cxn>
              <a:cxn ang="f567">
                <a:pos x="f832" y="f833"/>
              </a:cxn>
              <a:cxn ang="f567">
                <a:pos x="f834" y="f835"/>
              </a:cxn>
              <a:cxn ang="f567">
                <a:pos x="f820" y="f821"/>
              </a:cxn>
              <a:cxn ang="f567">
                <a:pos x="f836" y="f837"/>
              </a:cxn>
              <a:cxn ang="f567">
                <a:pos x="f838" y="f839"/>
              </a:cxn>
              <a:cxn ang="f567">
                <a:pos x="f840" y="f841"/>
              </a:cxn>
              <a:cxn ang="f567">
                <a:pos x="f826" y="f842"/>
              </a:cxn>
              <a:cxn ang="f567">
                <a:pos x="f843" y="f844"/>
              </a:cxn>
              <a:cxn ang="f567">
                <a:pos x="f845" y="f846"/>
              </a:cxn>
              <a:cxn ang="f567">
                <a:pos x="f847" y="f848"/>
              </a:cxn>
              <a:cxn ang="f567">
                <a:pos x="f849" y="f850"/>
              </a:cxn>
              <a:cxn ang="f567">
                <a:pos x="f851" y="f852"/>
              </a:cxn>
              <a:cxn ang="f567">
                <a:pos x="f853" y="f854"/>
              </a:cxn>
              <a:cxn ang="f567">
                <a:pos x="f855" y="f856"/>
              </a:cxn>
              <a:cxn ang="f567">
                <a:pos x="f857" y="f858"/>
              </a:cxn>
              <a:cxn ang="f567">
                <a:pos x="f859" y="f860"/>
              </a:cxn>
              <a:cxn ang="f567">
                <a:pos x="f861" y="f862"/>
              </a:cxn>
              <a:cxn ang="f567">
                <a:pos x="f863" y="f864"/>
              </a:cxn>
              <a:cxn ang="f567">
                <a:pos x="f865" y="f866"/>
              </a:cxn>
              <a:cxn ang="f567">
                <a:pos x="f867" y="f868"/>
              </a:cxn>
              <a:cxn ang="f567">
                <a:pos x="f869" y="f870"/>
              </a:cxn>
              <a:cxn ang="f567">
                <a:pos x="f871" y="f872"/>
              </a:cxn>
              <a:cxn ang="f567">
                <a:pos x="f873" y="f874"/>
              </a:cxn>
              <a:cxn ang="f567">
                <a:pos x="f875" y="f876"/>
              </a:cxn>
              <a:cxn ang="f567">
                <a:pos x="f877" y="f878"/>
              </a:cxn>
              <a:cxn ang="f567">
                <a:pos x="f879" y="f880"/>
              </a:cxn>
              <a:cxn ang="f567">
                <a:pos x="f881" y="f882"/>
              </a:cxn>
              <a:cxn ang="f567">
                <a:pos x="f883" y="f882"/>
              </a:cxn>
              <a:cxn ang="f567">
                <a:pos x="f884" y="f885"/>
              </a:cxn>
              <a:cxn ang="f567">
                <a:pos x="f886" y="f887"/>
              </a:cxn>
              <a:cxn ang="f567">
                <a:pos x="f888" y="f889"/>
              </a:cxn>
              <a:cxn ang="f567">
                <a:pos x="f890" y="f887"/>
              </a:cxn>
              <a:cxn ang="f567">
                <a:pos x="f891" y="f892"/>
              </a:cxn>
              <a:cxn ang="f567">
                <a:pos x="f893" y="f894"/>
              </a:cxn>
              <a:cxn ang="f567">
                <a:pos x="f895" y="f896"/>
              </a:cxn>
              <a:cxn ang="f567">
                <a:pos x="f813" y="f897"/>
              </a:cxn>
              <a:cxn ang="f567">
                <a:pos x="f898" y="f899"/>
              </a:cxn>
              <a:cxn ang="f567">
                <a:pos x="f813" y="f897"/>
              </a:cxn>
            </a:cxnLst>
            <a:rect l="f788" t="f791" r="f789" b="f790"/>
            <a:pathLst>
              <a:path w="1012" h="1362">
                <a:moveTo>
                  <a:pt x="f6" y="f8"/>
                </a:moveTo>
                <a:cubicBezTo>
                  <a:pt x="f9" y="f8"/>
                  <a:pt x="f10" y="f8"/>
                  <a:pt x="f11" y="f8"/>
                </a:cubicBezTo>
                <a:cubicBezTo>
                  <a:pt x="f11" y="f12"/>
                  <a:pt x="f11" y="f13"/>
                  <a:pt x="f11" y="f14"/>
                </a:cubicBezTo>
                <a:cubicBezTo>
                  <a:pt x="f11" y="f15"/>
                  <a:pt x="f11" y="f16"/>
                  <a:pt x="f17" y="f18"/>
                </a:cubicBezTo>
                <a:cubicBezTo>
                  <a:pt x="f17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7"/>
                  <a:pt x="f39" y="f7"/>
                </a:cubicBezTo>
                <a:cubicBezTo>
                  <a:pt x="f40" y="f7"/>
                  <a:pt x="f41" y="f7"/>
                  <a:pt x="f42" y="f7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16"/>
                  <a:pt x="f56" y="f57"/>
                  <a:pt x="f58" y="f59"/>
                </a:cubicBezTo>
                <a:cubicBezTo>
                  <a:pt x="f60" y="f61"/>
                  <a:pt x="f62" y="f63"/>
                  <a:pt x="f62" y="f64"/>
                </a:cubicBezTo>
                <a:cubicBezTo>
                  <a:pt x="f65" y="f66"/>
                  <a:pt x="f67" y="f68"/>
                  <a:pt x="f67" y="f69"/>
                </a:cubicBezTo>
                <a:cubicBezTo>
                  <a:pt x="f70" y="f71"/>
                  <a:pt x="f67" y="f52"/>
                  <a:pt x="f67" y="f72"/>
                </a:cubicBezTo>
                <a:cubicBezTo>
                  <a:pt x="f67" y="f73"/>
                  <a:pt x="f67" y="f74"/>
                  <a:pt x="f67" y="f75"/>
                </a:cubicBezTo>
                <a:cubicBezTo>
                  <a:pt x="f76" y="f75"/>
                  <a:pt x="f77" y="f75"/>
                  <a:pt x="f5" y="f75"/>
                </a:cubicBezTo>
                <a:cubicBezTo>
                  <a:pt x="f5" y="f78"/>
                  <a:pt x="f5" y="f79"/>
                  <a:pt x="f5" y="f80"/>
                </a:cubicBezTo>
                <a:cubicBezTo>
                  <a:pt x="f5" y="f81"/>
                  <a:pt x="f5" y="f82"/>
                  <a:pt x="f83" y="f2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5"/>
                  <a:pt x="f110" y="f5"/>
                </a:cubicBezTo>
                <a:cubicBezTo>
                  <a:pt x="f111" y="f5"/>
                  <a:pt x="f112" y="f113"/>
                  <a:pt x="f114" y="f106"/>
                </a:cubicBezTo>
                <a:cubicBezTo>
                  <a:pt x="f115" y="f116"/>
                  <a:pt x="f117" y="f118"/>
                  <a:pt x="f68" y="f119"/>
                </a:cubicBezTo>
                <a:cubicBezTo>
                  <a:pt x="f120" y="f121"/>
                  <a:pt x="f122" y="f123"/>
                  <a:pt x="f124" y="f125"/>
                </a:cubicBezTo>
                <a:cubicBezTo>
                  <a:pt x="f126" y="f127"/>
                  <a:pt x="f128" y="f90"/>
                  <a:pt x="f129" y="f88"/>
                </a:cubicBezTo>
                <a:cubicBezTo>
                  <a:pt x="f130" y="f86"/>
                  <a:pt x="f6" y="f131"/>
                  <a:pt x="f6" y="f132"/>
                </a:cubicBezTo>
                <a:cubicBezTo>
                  <a:pt x="f6" y="f82"/>
                  <a:pt x="f6" y="f81"/>
                  <a:pt x="f6" y="f133"/>
                </a:cubicBezTo>
                <a:cubicBezTo>
                  <a:pt x="f6" y="f79"/>
                  <a:pt x="f6" y="f78"/>
                  <a:pt x="f6" y="f8"/>
                </a:cubicBezTo>
                <a:close/>
                <a:moveTo>
                  <a:pt x="f134" y="f135"/>
                </a:moveTo>
                <a:cubicBezTo>
                  <a:pt x="f136" y="f137"/>
                  <a:pt x="f138" y="f139"/>
                  <a:pt x="f138" y="f36"/>
                </a:cubicBezTo>
                <a:cubicBezTo>
                  <a:pt x="f138" y="f140"/>
                  <a:pt x="f2" y="f141"/>
                  <a:pt x="f43" y="f142"/>
                </a:cubicBezTo>
                <a:cubicBezTo>
                  <a:pt x="f143" y="f144"/>
                  <a:pt x="f145" y="f146"/>
                  <a:pt x="f147" y="f148"/>
                </a:cubicBezTo>
                <a:cubicBezTo>
                  <a:pt x="f149" y="f150"/>
                  <a:pt x="f151" y="f152"/>
                  <a:pt x="f153" y="f154"/>
                </a:cubicBezTo>
                <a:cubicBezTo>
                  <a:pt x="f155" y="f156"/>
                  <a:pt x="f157" y="f79"/>
                  <a:pt x="f158" y="f79"/>
                </a:cubicBezTo>
                <a:cubicBezTo>
                  <a:pt x="f159" y="f160"/>
                  <a:pt x="f161" y="f160"/>
                  <a:pt x="f162" y="f79"/>
                </a:cubicBezTo>
                <a:cubicBezTo>
                  <a:pt x="f163" y="f79"/>
                  <a:pt x="f164" y="f165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46"/>
                  <a:pt x="f175" y="f176"/>
                  <a:pt x="f38" y="f177"/>
                </a:cubicBezTo>
                <a:cubicBezTo>
                  <a:pt x="f178" y="f179"/>
                  <a:pt x="f166" y="f180"/>
                  <a:pt x="f166" y="f181"/>
                </a:cubicBezTo>
                <a:cubicBezTo>
                  <a:pt x="f114" y="f182"/>
                  <a:pt x="f23" y="f137"/>
                  <a:pt x="f183" y="f184"/>
                </a:cubicBezTo>
                <a:cubicBezTo>
                  <a:pt x="f183" y="f66"/>
                  <a:pt x="f183" y="f162"/>
                  <a:pt x="f183" y="f185"/>
                </a:cubicBezTo>
                <a:cubicBezTo>
                  <a:pt x="f186" y="f187"/>
                  <a:pt x="f188" y="f189"/>
                  <a:pt x="f190" y="f191"/>
                </a:cubicBezTo>
                <a:cubicBezTo>
                  <a:pt x="f192" y="f193"/>
                  <a:pt x="f194" y="f195"/>
                  <a:pt x="f196" y="f197"/>
                </a:cubicBezTo>
                <a:cubicBezTo>
                  <a:pt x="f198" y="f199"/>
                  <a:pt x="f200" y="f201"/>
                  <a:pt x="f202" y="f203"/>
                </a:cubicBezTo>
                <a:cubicBezTo>
                  <a:pt x="f204" y="f34"/>
                  <a:pt x="f205" y="f163"/>
                  <a:pt x="f134" y="f135"/>
                </a:cubicBezTo>
                <a:close/>
                <a:moveTo>
                  <a:pt x="f206" y="f207"/>
                </a:moveTo>
                <a:cubicBezTo>
                  <a:pt x="f206" y="f208"/>
                  <a:pt x="f209" y="f210"/>
                  <a:pt x="f211" y="f212"/>
                </a:cubicBezTo>
                <a:cubicBezTo>
                  <a:pt x="f213" y="f214"/>
                  <a:pt x="f41" y="f215"/>
                  <a:pt x="f216" y="f217"/>
                </a:cubicBezTo>
                <a:cubicBezTo>
                  <a:pt x="f218" y="f219"/>
                  <a:pt x="f220" y="f221"/>
                  <a:pt x="f222" y="f223"/>
                </a:cubicBezTo>
                <a:cubicBezTo>
                  <a:pt x="f224" y="f225"/>
                  <a:pt x="f226" y="f227"/>
                  <a:pt x="f228" y="f229"/>
                </a:cubicBezTo>
                <a:cubicBezTo>
                  <a:pt x="f230" y="f231"/>
                  <a:pt x="f232" y="f233"/>
                  <a:pt x="f206" y="f207"/>
                </a:cubicBezTo>
                <a:close/>
                <a:moveTo>
                  <a:pt x="f234" y="f127"/>
                </a:moveTo>
                <a:cubicBezTo>
                  <a:pt x="f235" y="f236"/>
                  <a:pt x="f237" y="f238"/>
                  <a:pt x="f162" y="f239"/>
                </a:cubicBezTo>
                <a:cubicBezTo>
                  <a:pt x="f21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135" y="f227"/>
                </a:cubicBezTo>
                <a:cubicBezTo>
                  <a:pt x="f249" y="f250"/>
                  <a:pt x="f251" y="f252"/>
                  <a:pt x="f253" y="f67"/>
                </a:cubicBezTo>
                <a:cubicBezTo>
                  <a:pt x="f254" y="f255"/>
                  <a:pt x="f41" y="f256"/>
                  <a:pt x="f232" y="f89"/>
                </a:cubicBezTo>
                <a:cubicBezTo>
                  <a:pt x="f257" y="f258"/>
                  <a:pt x="f259" y="f260"/>
                  <a:pt x="f261" y="f262"/>
                </a:cubicBezTo>
                <a:cubicBezTo>
                  <a:pt x="f263" y="f2"/>
                  <a:pt x="f264" y="f145"/>
                  <a:pt x="f265" y="f45"/>
                </a:cubicBezTo>
                <a:cubicBezTo>
                  <a:pt x="f266" y="f93"/>
                  <a:pt x="f267" y="f268"/>
                  <a:pt x="f269" y="f270"/>
                </a:cubicBezTo>
                <a:cubicBezTo>
                  <a:pt x="f226" y="f103"/>
                  <a:pt x="f271" y="f272"/>
                  <a:pt x="f273" y="f274"/>
                </a:cubicBezTo>
                <a:cubicBezTo>
                  <a:pt x="f275" y="f276"/>
                  <a:pt x="f277" y="f278"/>
                  <a:pt x="f279" y="f280"/>
                </a:cubicBezTo>
                <a:cubicBezTo>
                  <a:pt x="f281" y="f282"/>
                  <a:pt x="f283" y="f284"/>
                  <a:pt x="f285" y="f286"/>
                </a:cubicBezTo>
                <a:cubicBezTo>
                  <a:pt x="f287" y="f288"/>
                  <a:pt x="f289" y="f188"/>
                  <a:pt x="f234" y="f127"/>
                </a:cubicBezTo>
                <a:close/>
                <a:moveTo>
                  <a:pt x="f290" y="f291"/>
                </a:moveTo>
                <a:cubicBezTo>
                  <a:pt x="f292" y="f293"/>
                  <a:pt x="f294" y="f295"/>
                  <a:pt x="f188" y="f296"/>
                </a:cubicBezTo>
                <a:cubicBezTo>
                  <a:pt x="f297" y="f298"/>
                  <a:pt x="f297" y="f299"/>
                  <a:pt x="f300" y="f301"/>
                </a:cubicBezTo>
                <a:cubicBezTo>
                  <a:pt x="f222" y="f122"/>
                  <a:pt x="f240" y="f302"/>
                  <a:pt x="f303" y="f172"/>
                </a:cubicBezTo>
                <a:cubicBezTo>
                  <a:pt x="f304" y="f305"/>
                  <a:pt x="f306" y="f307"/>
                  <a:pt x="f217" y="f168"/>
                </a:cubicBezTo>
                <a:cubicBezTo>
                  <a:pt x="f308" y="f309"/>
                  <a:pt x="f290" y="f141"/>
                  <a:pt x="f310" y="f311"/>
                </a:cubicBezTo>
                <a:cubicBezTo>
                  <a:pt x="f312" y="f311"/>
                  <a:pt x="f313" y="f314"/>
                  <a:pt x="f315" y="f316"/>
                </a:cubicBezTo>
                <a:cubicBezTo>
                  <a:pt x="f317" y="f128"/>
                  <a:pt x="f318" y="f172"/>
                  <a:pt x="f319" y="f172"/>
                </a:cubicBezTo>
                <a:cubicBezTo>
                  <a:pt x="f320" y="f126"/>
                  <a:pt x="f321" y="f122"/>
                  <a:pt x="f198" y="f322"/>
                </a:cubicBezTo>
                <a:cubicBezTo>
                  <a:pt x="f276" y="f299"/>
                  <a:pt x="f323" y="f324"/>
                  <a:pt x="f325" y="f296"/>
                </a:cubicBezTo>
                <a:cubicBezTo>
                  <a:pt x="f326" y="f327"/>
                  <a:pt x="f328" y="f329"/>
                  <a:pt x="f330" y="f331"/>
                </a:cubicBezTo>
                <a:cubicBezTo>
                  <a:pt x="f332" y="f333"/>
                  <a:pt x="f332" y="f54"/>
                  <a:pt x="f194" y="f334"/>
                </a:cubicBezTo>
                <a:cubicBezTo>
                  <a:pt x="f335" y="f334"/>
                  <a:pt x="f336" y="f334"/>
                  <a:pt x="f337" y="f334"/>
                </a:cubicBezTo>
                <a:cubicBezTo>
                  <a:pt x="f338" y="f54"/>
                  <a:pt x="f339" y="f333"/>
                  <a:pt x="f290" y="f291"/>
                </a:cubicBezTo>
                <a:close/>
                <a:moveTo>
                  <a:pt x="f340" y="f341"/>
                </a:moveTo>
                <a:cubicBezTo>
                  <a:pt x="f342" y="f343"/>
                  <a:pt x="f344" y="f240"/>
                  <a:pt x="f345" y="f346"/>
                </a:cubicBezTo>
                <a:cubicBezTo>
                  <a:pt x="f208" y="f347"/>
                  <a:pt x="f116" y="f348"/>
                  <a:pt x="f349" y="f282"/>
                </a:cubicBezTo>
                <a:cubicBezTo>
                  <a:pt x="f350" y="f351"/>
                  <a:pt x="f352" y="f225"/>
                  <a:pt x="f352" y="f353"/>
                </a:cubicBezTo>
                <a:cubicBezTo>
                  <a:pt x="f352" y="f354"/>
                  <a:pt x="f352" y="f354"/>
                  <a:pt x="f355" y="f356"/>
                </a:cubicBezTo>
                <a:cubicBezTo>
                  <a:pt x="f206" y="f157"/>
                  <a:pt x="f357" y="f143"/>
                  <a:pt x="f358" y="f89"/>
                </a:cubicBezTo>
                <a:cubicBezTo>
                  <a:pt x="f359" y="f360"/>
                  <a:pt x="f361" y="f45"/>
                  <a:pt x="f350" y="f362"/>
                </a:cubicBezTo>
                <a:cubicBezTo>
                  <a:pt x="f363" y="f364"/>
                  <a:pt x="f365" y="f366"/>
                  <a:pt x="f365" y="f357"/>
                </a:cubicBezTo>
                <a:cubicBezTo>
                  <a:pt x="f365" y="f196"/>
                  <a:pt x="f106" y="f367"/>
                  <a:pt x="f107" y="f368"/>
                </a:cubicBezTo>
                <a:cubicBezTo>
                  <a:pt x="f369" y="f370"/>
                  <a:pt x="f371" y="f372"/>
                  <a:pt x="f340" y="f341"/>
                </a:cubicBezTo>
                <a:close/>
                <a:moveTo>
                  <a:pt x="f98" y="f373"/>
                </a:moveTo>
                <a:cubicBezTo>
                  <a:pt x="f374" y="f373"/>
                  <a:pt x="f332" y="f373"/>
                  <a:pt x="f375" y="f373"/>
                </a:cubicBezTo>
                <a:cubicBezTo>
                  <a:pt x="f376" y="f377"/>
                  <a:pt x="f376" y="f377"/>
                  <a:pt x="f378" y="f379"/>
                </a:cubicBezTo>
                <a:cubicBezTo>
                  <a:pt x="f380" y="f381"/>
                  <a:pt x="f382" y="f383"/>
                  <a:pt x="f384" y="f385"/>
                </a:cubicBezTo>
                <a:cubicBezTo>
                  <a:pt x="f386" y="f247"/>
                  <a:pt x="f232" y="f387"/>
                  <a:pt x="f388" y="f68"/>
                </a:cubicBezTo>
                <a:cubicBezTo>
                  <a:pt x="f389" y="f114"/>
                  <a:pt x="f194" y="f390"/>
                  <a:pt x="f110" y="f390"/>
                </a:cubicBezTo>
                <a:cubicBezTo>
                  <a:pt x="f391" y="f390"/>
                  <a:pt x="f218" y="f114"/>
                  <a:pt x="f392" y="f68"/>
                </a:cubicBezTo>
                <a:cubicBezTo>
                  <a:pt x="f393" y="f21"/>
                  <a:pt x="f394" y="f395"/>
                  <a:pt x="f396" y="f385"/>
                </a:cubicBezTo>
                <a:cubicBezTo>
                  <a:pt x="f397" y="f383"/>
                  <a:pt x="f398" y="f277"/>
                  <a:pt x="f264" y="f277"/>
                </a:cubicBezTo>
                <a:cubicBezTo>
                  <a:pt x="f399" y="f400"/>
                  <a:pt x="f401" y="f402"/>
                  <a:pt x="f98" y="f373"/>
                </a:cubicBezTo>
                <a:close/>
                <a:moveTo>
                  <a:pt x="f403" y="f400"/>
                </a:moveTo>
                <a:cubicBezTo>
                  <a:pt x="f404" y="f405"/>
                  <a:pt x="f378" y="f343"/>
                  <a:pt x="f406" y="f407"/>
                </a:cubicBezTo>
                <a:cubicBezTo>
                  <a:pt x="f408" y="f396"/>
                  <a:pt x="f406" y="f409"/>
                  <a:pt x="f410" y="f411"/>
                </a:cubicBezTo>
                <a:cubicBezTo>
                  <a:pt x="f321" y="f412"/>
                  <a:pt x="f116" y="f413"/>
                  <a:pt x="f403" y="f400"/>
                </a:cubicBezTo>
                <a:close/>
                <a:moveTo>
                  <a:pt x="f414" y="f400"/>
                </a:moveTo>
                <a:cubicBezTo>
                  <a:pt x="f415" y="f413"/>
                  <a:pt x="f222" y="f416"/>
                  <a:pt x="f417" y="f418"/>
                </a:cubicBezTo>
                <a:cubicBezTo>
                  <a:pt x="f161" y="f419"/>
                  <a:pt x="f396" y="f420"/>
                  <a:pt x="f397" y="f297"/>
                </a:cubicBezTo>
                <a:cubicBezTo>
                  <a:pt x="f398" y="f94"/>
                  <a:pt x="f421" y="f422"/>
                  <a:pt x="f414" y="f400"/>
                </a:cubicBezTo>
                <a:close/>
                <a:moveTo>
                  <a:pt x="f423" y="f424"/>
                </a:moveTo>
                <a:cubicBezTo>
                  <a:pt x="f425" y="f113"/>
                  <a:pt x="f426" y="f268"/>
                  <a:pt x="f427" y="f157"/>
                </a:cubicBezTo>
                <a:cubicBezTo>
                  <a:pt x="f428" y="f272"/>
                  <a:pt x="f319" y="f429"/>
                  <a:pt x="f430" y="f431"/>
                </a:cubicBezTo>
                <a:cubicBezTo>
                  <a:pt x="f432" y="f433"/>
                  <a:pt x="f434" y="f435"/>
                  <a:pt x="f423" y="f424"/>
                </a:cubicBezTo>
                <a:close/>
                <a:moveTo>
                  <a:pt x="f110" y="f164"/>
                </a:moveTo>
                <a:cubicBezTo>
                  <a:pt x="f119" y="f63"/>
                  <a:pt x="f194" y="f436"/>
                  <a:pt x="f437" y="f302"/>
                </a:cubicBezTo>
                <a:cubicBezTo>
                  <a:pt x="f437" y="f438"/>
                  <a:pt x="f439" y="f440"/>
                  <a:pt x="f441" y="f442"/>
                </a:cubicBezTo>
                <a:cubicBezTo>
                  <a:pt x="f443" y="f440"/>
                  <a:pt x="f444" y="f445"/>
                  <a:pt x="f374" y="f34"/>
                </a:cubicBezTo>
                <a:cubicBezTo>
                  <a:pt x="f391" y="f36"/>
                  <a:pt x="f446" y="f63"/>
                  <a:pt x="f110" y="f164"/>
                </a:cubicBezTo>
                <a:close/>
              </a:path>
            </a:pathLst>
          </a:cu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4;p19">
            <a:extLst>
              <a:ext uri="{FF2B5EF4-FFF2-40B4-BE49-F238E27FC236}">
                <a16:creationId xmlns:a16="http://schemas.microsoft.com/office/drawing/2014/main" id="{790A2BBA-1346-F0F1-2978-E4A61D3EA7F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5800" y="1583347"/>
            <a:ext cx="4153195" cy="1159797"/>
          </a:xfrm>
        </p:spPr>
        <p:txBody>
          <a:bodyPr anchor="b"/>
          <a:lstStyle/>
          <a:p>
            <a:pPr lvl="0"/>
            <a:r>
              <a:rPr lang="en-US" sz="6000">
                <a:solidFill>
                  <a:srgbClr val="94BF6E"/>
                </a:solidFill>
              </a:rPr>
              <a:t>BIG CONCEPT</a:t>
            </a:r>
          </a:p>
        </p:txBody>
      </p:sp>
      <p:sp>
        <p:nvSpPr>
          <p:cNvPr id="3" name="Google Shape;175;p19">
            <a:extLst>
              <a:ext uri="{FF2B5EF4-FFF2-40B4-BE49-F238E27FC236}">
                <a16:creationId xmlns:a16="http://schemas.microsoft.com/office/drawing/2014/main" id="{F657A7A9-4CC3-E7D6-3369-B8A3CACAECB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85800" y="3106756"/>
            <a:ext cx="4153195" cy="784802"/>
          </a:xfrm>
        </p:spPr>
        <p:txBody>
          <a:bodyPr anchor="ctr"/>
          <a:lstStyle/>
          <a:p>
            <a:pPr marL="0" lvl="0" indent="0">
              <a:buNone/>
            </a:pPr>
            <a:r>
              <a:rPr lang="en-US" sz="2400"/>
              <a:t>Bring the attention of your audience over a key concept using icons or illustrations</a:t>
            </a:r>
          </a:p>
        </p:txBody>
      </p:sp>
      <p:sp>
        <p:nvSpPr>
          <p:cNvPr id="4" name="Google Shape;187;p19">
            <a:extLst>
              <a:ext uri="{FF2B5EF4-FFF2-40B4-BE49-F238E27FC236}">
                <a16:creationId xmlns:a16="http://schemas.microsoft.com/office/drawing/2014/main" id="{50C67715-CB9C-E847-10BB-E5CD8E4C0616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A88B155-EAE0-4FA0-9CA4-0A456ACC9963}" type="slidenum">
              <a:t>7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D317834-E505-FFC0-7C1E-6B811C532916}"/>
              </a:ext>
            </a:extLst>
          </p:cNvPr>
          <p:cNvSpPr/>
          <p:nvPr/>
        </p:nvSpPr>
        <p:spPr>
          <a:xfrm>
            <a:off x="5781678" y="1830391"/>
            <a:ext cx="1846265" cy="258604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0"/>
              <a:gd name="f7" fmla="val 308"/>
              <a:gd name="f8" fmla="val 10"/>
              <a:gd name="f9" fmla="val 2"/>
              <a:gd name="f10" fmla="val 8"/>
              <a:gd name="f11" fmla="val 4"/>
              <a:gd name="f12" fmla="val 5"/>
              <a:gd name="f13" fmla="val 1"/>
              <a:gd name="f14" fmla="val 7"/>
              <a:gd name="f15" fmla="val 9"/>
              <a:gd name="f16" fmla="val 19"/>
              <a:gd name="f17" fmla="val 13"/>
              <a:gd name="f18" fmla="val 28"/>
              <a:gd name="f19" fmla="val 23"/>
              <a:gd name="f20" fmla="val 37"/>
              <a:gd name="f21" fmla="val 32"/>
              <a:gd name="f22" fmla="val 39"/>
              <a:gd name="f23" fmla="val 34"/>
              <a:gd name="f24" fmla="val 40"/>
              <a:gd name="f25" fmla="val 41"/>
              <a:gd name="f26" fmla="val 42"/>
              <a:gd name="f27" fmla="val 43"/>
              <a:gd name="f28" fmla="val 54"/>
              <a:gd name="f29" fmla="val 53"/>
              <a:gd name="f30" fmla="val 58"/>
              <a:gd name="f31" fmla="val 61"/>
              <a:gd name="f32" fmla="val 57"/>
              <a:gd name="f33" fmla="val 64"/>
              <a:gd name="f34" fmla="val 60"/>
              <a:gd name="f35" fmla="val 70"/>
              <a:gd name="f36" fmla="val 67"/>
              <a:gd name="f37" fmla="val 71"/>
              <a:gd name="f38" fmla="val 76"/>
              <a:gd name="f39" fmla="val 80"/>
              <a:gd name="f40" fmla="val 83"/>
              <a:gd name="f41" fmla="val 48"/>
              <a:gd name="f42" fmla="val 88"/>
              <a:gd name="f43" fmla="val 44"/>
              <a:gd name="f44" fmla="val 102"/>
              <a:gd name="f45" fmla="val 117"/>
              <a:gd name="f46" fmla="val 131"/>
              <a:gd name="f47" fmla="val 137"/>
              <a:gd name="f48" fmla="val 47"/>
              <a:gd name="f49" fmla="val 140"/>
              <a:gd name="f50" fmla="val 144"/>
              <a:gd name="f51" fmla="val 149"/>
              <a:gd name="f52" fmla="val 66"/>
              <a:gd name="f53" fmla="val 150"/>
              <a:gd name="f54" fmla="val 156"/>
              <a:gd name="f55" fmla="val 159"/>
              <a:gd name="f56" fmla="val 162"/>
              <a:gd name="f57" fmla="val 168"/>
              <a:gd name="f58" fmla="val 169"/>
              <a:gd name="f59" fmla="val 171"/>
              <a:gd name="f60" fmla="val 173"/>
              <a:gd name="f61" fmla="val 177"/>
              <a:gd name="f62" fmla="val 178"/>
              <a:gd name="f63" fmla="val 52"/>
              <a:gd name="f64" fmla="val 49"/>
              <a:gd name="f65" fmla="val 179"/>
              <a:gd name="f66" fmla="val 45"/>
              <a:gd name="f67" fmla="val 189"/>
              <a:gd name="f68" fmla="val 25"/>
              <a:gd name="f69" fmla="val 201"/>
              <a:gd name="f70" fmla="val 14"/>
              <a:gd name="f71" fmla="val 212"/>
              <a:gd name="f72" fmla="val 213"/>
              <a:gd name="f73" fmla="val 214"/>
              <a:gd name="f74" fmla="val 216"/>
              <a:gd name="f75" fmla="val 219"/>
              <a:gd name="f76" fmla="val 11"/>
              <a:gd name="f77" fmla="val 187"/>
              <a:gd name="f78" fmla="val 101"/>
              <a:gd name="f79" fmla="val 155"/>
              <a:gd name="f80" fmla="val 191"/>
              <a:gd name="f81" fmla="val 122"/>
              <a:gd name="f82" fmla="val 281"/>
              <a:gd name="f83" fmla="val 121"/>
              <a:gd name="f84" fmla="val 286"/>
              <a:gd name="f85" fmla="val 120"/>
              <a:gd name="f86" fmla="val 291"/>
              <a:gd name="f87" fmla="val 118"/>
              <a:gd name="f88" fmla="val 296"/>
              <a:gd name="f89" fmla="val 298"/>
              <a:gd name="f90" fmla="val 116"/>
              <a:gd name="f91" fmla="val 301"/>
              <a:gd name="f92" fmla="val 115"/>
              <a:gd name="f93" fmla="val 304"/>
              <a:gd name="f94" fmla="val 114"/>
              <a:gd name="f95" fmla="val 306"/>
              <a:gd name="f96" fmla="val 113"/>
              <a:gd name="f97" fmla="val 110"/>
              <a:gd name="f98" fmla="val 107"/>
              <a:gd name="f99" fmla="val 305"/>
              <a:gd name="f100" fmla="val 106"/>
              <a:gd name="f101" fmla="val 303"/>
              <a:gd name="f102" fmla="val 105"/>
              <a:gd name="f103" fmla="val 302"/>
              <a:gd name="f104" fmla="val 104"/>
              <a:gd name="f105" fmla="val 299"/>
              <a:gd name="f106" fmla="val 295"/>
              <a:gd name="f107" fmla="val 290"/>
              <a:gd name="f108" fmla="val 99"/>
              <a:gd name="f109" fmla="val 194"/>
              <a:gd name="f110" fmla="val 33"/>
              <a:gd name="f111" fmla="+- 0 0 -90"/>
              <a:gd name="f112" fmla="*/ f3 1 220"/>
              <a:gd name="f113" fmla="*/ f4 1 308"/>
              <a:gd name="f114" fmla="val f5"/>
              <a:gd name="f115" fmla="val f6"/>
              <a:gd name="f116" fmla="val f7"/>
              <a:gd name="f117" fmla="*/ f111 f0 1"/>
              <a:gd name="f118" fmla="+- f116 0 f114"/>
              <a:gd name="f119" fmla="+- f115 0 f114"/>
              <a:gd name="f120" fmla="*/ f117 1 f2"/>
              <a:gd name="f121" fmla="*/ f119 1 220"/>
              <a:gd name="f122" fmla="*/ f118 1 308"/>
              <a:gd name="f123" fmla="*/ 0 f119 1"/>
              <a:gd name="f124" fmla="*/ 10 f118 1"/>
              <a:gd name="f125" fmla="*/ 4 f119 1"/>
              <a:gd name="f126" fmla="*/ 1 f118 1"/>
              <a:gd name="f127" fmla="*/ 10 f119 1"/>
              <a:gd name="f128" fmla="*/ 4 f118 1"/>
              <a:gd name="f129" fmla="*/ 37 f119 1"/>
              <a:gd name="f130" fmla="*/ 32 f118 1"/>
              <a:gd name="f131" fmla="*/ 41 f119 1"/>
              <a:gd name="f132" fmla="*/ 40 f118 1"/>
              <a:gd name="f133" fmla="*/ 42 f119 1"/>
              <a:gd name="f134" fmla="*/ 43 f118 1"/>
              <a:gd name="f135" fmla="*/ 53 f119 1"/>
              <a:gd name="f136" fmla="*/ 53 f118 1"/>
              <a:gd name="f137" fmla="*/ 64 f119 1"/>
              <a:gd name="f138" fmla="*/ 60 f118 1"/>
              <a:gd name="f139" fmla="*/ 76 f119 1"/>
              <a:gd name="f140" fmla="*/ 88 f119 1"/>
              <a:gd name="f141" fmla="*/ 44 f118 1"/>
              <a:gd name="f142" fmla="*/ 131 f119 1"/>
              <a:gd name="f143" fmla="*/ 144 f119 1"/>
              <a:gd name="f144" fmla="*/ 156 f119 1"/>
              <a:gd name="f145" fmla="*/ 168 f119 1"/>
              <a:gd name="f146" fmla="*/ 173 f119 1"/>
              <a:gd name="f147" fmla="*/ 54 f118 1"/>
              <a:gd name="f148" fmla="*/ 178 f119 1"/>
              <a:gd name="f149" fmla="*/ 49 f118 1"/>
              <a:gd name="f150" fmla="*/ 179 f119 1"/>
              <a:gd name="f151" fmla="*/ 37 f118 1"/>
              <a:gd name="f152" fmla="*/ 212 f119 1"/>
              <a:gd name="f153" fmla="*/ 2 f118 1"/>
              <a:gd name="f154" fmla="*/ 216 f119 1"/>
              <a:gd name="f155" fmla="*/ 220 f119 1"/>
              <a:gd name="f156" fmla="*/ 11 f118 1"/>
              <a:gd name="f157" fmla="*/ 122 f119 1"/>
              <a:gd name="f158" fmla="*/ 281 f118 1"/>
              <a:gd name="f159" fmla="*/ 118 f119 1"/>
              <a:gd name="f160" fmla="*/ 296 f118 1"/>
              <a:gd name="f161" fmla="*/ 115 f119 1"/>
              <a:gd name="f162" fmla="*/ 304 f118 1"/>
              <a:gd name="f163" fmla="*/ 110 f119 1"/>
              <a:gd name="f164" fmla="*/ 308 f118 1"/>
              <a:gd name="f165" fmla="*/ 106 f119 1"/>
              <a:gd name="f166" fmla="*/ 303 f118 1"/>
              <a:gd name="f167" fmla="*/ 104 f119 1"/>
              <a:gd name="f168" fmla="*/ 299 f118 1"/>
              <a:gd name="f169" fmla="*/ 99 f119 1"/>
              <a:gd name="f170" fmla="*/ 286 f118 1"/>
              <a:gd name="f171" fmla="+- f120 0 f1"/>
              <a:gd name="f172" fmla="*/ f123 1 220"/>
              <a:gd name="f173" fmla="*/ f124 1 308"/>
              <a:gd name="f174" fmla="*/ f125 1 220"/>
              <a:gd name="f175" fmla="*/ f126 1 308"/>
              <a:gd name="f176" fmla="*/ f127 1 220"/>
              <a:gd name="f177" fmla="*/ f128 1 308"/>
              <a:gd name="f178" fmla="*/ f129 1 220"/>
              <a:gd name="f179" fmla="*/ f130 1 308"/>
              <a:gd name="f180" fmla="*/ f131 1 220"/>
              <a:gd name="f181" fmla="*/ f132 1 308"/>
              <a:gd name="f182" fmla="*/ f133 1 220"/>
              <a:gd name="f183" fmla="*/ f134 1 308"/>
              <a:gd name="f184" fmla="*/ f135 1 220"/>
              <a:gd name="f185" fmla="*/ f136 1 308"/>
              <a:gd name="f186" fmla="*/ f137 1 220"/>
              <a:gd name="f187" fmla="*/ f138 1 308"/>
              <a:gd name="f188" fmla="*/ f139 1 220"/>
              <a:gd name="f189" fmla="*/ f140 1 220"/>
              <a:gd name="f190" fmla="*/ f141 1 308"/>
              <a:gd name="f191" fmla="*/ f142 1 220"/>
              <a:gd name="f192" fmla="*/ f143 1 220"/>
              <a:gd name="f193" fmla="*/ f144 1 220"/>
              <a:gd name="f194" fmla="*/ f145 1 220"/>
              <a:gd name="f195" fmla="*/ f146 1 220"/>
              <a:gd name="f196" fmla="*/ f147 1 308"/>
              <a:gd name="f197" fmla="*/ f148 1 220"/>
              <a:gd name="f198" fmla="*/ f149 1 308"/>
              <a:gd name="f199" fmla="*/ f150 1 220"/>
              <a:gd name="f200" fmla="*/ f151 1 308"/>
              <a:gd name="f201" fmla="*/ f152 1 220"/>
              <a:gd name="f202" fmla="*/ f153 1 308"/>
              <a:gd name="f203" fmla="*/ f154 1 220"/>
              <a:gd name="f204" fmla="*/ f155 1 220"/>
              <a:gd name="f205" fmla="*/ f156 1 308"/>
              <a:gd name="f206" fmla="*/ f157 1 220"/>
              <a:gd name="f207" fmla="*/ f158 1 308"/>
              <a:gd name="f208" fmla="*/ f159 1 220"/>
              <a:gd name="f209" fmla="*/ f160 1 308"/>
              <a:gd name="f210" fmla="*/ f161 1 220"/>
              <a:gd name="f211" fmla="*/ f162 1 308"/>
              <a:gd name="f212" fmla="*/ f163 1 220"/>
              <a:gd name="f213" fmla="*/ f164 1 308"/>
              <a:gd name="f214" fmla="*/ f165 1 220"/>
              <a:gd name="f215" fmla="*/ f166 1 308"/>
              <a:gd name="f216" fmla="*/ f167 1 220"/>
              <a:gd name="f217" fmla="*/ f168 1 308"/>
              <a:gd name="f218" fmla="*/ f169 1 220"/>
              <a:gd name="f219" fmla="*/ f170 1 308"/>
              <a:gd name="f220" fmla="*/ 0 1 f121"/>
              <a:gd name="f221" fmla="*/ f115 1 f121"/>
              <a:gd name="f222" fmla="*/ 0 1 f122"/>
              <a:gd name="f223" fmla="*/ f116 1 f122"/>
              <a:gd name="f224" fmla="*/ f172 1 f121"/>
              <a:gd name="f225" fmla="*/ f173 1 f122"/>
              <a:gd name="f226" fmla="*/ f174 1 f121"/>
              <a:gd name="f227" fmla="*/ f175 1 f122"/>
              <a:gd name="f228" fmla="*/ f176 1 f121"/>
              <a:gd name="f229" fmla="*/ f177 1 f122"/>
              <a:gd name="f230" fmla="*/ f178 1 f121"/>
              <a:gd name="f231" fmla="*/ f179 1 f122"/>
              <a:gd name="f232" fmla="*/ f180 1 f121"/>
              <a:gd name="f233" fmla="*/ f181 1 f122"/>
              <a:gd name="f234" fmla="*/ f182 1 f121"/>
              <a:gd name="f235" fmla="*/ f183 1 f122"/>
              <a:gd name="f236" fmla="*/ f184 1 f121"/>
              <a:gd name="f237" fmla="*/ f185 1 f122"/>
              <a:gd name="f238" fmla="*/ f186 1 f121"/>
              <a:gd name="f239" fmla="*/ f187 1 f122"/>
              <a:gd name="f240" fmla="*/ f188 1 f121"/>
              <a:gd name="f241" fmla="*/ f189 1 f121"/>
              <a:gd name="f242" fmla="*/ f190 1 f122"/>
              <a:gd name="f243" fmla="*/ f191 1 f121"/>
              <a:gd name="f244" fmla="*/ f192 1 f121"/>
              <a:gd name="f245" fmla="*/ f193 1 f121"/>
              <a:gd name="f246" fmla="*/ f194 1 f121"/>
              <a:gd name="f247" fmla="*/ f195 1 f121"/>
              <a:gd name="f248" fmla="*/ f196 1 f122"/>
              <a:gd name="f249" fmla="*/ f197 1 f121"/>
              <a:gd name="f250" fmla="*/ f198 1 f122"/>
              <a:gd name="f251" fmla="*/ f199 1 f121"/>
              <a:gd name="f252" fmla="*/ f200 1 f122"/>
              <a:gd name="f253" fmla="*/ f201 1 f121"/>
              <a:gd name="f254" fmla="*/ f202 1 f122"/>
              <a:gd name="f255" fmla="*/ f203 1 f121"/>
              <a:gd name="f256" fmla="*/ f204 1 f121"/>
              <a:gd name="f257" fmla="*/ f205 1 f122"/>
              <a:gd name="f258" fmla="*/ f206 1 f121"/>
              <a:gd name="f259" fmla="*/ f207 1 f122"/>
              <a:gd name="f260" fmla="*/ f208 1 f121"/>
              <a:gd name="f261" fmla="*/ f209 1 f122"/>
              <a:gd name="f262" fmla="*/ f210 1 f121"/>
              <a:gd name="f263" fmla="*/ f211 1 f122"/>
              <a:gd name="f264" fmla="*/ f212 1 f121"/>
              <a:gd name="f265" fmla="*/ f213 1 f122"/>
              <a:gd name="f266" fmla="*/ f214 1 f121"/>
              <a:gd name="f267" fmla="*/ f215 1 f122"/>
              <a:gd name="f268" fmla="*/ f216 1 f121"/>
              <a:gd name="f269" fmla="*/ f217 1 f122"/>
              <a:gd name="f270" fmla="*/ f218 1 f121"/>
              <a:gd name="f271" fmla="*/ f219 1 f122"/>
              <a:gd name="f272" fmla="*/ f220 f112 1"/>
              <a:gd name="f273" fmla="*/ f221 f112 1"/>
              <a:gd name="f274" fmla="*/ f223 f113 1"/>
              <a:gd name="f275" fmla="*/ f222 f113 1"/>
              <a:gd name="f276" fmla="*/ f224 f112 1"/>
              <a:gd name="f277" fmla="*/ f225 f113 1"/>
              <a:gd name="f278" fmla="*/ f226 f112 1"/>
              <a:gd name="f279" fmla="*/ f227 f113 1"/>
              <a:gd name="f280" fmla="*/ f228 f112 1"/>
              <a:gd name="f281" fmla="*/ f229 f113 1"/>
              <a:gd name="f282" fmla="*/ f230 f112 1"/>
              <a:gd name="f283" fmla="*/ f231 f113 1"/>
              <a:gd name="f284" fmla="*/ f232 f112 1"/>
              <a:gd name="f285" fmla="*/ f233 f113 1"/>
              <a:gd name="f286" fmla="*/ f234 f112 1"/>
              <a:gd name="f287" fmla="*/ f235 f113 1"/>
              <a:gd name="f288" fmla="*/ f236 f112 1"/>
              <a:gd name="f289" fmla="*/ f237 f113 1"/>
              <a:gd name="f290" fmla="*/ f238 f112 1"/>
              <a:gd name="f291" fmla="*/ f239 f113 1"/>
              <a:gd name="f292" fmla="*/ f240 f112 1"/>
              <a:gd name="f293" fmla="*/ f241 f112 1"/>
              <a:gd name="f294" fmla="*/ f242 f113 1"/>
              <a:gd name="f295" fmla="*/ f243 f112 1"/>
              <a:gd name="f296" fmla="*/ f244 f112 1"/>
              <a:gd name="f297" fmla="*/ f245 f112 1"/>
              <a:gd name="f298" fmla="*/ f246 f112 1"/>
              <a:gd name="f299" fmla="*/ f247 f112 1"/>
              <a:gd name="f300" fmla="*/ f248 f113 1"/>
              <a:gd name="f301" fmla="*/ f249 f112 1"/>
              <a:gd name="f302" fmla="*/ f250 f113 1"/>
              <a:gd name="f303" fmla="*/ f251 f112 1"/>
              <a:gd name="f304" fmla="*/ f252 f113 1"/>
              <a:gd name="f305" fmla="*/ f253 f112 1"/>
              <a:gd name="f306" fmla="*/ f254 f113 1"/>
              <a:gd name="f307" fmla="*/ f255 f112 1"/>
              <a:gd name="f308" fmla="*/ f256 f112 1"/>
              <a:gd name="f309" fmla="*/ f257 f113 1"/>
              <a:gd name="f310" fmla="*/ f258 f112 1"/>
              <a:gd name="f311" fmla="*/ f259 f113 1"/>
              <a:gd name="f312" fmla="*/ f260 f112 1"/>
              <a:gd name="f313" fmla="*/ f261 f113 1"/>
              <a:gd name="f314" fmla="*/ f262 f112 1"/>
              <a:gd name="f315" fmla="*/ f263 f113 1"/>
              <a:gd name="f316" fmla="*/ f264 f112 1"/>
              <a:gd name="f317" fmla="*/ f265 f113 1"/>
              <a:gd name="f318" fmla="*/ f266 f112 1"/>
              <a:gd name="f319" fmla="*/ f267 f113 1"/>
              <a:gd name="f320" fmla="*/ f268 f112 1"/>
              <a:gd name="f321" fmla="*/ f269 f113 1"/>
              <a:gd name="f322" fmla="*/ f270 f112 1"/>
              <a:gd name="f323" fmla="*/ f271 f1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1">
                <a:pos x="f276" y="f277"/>
              </a:cxn>
              <a:cxn ang="f171">
                <a:pos x="f278" y="f279"/>
              </a:cxn>
              <a:cxn ang="f171">
                <a:pos x="f280" y="f281"/>
              </a:cxn>
              <a:cxn ang="f171">
                <a:pos x="f282" y="f283"/>
              </a:cxn>
              <a:cxn ang="f171">
                <a:pos x="f284" y="f285"/>
              </a:cxn>
              <a:cxn ang="f171">
                <a:pos x="f286" y="f287"/>
              </a:cxn>
              <a:cxn ang="f171">
                <a:pos x="f288" y="f289"/>
              </a:cxn>
              <a:cxn ang="f171">
                <a:pos x="f290" y="f291"/>
              </a:cxn>
              <a:cxn ang="f171">
                <a:pos x="f292" y="f291"/>
              </a:cxn>
              <a:cxn ang="f171">
                <a:pos x="f293" y="f294"/>
              </a:cxn>
              <a:cxn ang="f171">
                <a:pos x="f295" y="f287"/>
              </a:cxn>
              <a:cxn ang="f171">
                <a:pos x="f296" y="f291"/>
              </a:cxn>
              <a:cxn ang="f171">
                <a:pos x="f297" y="f291"/>
              </a:cxn>
              <a:cxn ang="f171">
                <a:pos x="f298" y="f289"/>
              </a:cxn>
              <a:cxn ang="f171">
                <a:pos x="f299" y="f300"/>
              </a:cxn>
              <a:cxn ang="f171">
                <a:pos x="f301" y="f302"/>
              </a:cxn>
              <a:cxn ang="f171">
                <a:pos x="f303" y="f304"/>
              </a:cxn>
              <a:cxn ang="f171">
                <a:pos x="f305" y="f306"/>
              </a:cxn>
              <a:cxn ang="f171">
                <a:pos x="f307" y="f279"/>
              </a:cxn>
              <a:cxn ang="f171">
                <a:pos x="f308" y="f309"/>
              </a:cxn>
              <a:cxn ang="f171">
                <a:pos x="f310" y="f311"/>
              </a:cxn>
              <a:cxn ang="f171">
                <a:pos x="f312" y="f313"/>
              </a:cxn>
              <a:cxn ang="f171">
                <a:pos x="f314" y="f315"/>
              </a:cxn>
              <a:cxn ang="f171">
                <a:pos x="f316" y="f317"/>
              </a:cxn>
              <a:cxn ang="f171">
                <a:pos x="f318" y="f319"/>
              </a:cxn>
              <a:cxn ang="f171">
                <a:pos x="f320" y="f321"/>
              </a:cxn>
              <a:cxn ang="f171">
                <a:pos x="f322" y="f323"/>
              </a:cxn>
              <a:cxn ang="f171">
                <a:pos x="f276" y="f277"/>
              </a:cxn>
            </a:cxnLst>
            <a:rect l="f272" t="f275" r="f273" b="f274"/>
            <a:pathLst>
              <a:path w="220" h="308">
                <a:moveTo>
                  <a:pt x="f5" y="f8"/>
                </a:moveTo>
                <a:cubicBezTo>
                  <a:pt x="f9" y="f10"/>
                  <a:pt x="f11" y="f12"/>
                  <a:pt x="f11" y="f13"/>
                </a:cubicBezTo>
                <a:cubicBezTo>
                  <a:pt x="f14" y="f5"/>
                  <a:pt x="f15" y="f9"/>
                  <a:pt x="f8" y="f11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0"/>
                  <a:pt x="f25" y="f24"/>
                </a:cubicBezTo>
                <a:cubicBezTo>
                  <a:pt x="f25" y="f25"/>
                  <a:pt x="f26" y="f26"/>
                  <a:pt x="f26" y="f27"/>
                </a:cubicBezTo>
                <a:cubicBezTo>
                  <a:pt x="f26" y="f28"/>
                  <a:pt x="f26" y="f28"/>
                  <a:pt x="f29" y="f29"/>
                </a:cubicBezTo>
                <a:cubicBezTo>
                  <a:pt x="f30" y="f29"/>
                  <a:pt x="f31" y="f32"/>
                  <a:pt x="f33" y="f34"/>
                </a:cubicBezTo>
                <a:cubicBezTo>
                  <a:pt x="f35" y="f36"/>
                  <a:pt x="f37" y="f36"/>
                  <a:pt x="f38" y="f34"/>
                </a:cubicBezTo>
                <a:cubicBezTo>
                  <a:pt x="f39" y="f28"/>
                  <a:pt x="f40" y="f41"/>
                  <a:pt x="f42" y="f43"/>
                </a:cubicBezTo>
                <a:cubicBezTo>
                  <a:pt x="f44" y="f22"/>
                  <a:pt x="f45" y="f22"/>
                  <a:pt x="f46" y="f27"/>
                </a:cubicBezTo>
                <a:cubicBezTo>
                  <a:pt x="f47" y="f48"/>
                  <a:pt x="f49" y="f28"/>
                  <a:pt x="f50" y="f34"/>
                </a:cubicBezTo>
                <a:cubicBezTo>
                  <a:pt x="f51" y="f52"/>
                  <a:pt x="f53" y="f52"/>
                  <a:pt x="f54" y="f34"/>
                </a:cubicBezTo>
                <a:cubicBezTo>
                  <a:pt x="f55" y="f32"/>
                  <a:pt x="f56" y="f29"/>
                  <a:pt x="f57" y="f29"/>
                </a:cubicBezTo>
                <a:cubicBezTo>
                  <a:pt x="f58" y="f29"/>
                  <a:pt x="f59" y="f29"/>
                  <a:pt x="f60" y="f28"/>
                </a:cubicBezTo>
                <a:cubicBezTo>
                  <a:pt x="f61" y="f28"/>
                  <a:pt x="f62" y="f63"/>
                  <a:pt x="f62" y="f64"/>
                </a:cubicBezTo>
                <a:cubicBezTo>
                  <a:pt x="f65" y="f66"/>
                  <a:pt x="f62" y="f25"/>
                  <a:pt x="f65" y="f20"/>
                </a:cubicBezTo>
                <a:cubicBezTo>
                  <a:pt x="f67" y="f68"/>
                  <a:pt x="f69" y="f70"/>
                  <a:pt x="f71" y="f9"/>
                </a:cubicBezTo>
                <a:cubicBezTo>
                  <a:pt x="f72" y="f13"/>
                  <a:pt x="f73" y="f13"/>
                  <a:pt x="f74" y="f13"/>
                </a:cubicBezTo>
                <a:cubicBezTo>
                  <a:pt x="f74" y="f12"/>
                  <a:pt x="f75" y="f10"/>
                  <a:pt x="f6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45" y="f89"/>
                  <a:pt x="f90" y="f91"/>
                  <a:pt x="f92" y="f93"/>
                </a:cubicBezTo>
                <a:cubicBezTo>
                  <a:pt x="f94" y="f95"/>
                  <a:pt x="f96" y="f7"/>
                  <a:pt x="f97" y="f7"/>
                </a:cubicBezTo>
                <a:cubicBezTo>
                  <a:pt x="f98" y="f7"/>
                  <a:pt x="f98" y="f99"/>
                  <a:pt x="f100" y="f101"/>
                </a:cubicBezTo>
                <a:cubicBezTo>
                  <a:pt x="f102" y="f103"/>
                  <a:pt x="f104" y="f91"/>
                  <a:pt x="f104" y="f105"/>
                </a:cubicBezTo>
                <a:cubicBezTo>
                  <a:pt x="f44" y="f106"/>
                  <a:pt x="f78" y="f107"/>
                  <a:pt x="f108" y="f84"/>
                </a:cubicBezTo>
                <a:cubicBezTo>
                  <a:pt x="f52" y="f109"/>
                  <a:pt x="f110" y="f44"/>
                  <a:pt x="f5" y="f8"/>
                </a:cubicBezTo>
                <a:close/>
              </a:path>
            </a:pathLst>
          </a:custGeom>
          <a:solidFill>
            <a:srgbClr val="E8E7E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6" name="Grupo 2">
            <a:extLst>
              <a:ext uri="{FF2B5EF4-FFF2-40B4-BE49-F238E27FC236}">
                <a16:creationId xmlns:a16="http://schemas.microsoft.com/office/drawing/2014/main" id="{4D74E4CA-AB7B-F4A8-026B-CE312AF44114}"/>
              </a:ext>
            </a:extLst>
          </p:cNvPr>
          <p:cNvGrpSpPr/>
          <p:nvPr/>
        </p:nvGrpSpPr>
        <p:grpSpPr>
          <a:xfrm>
            <a:off x="4941883" y="1419221"/>
            <a:ext cx="3533771" cy="3349630"/>
            <a:chOff x="4941883" y="1419221"/>
            <a:chExt cx="3533771" cy="334963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94A8643-F472-F049-FE4E-85C13C2FCB6D}"/>
                </a:ext>
              </a:extLst>
            </p:cNvPr>
            <p:cNvSpPr/>
            <p:nvPr/>
          </p:nvSpPr>
          <p:spPr>
            <a:xfrm>
              <a:off x="4941883" y="1973266"/>
              <a:ext cx="3533771" cy="279558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21"/>
                <a:gd name="f8" fmla="val 333"/>
                <a:gd name="f9" fmla="val 419"/>
                <a:gd name="f10" fmla="val 40"/>
                <a:gd name="f11" fmla="val 418"/>
                <a:gd name="f12" fmla="val 38"/>
                <a:gd name="f13" fmla="val 417"/>
                <a:gd name="f14" fmla="val 37"/>
                <a:gd name="f15" fmla="val 35"/>
                <a:gd name="f16" fmla="val 415"/>
                <a:gd name="f17" fmla="val 413"/>
                <a:gd name="f18" fmla="val 34"/>
                <a:gd name="f19" fmla="val 411"/>
                <a:gd name="f20" fmla="val 33"/>
                <a:gd name="f21" fmla="val 408"/>
                <a:gd name="f22" fmla="val 32"/>
                <a:gd name="f23" fmla="val 404"/>
                <a:gd name="f24" fmla="val 30"/>
                <a:gd name="f25" fmla="val 401"/>
                <a:gd name="f26" fmla="val 29"/>
                <a:gd name="f27" fmla="val 400"/>
                <a:gd name="f28" fmla="val 396"/>
                <a:gd name="f29" fmla="val 27"/>
                <a:gd name="f30" fmla="val 392"/>
                <a:gd name="f31" fmla="val 26"/>
                <a:gd name="f32" fmla="val 388"/>
                <a:gd name="f33" fmla="val 25"/>
                <a:gd name="f34" fmla="val 384"/>
                <a:gd name="f35" fmla="val 24"/>
                <a:gd name="f36" fmla="val 381"/>
                <a:gd name="f37" fmla="val 22"/>
                <a:gd name="f38" fmla="val 378"/>
                <a:gd name="f39" fmla="val 19"/>
                <a:gd name="f40" fmla="val 376"/>
                <a:gd name="f41" fmla="val 374"/>
                <a:gd name="f42" fmla="val 18"/>
                <a:gd name="f43" fmla="val 372"/>
                <a:gd name="f44" fmla="val 17"/>
                <a:gd name="f45" fmla="val 362"/>
                <a:gd name="f46" fmla="val 12"/>
                <a:gd name="f47" fmla="val 350"/>
                <a:gd name="f48" fmla="val 8"/>
                <a:gd name="f49" fmla="val 340"/>
                <a:gd name="f50" fmla="val 3"/>
                <a:gd name="f51" fmla="val 337"/>
                <a:gd name="f52" fmla="val 1"/>
                <a:gd name="f53" fmla="val 335"/>
                <a:gd name="f54" fmla="val 331"/>
                <a:gd name="f55" fmla="val 6"/>
                <a:gd name="f56" fmla="val 336"/>
                <a:gd name="f57" fmla="val 11"/>
                <a:gd name="f58" fmla="val 341"/>
                <a:gd name="f59" fmla="val 343"/>
                <a:gd name="f60" fmla="val 345"/>
                <a:gd name="f61" fmla="val 347"/>
                <a:gd name="f62" fmla="val 52"/>
                <a:gd name="f63" fmla="val 69"/>
                <a:gd name="f64" fmla="val 85"/>
                <a:gd name="f65" fmla="val 324"/>
                <a:gd name="f66" fmla="val 117"/>
                <a:gd name="f67" fmla="val 307"/>
                <a:gd name="f68" fmla="val 147"/>
                <a:gd name="f69" fmla="val 289"/>
                <a:gd name="f70" fmla="val 177"/>
                <a:gd name="f71" fmla="val 270"/>
                <a:gd name="f72" fmla="val 209"/>
                <a:gd name="f73" fmla="val 250"/>
                <a:gd name="f74" fmla="val 240"/>
                <a:gd name="f75" fmla="val 229"/>
                <a:gd name="f76" fmla="val 227"/>
                <a:gd name="f77" fmla="val 274"/>
                <a:gd name="f78" fmla="val 224"/>
                <a:gd name="f79" fmla="val 277"/>
                <a:gd name="f80" fmla="val 221"/>
                <a:gd name="f81" fmla="val 281"/>
                <a:gd name="f82" fmla="val 218"/>
                <a:gd name="f83" fmla="val 287"/>
                <a:gd name="f84" fmla="val 214"/>
                <a:gd name="f85" fmla="val 293"/>
                <a:gd name="f86" fmla="val 299"/>
                <a:gd name="f87" fmla="val 208"/>
                <a:gd name="f88" fmla="val 294"/>
                <a:gd name="f89" fmla="val 206"/>
                <a:gd name="f90" fmla="val 291"/>
                <a:gd name="f91" fmla="val 204"/>
                <a:gd name="f92" fmla="val 288"/>
                <a:gd name="f93" fmla="val 201"/>
                <a:gd name="f94" fmla="val 284"/>
                <a:gd name="f95" fmla="val 198"/>
                <a:gd name="f96" fmla="val 279"/>
                <a:gd name="f97" fmla="val 194"/>
                <a:gd name="f98" fmla="val 275"/>
                <a:gd name="f99" fmla="val 191"/>
                <a:gd name="f100" fmla="val 187"/>
                <a:gd name="f101" fmla="val 265"/>
                <a:gd name="f102" fmla="val 184"/>
                <a:gd name="f103" fmla="val 260"/>
                <a:gd name="f104" fmla="val 155"/>
                <a:gd name="f105" fmla="val 216"/>
                <a:gd name="f106" fmla="val 126"/>
                <a:gd name="f107" fmla="val 172"/>
                <a:gd name="f108" fmla="val 102"/>
                <a:gd name="f109" fmla="val 92"/>
                <a:gd name="f110" fmla="val 106"/>
                <a:gd name="f111" fmla="val 82"/>
                <a:gd name="f112" fmla="val 86"/>
                <a:gd name="f113" fmla="val 77"/>
                <a:gd name="f114" fmla="val 64"/>
                <a:gd name="f115" fmla="val 73"/>
                <a:gd name="f116" fmla="val 43"/>
                <a:gd name="f117" fmla="val 89"/>
                <a:gd name="f118" fmla="val 4"/>
                <a:gd name="f119" fmla="val 90"/>
                <a:gd name="f120" fmla="val 2"/>
                <a:gd name="f121" fmla="val 91"/>
                <a:gd name="f122" fmla="val 75"/>
                <a:gd name="f123" fmla="val 68"/>
                <a:gd name="f124" fmla="val 59"/>
                <a:gd name="f125" fmla="val 51"/>
                <a:gd name="f126" fmla="val 16"/>
                <a:gd name="f127" fmla="val 42"/>
                <a:gd name="f128" fmla="val 15"/>
                <a:gd name="f129" fmla="val 39"/>
                <a:gd name="f130" fmla="val 7"/>
                <a:gd name="f131" fmla="val 55"/>
                <a:gd name="f132" fmla="val 83"/>
                <a:gd name="f133" fmla="val 54"/>
                <a:gd name="f134" fmla="val 79"/>
                <a:gd name="f135" fmla="val 151"/>
                <a:gd name="f136" fmla="val 103"/>
                <a:gd name="f137" fmla="val 186"/>
                <a:gd name="f138" fmla="val 121"/>
                <a:gd name="f139" fmla="val 210"/>
                <a:gd name="f140" fmla="val 139"/>
                <a:gd name="f141" fmla="val 235"/>
                <a:gd name="f142" fmla="val 157"/>
                <a:gd name="f143" fmla="val 259"/>
                <a:gd name="f144" fmla="val 158"/>
                <a:gd name="f145" fmla="val 159"/>
                <a:gd name="f146" fmla="val 262"/>
                <a:gd name="f147" fmla="val 263"/>
                <a:gd name="f148" fmla="val 162"/>
                <a:gd name="f149" fmla="val 165"/>
                <a:gd name="f150" fmla="val 267"/>
                <a:gd name="f151" fmla="val 167"/>
                <a:gd name="f152" fmla="val 271"/>
                <a:gd name="f153" fmla="val 168"/>
                <a:gd name="f154" fmla="val 272"/>
                <a:gd name="f155" fmla="val 269"/>
                <a:gd name="f156" fmla="val 169"/>
                <a:gd name="f157" fmla="val 273"/>
                <a:gd name="f158" fmla="val 170"/>
                <a:gd name="f159" fmla="val 276"/>
                <a:gd name="f160" fmla="val 171"/>
                <a:gd name="f161" fmla="val 278"/>
                <a:gd name="f162" fmla="val 173"/>
                <a:gd name="f163" fmla="val 174"/>
                <a:gd name="f164" fmla="val 282"/>
                <a:gd name="f165" fmla="val 176"/>
                <a:gd name="f166" fmla="val 285"/>
                <a:gd name="f167" fmla="val 179"/>
                <a:gd name="f168" fmla="val 181"/>
                <a:gd name="f169" fmla="val 182"/>
                <a:gd name="f170" fmla="val 295"/>
                <a:gd name="f171" fmla="val 190"/>
                <a:gd name="f172" fmla="val 303"/>
                <a:gd name="f173" fmla="val 304"/>
                <a:gd name="f174" fmla="val 306"/>
                <a:gd name="f175" fmla="val 192"/>
                <a:gd name="f176" fmla="val 308"/>
                <a:gd name="f177" fmla="val 199"/>
                <a:gd name="f178" fmla="val 314"/>
                <a:gd name="f179" fmla="val 203"/>
                <a:gd name="f180" fmla="val 332"/>
                <a:gd name="f181" fmla="val 211"/>
                <a:gd name="f182" fmla="val 330"/>
                <a:gd name="f183" fmla="val 212"/>
                <a:gd name="f184" fmla="val 328"/>
                <a:gd name="f185" fmla="val 327"/>
                <a:gd name="f186" fmla="val 322"/>
                <a:gd name="f187" fmla="val 220"/>
                <a:gd name="f188" fmla="val 321"/>
                <a:gd name="f189" fmla="val 316"/>
                <a:gd name="f190" fmla="val 312"/>
                <a:gd name="f191" fmla="val 228"/>
                <a:gd name="f192" fmla="val 310"/>
                <a:gd name="f193" fmla="val 234"/>
                <a:gd name="f194" fmla="val 241"/>
                <a:gd name="f195" fmla="val 296"/>
                <a:gd name="f196" fmla="val 239"/>
                <a:gd name="f197" fmla="val 247"/>
                <a:gd name="f198" fmla="val 251"/>
                <a:gd name="f199" fmla="val 252"/>
                <a:gd name="f200" fmla="val 254"/>
                <a:gd name="f201" fmla="val 257"/>
                <a:gd name="f202" fmla="val 258"/>
                <a:gd name="f203" fmla="val 264"/>
                <a:gd name="f204" fmla="val 261"/>
                <a:gd name="f205" fmla="val 245"/>
                <a:gd name="f206" fmla="val 286"/>
                <a:gd name="f207" fmla="val 297"/>
                <a:gd name="f208" fmla="val 213"/>
                <a:gd name="f209" fmla="val 318"/>
                <a:gd name="f210" fmla="val 183"/>
                <a:gd name="f211" fmla="val 339"/>
                <a:gd name="f212" fmla="val 154"/>
                <a:gd name="f213" fmla="val 125"/>
                <a:gd name="f214" fmla="val 99"/>
                <a:gd name="f215" fmla="val 397"/>
                <a:gd name="f216" fmla="val 74"/>
                <a:gd name="f217" fmla="val 49"/>
                <a:gd name="f218" fmla="val 46"/>
                <a:gd name="f219" fmla="+- 0 0 -90"/>
                <a:gd name="f220" fmla="*/ f4 1 421"/>
                <a:gd name="f221" fmla="*/ f5 1 333"/>
                <a:gd name="f222" fmla="val f6"/>
                <a:gd name="f223" fmla="val f7"/>
                <a:gd name="f224" fmla="val f8"/>
                <a:gd name="f225" fmla="*/ f219 f0 1"/>
                <a:gd name="f226" fmla="+- f224 0 f222"/>
                <a:gd name="f227" fmla="+- f223 0 f222"/>
                <a:gd name="f228" fmla="*/ f225 1 f3"/>
                <a:gd name="f229" fmla="*/ f227 1 421"/>
                <a:gd name="f230" fmla="*/ f226 1 333"/>
                <a:gd name="f231" fmla="*/ 419 f227 1"/>
                <a:gd name="f232" fmla="*/ 40 f226 1"/>
                <a:gd name="f233" fmla="*/ 417 f227 1"/>
                <a:gd name="f234" fmla="*/ 35 f226 1"/>
                <a:gd name="f235" fmla="*/ 411 f227 1"/>
                <a:gd name="f236" fmla="*/ 33 f226 1"/>
                <a:gd name="f237" fmla="*/ 401 f227 1"/>
                <a:gd name="f238" fmla="*/ 29 f226 1"/>
                <a:gd name="f239" fmla="*/ 400 f227 1"/>
                <a:gd name="f240" fmla="*/ 388 f227 1"/>
                <a:gd name="f241" fmla="*/ 25 f226 1"/>
                <a:gd name="f242" fmla="*/ 378 f227 1"/>
                <a:gd name="f243" fmla="*/ 19 f226 1"/>
                <a:gd name="f244" fmla="*/ 372 f227 1"/>
                <a:gd name="f245" fmla="*/ 17 f226 1"/>
                <a:gd name="f246" fmla="*/ 340 f227 1"/>
                <a:gd name="f247" fmla="*/ 3 f226 1"/>
                <a:gd name="f248" fmla="*/ 333 f227 1"/>
                <a:gd name="f249" fmla="*/ 336 f227 1"/>
                <a:gd name="f250" fmla="*/ 11 f226 1"/>
                <a:gd name="f251" fmla="*/ 345 f227 1"/>
                <a:gd name="f252" fmla="*/ 34 f226 1"/>
                <a:gd name="f253" fmla="*/ 337 f227 1"/>
                <a:gd name="f254" fmla="*/ 85 f226 1"/>
                <a:gd name="f255" fmla="*/ 289 f227 1"/>
                <a:gd name="f256" fmla="*/ 177 f226 1"/>
                <a:gd name="f257" fmla="*/ 229 f227 1"/>
                <a:gd name="f258" fmla="*/ 270 f226 1"/>
                <a:gd name="f259" fmla="*/ 221 f227 1"/>
                <a:gd name="f260" fmla="*/ 281 f226 1"/>
                <a:gd name="f261" fmla="*/ 209 f227 1"/>
                <a:gd name="f262" fmla="*/ 299 f226 1"/>
                <a:gd name="f263" fmla="*/ 204 f227 1"/>
                <a:gd name="f264" fmla="*/ 288 f226 1"/>
                <a:gd name="f265" fmla="*/ 194 f227 1"/>
                <a:gd name="f266" fmla="*/ 275 f226 1"/>
                <a:gd name="f267" fmla="*/ 184 f227 1"/>
                <a:gd name="f268" fmla="*/ 260 f226 1"/>
                <a:gd name="f269" fmla="*/ 102 f227 1"/>
                <a:gd name="f270" fmla="*/ 126 f226 1"/>
                <a:gd name="f271" fmla="*/ 77 f227 1"/>
                <a:gd name="f272" fmla="*/ 64 f226 1"/>
                <a:gd name="f273" fmla="*/ 89 f227 1"/>
                <a:gd name="f274" fmla="*/ 4 f226 1"/>
                <a:gd name="f275" fmla="*/ 91 f227 1"/>
                <a:gd name="f276" fmla="*/ 0 f226 1"/>
                <a:gd name="f277" fmla="*/ 68 f227 1"/>
                <a:gd name="f278" fmla="*/ 8 f226 1"/>
                <a:gd name="f279" fmla="*/ 42 f227 1"/>
                <a:gd name="f280" fmla="*/ 18 f226 1"/>
                <a:gd name="f281" fmla="*/ 0 f227 1"/>
                <a:gd name="f282" fmla="*/ 39 f226 1"/>
                <a:gd name="f283" fmla="*/ 29 f227 1"/>
                <a:gd name="f284" fmla="*/ 83 f226 1"/>
                <a:gd name="f285" fmla="*/ 103 f227 1"/>
                <a:gd name="f286" fmla="*/ 186 f226 1"/>
                <a:gd name="f287" fmla="*/ 157 f227 1"/>
                <a:gd name="f288" fmla="*/ 259 f226 1"/>
                <a:gd name="f289" fmla="*/ 159 f227 1"/>
                <a:gd name="f290" fmla="*/ 263 f226 1"/>
                <a:gd name="f291" fmla="*/ 167 f227 1"/>
                <a:gd name="f292" fmla="*/ 271 f226 1"/>
                <a:gd name="f293" fmla="*/ 168 f227 1"/>
                <a:gd name="f294" fmla="*/ 272 f226 1"/>
                <a:gd name="f295" fmla="*/ 169 f227 1"/>
                <a:gd name="f296" fmla="*/ 273 f226 1"/>
                <a:gd name="f297" fmla="*/ 170 f227 1"/>
                <a:gd name="f298" fmla="*/ 171 f227 1"/>
                <a:gd name="f299" fmla="*/ 277 f226 1"/>
                <a:gd name="f300" fmla="*/ 173 f227 1"/>
                <a:gd name="f301" fmla="*/ 177 f227 1"/>
                <a:gd name="f302" fmla="*/ 285 f226 1"/>
                <a:gd name="f303" fmla="*/ 182 f227 1"/>
                <a:gd name="f304" fmla="*/ 291 f226 1"/>
                <a:gd name="f305" fmla="*/ 190 f227 1"/>
                <a:gd name="f306" fmla="*/ 303 f226 1"/>
                <a:gd name="f307" fmla="*/ 192 f227 1"/>
                <a:gd name="f308" fmla="*/ 308 f226 1"/>
                <a:gd name="f309" fmla="*/ 208 f227 1"/>
                <a:gd name="f310" fmla="*/ 333 f226 1"/>
                <a:gd name="f311" fmla="*/ 210 f227 1"/>
                <a:gd name="f312" fmla="*/ 331 f226 1"/>
                <a:gd name="f313" fmla="*/ 214 f227 1"/>
                <a:gd name="f314" fmla="*/ 328 f226 1"/>
                <a:gd name="f315" fmla="*/ 327 f226 1"/>
                <a:gd name="f316" fmla="*/ 220 f227 1"/>
                <a:gd name="f317" fmla="*/ 321 f226 1"/>
                <a:gd name="f318" fmla="*/ 228 f227 1"/>
                <a:gd name="f319" fmla="*/ 310 f226 1"/>
                <a:gd name="f320" fmla="*/ 241 f227 1"/>
                <a:gd name="f321" fmla="*/ 296 f226 1"/>
                <a:gd name="f322" fmla="*/ 251 f227 1"/>
                <a:gd name="f323" fmla="*/ 257 f227 1"/>
                <a:gd name="f324" fmla="*/ 269 f226 1"/>
                <a:gd name="f325" fmla="*/ 260 f227 1"/>
                <a:gd name="f326" fmla="*/ 264 f226 1"/>
                <a:gd name="f327" fmla="*/ 262 f227 1"/>
                <a:gd name="f328" fmla="*/ 261 f226 1"/>
                <a:gd name="f329" fmla="*/ 297 f227 1"/>
                <a:gd name="f330" fmla="*/ 213 f226 1"/>
                <a:gd name="f331" fmla="*/ 360 f227 1"/>
                <a:gd name="f332" fmla="*/ 125 f226 1"/>
                <a:gd name="f333" fmla="*/ 415 f227 1"/>
                <a:gd name="f334" fmla="*/ 49 f226 1"/>
                <a:gd name="f335" fmla="+- f228 0 f1"/>
                <a:gd name="f336" fmla="*/ f231 1 421"/>
                <a:gd name="f337" fmla="*/ f232 1 333"/>
                <a:gd name="f338" fmla="*/ f233 1 421"/>
                <a:gd name="f339" fmla="*/ f234 1 333"/>
                <a:gd name="f340" fmla="*/ f235 1 421"/>
                <a:gd name="f341" fmla="*/ f236 1 333"/>
                <a:gd name="f342" fmla="*/ f237 1 421"/>
                <a:gd name="f343" fmla="*/ f238 1 333"/>
                <a:gd name="f344" fmla="*/ f239 1 421"/>
                <a:gd name="f345" fmla="*/ f240 1 421"/>
                <a:gd name="f346" fmla="*/ f241 1 333"/>
                <a:gd name="f347" fmla="*/ f242 1 421"/>
                <a:gd name="f348" fmla="*/ f243 1 333"/>
                <a:gd name="f349" fmla="*/ f244 1 421"/>
                <a:gd name="f350" fmla="*/ f245 1 333"/>
                <a:gd name="f351" fmla="*/ f246 1 421"/>
                <a:gd name="f352" fmla="*/ f247 1 333"/>
                <a:gd name="f353" fmla="*/ f248 1 421"/>
                <a:gd name="f354" fmla="*/ f249 1 421"/>
                <a:gd name="f355" fmla="*/ f250 1 333"/>
                <a:gd name="f356" fmla="*/ f251 1 421"/>
                <a:gd name="f357" fmla="*/ f252 1 333"/>
                <a:gd name="f358" fmla="*/ f253 1 421"/>
                <a:gd name="f359" fmla="*/ f254 1 333"/>
                <a:gd name="f360" fmla="*/ f255 1 421"/>
                <a:gd name="f361" fmla="*/ f256 1 333"/>
                <a:gd name="f362" fmla="*/ f257 1 421"/>
                <a:gd name="f363" fmla="*/ f258 1 333"/>
                <a:gd name="f364" fmla="*/ f259 1 421"/>
                <a:gd name="f365" fmla="*/ f260 1 333"/>
                <a:gd name="f366" fmla="*/ f261 1 421"/>
                <a:gd name="f367" fmla="*/ f262 1 333"/>
                <a:gd name="f368" fmla="*/ f263 1 421"/>
                <a:gd name="f369" fmla="*/ f264 1 333"/>
                <a:gd name="f370" fmla="*/ f265 1 421"/>
                <a:gd name="f371" fmla="*/ f266 1 333"/>
                <a:gd name="f372" fmla="*/ f267 1 421"/>
                <a:gd name="f373" fmla="*/ f268 1 333"/>
                <a:gd name="f374" fmla="*/ f269 1 421"/>
                <a:gd name="f375" fmla="*/ f270 1 333"/>
                <a:gd name="f376" fmla="*/ f271 1 421"/>
                <a:gd name="f377" fmla="*/ f272 1 333"/>
                <a:gd name="f378" fmla="*/ f273 1 421"/>
                <a:gd name="f379" fmla="*/ f274 1 333"/>
                <a:gd name="f380" fmla="*/ f275 1 421"/>
                <a:gd name="f381" fmla="*/ f276 1 333"/>
                <a:gd name="f382" fmla="*/ f277 1 421"/>
                <a:gd name="f383" fmla="*/ f278 1 333"/>
                <a:gd name="f384" fmla="*/ f279 1 421"/>
                <a:gd name="f385" fmla="*/ f280 1 333"/>
                <a:gd name="f386" fmla="*/ f281 1 421"/>
                <a:gd name="f387" fmla="*/ f282 1 333"/>
                <a:gd name="f388" fmla="*/ f283 1 421"/>
                <a:gd name="f389" fmla="*/ f284 1 333"/>
                <a:gd name="f390" fmla="*/ f285 1 421"/>
                <a:gd name="f391" fmla="*/ f286 1 333"/>
                <a:gd name="f392" fmla="*/ f287 1 421"/>
                <a:gd name="f393" fmla="*/ f288 1 333"/>
                <a:gd name="f394" fmla="*/ f289 1 421"/>
                <a:gd name="f395" fmla="*/ f290 1 333"/>
                <a:gd name="f396" fmla="*/ f291 1 421"/>
                <a:gd name="f397" fmla="*/ f292 1 333"/>
                <a:gd name="f398" fmla="*/ f293 1 421"/>
                <a:gd name="f399" fmla="*/ f294 1 333"/>
                <a:gd name="f400" fmla="*/ f295 1 421"/>
                <a:gd name="f401" fmla="*/ f296 1 333"/>
                <a:gd name="f402" fmla="*/ f297 1 421"/>
                <a:gd name="f403" fmla="*/ f298 1 421"/>
                <a:gd name="f404" fmla="*/ f299 1 333"/>
                <a:gd name="f405" fmla="*/ f300 1 421"/>
                <a:gd name="f406" fmla="*/ f301 1 421"/>
                <a:gd name="f407" fmla="*/ f302 1 333"/>
                <a:gd name="f408" fmla="*/ f303 1 421"/>
                <a:gd name="f409" fmla="*/ f304 1 333"/>
                <a:gd name="f410" fmla="*/ f305 1 421"/>
                <a:gd name="f411" fmla="*/ f306 1 333"/>
                <a:gd name="f412" fmla="*/ f307 1 421"/>
                <a:gd name="f413" fmla="*/ f308 1 333"/>
                <a:gd name="f414" fmla="*/ f309 1 421"/>
                <a:gd name="f415" fmla="*/ f310 1 333"/>
                <a:gd name="f416" fmla="*/ f311 1 421"/>
                <a:gd name="f417" fmla="*/ f312 1 333"/>
                <a:gd name="f418" fmla="*/ f313 1 421"/>
                <a:gd name="f419" fmla="*/ f314 1 333"/>
                <a:gd name="f420" fmla="*/ f315 1 333"/>
                <a:gd name="f421" fmla="*/ f316 1 421"/>
                <a:gd name="f422" fmla="*/ f317 1 333"/>
                <a:gd name="f423" fmla="*/ f318 1 421"/>
                <a:gd name="f424" fmla="*/ f319 1 333"/>
                <a:gd name="f425" fmla="*/ f320 1 421"/>
                <a:gd name="f426" fmla="*/ f321 1 333"/>
                <a:gd name="f427" fmla="*/ f322 1 421"/>
                <a:gd name="f428" fmla="*/ f323 1 421"/>
                <a:gd name="f429" fmla="*/ f324 1 333"/>
                <a:gd name="f430" fmla="*/ f325 1 421"/>
                <a:gd name="f431" fmla="*/ f326 1 333"/>
                <a:gd name="f432" fmla="*/ f327 1 421"/>
                <a:gd name="f433" fmla="*/ f328 1 333"/>
                <a:gd name="f434" fmla="*/ f329 1 421"/>
                <a:gd name="f435" fmla="*/ f330 1 333"/>
                <a:gd name="f436" fmla="*/ f331 1 421"/>
                <a:gd name="f437" fmla="*/ f332 1 333"/>
                <a:gd name="f438" fmla="*/ f333 1 421"/>
                <a:gd name="f439" fmla="*/ f334 1 333"/>
                <a:gd name="f440" fmla="*/ 0 1 f229"/>
                <a:gd name="f441" fmla="*/ f223 1 f229"/>
                <a:gd name="f442" fmla="*/ 0 1 f230"/>
                <a:gd name="f443" fmla="*/ f224 1 f230"/>
                <a:gd name="f444" fmla="*/ f336 1 f229"/>
                <a:gd name="f445" fmla="*/ f337 1 f230"/>
                <a:gd name="f446" fmla="*/ f338 1 f229"/>
                <a:gd name="f447" fmla="*/ f339 1 f230"/>
                <a:gd name="f448" fmla="*/ f340 1 f229"/>
                <a:gd name="f449" fmla="*/ f341 1 f230"/>
                <a:gd name="f450" fmla="*/ f342 1 f229"/>
                <a:gd name="f451" fmla="*/ f343 1 f230"/>
                <a:gd name="f452" fmla="*/ f344 1 f229"/>
                <a:gd name="f453" fmla="*/ f345 1 f229"/>
                <a:gd name="f454" fmla="*/ f346 1 f230"/>
                <a:gd name="f455" fmla="*/ f347 1 f229"/>
                <a:gd name="f456" fmla="*/ f348 1 f230"/>
                <a:gd name="f457" fmla="*/ f349 1 f229"/>
                <a:gd name="f458" fmla="*/ f350 1 f230"/>
                <a:gd name="f459" fmla="*/ f351 1 f229"/>
                <a:gd name="f460" fmla="*/ f352 1 f230"/>
                <a:gd name="f461" fmla="*/ f353 1 f229"/>
                <a:gd name="f462" fmla="*/ f354 1 f229"/>
                <a:gd name="f463" fmla="*/ f355 1 f230"/>
                <a:gd name="f464" fmla="*/ f356 1 f229"/>
                <a:gd name="f465" fmla="*/ f357 1 f230"/>
                <a:gd name="f466" fmla="*/ f358 1 f229"/>
                <a:gd name="f467" fmla="*/ f359 1 f230"/>
                <a:gd name="f468" fmla="*/ f360 1 f229"/>
                <a:gd name="f469" fmla="*/ f361 1 f230"/>
                <a:gd name="f470" fmla="*/ f362 1 f229"/>
                <a:gd name="f471" fmla="*/ f363 1 f230"/>
                <a:gd name="f472" fmla="*/ f364 1 f229"/>
                <a:gd name="f473" fmla="*/ f365 1 f230"/>
                <a:gd name="f474" fmla="*/ f366 1 f229"/>
                <a:gd name="f475" fmla="*/ f367 1 f230"/>
                <a:gd name="f476" fmla="*/ f368 1 f229"/>
                <a:gd name="f477" fmla="*/ f369 1 f230"/>
                <a:gd name="f478" fmla="*/ f370 1 f229"/>
                <a:gd name="f479" fmla="*/ f371 1 f230"/>
                <a:gd name="f480" fmla="*/ f372 1 f229"/>
                <a:gd name="f481" fmla="*/ f373 1 f230"/>
                <a:gd name="f482" fmla="*/ f374 1 f229"/>
                <a:gd name="f483" fmla="*/ f375 1 f230"/>
                <a:gd name="f484" fmla="*/ f376 1 f229"/>
                <a:gd name="f485" fmla="*/ f377 1 f230"/>
                <a:gd name="f486" fmla="*/ f378 1 f229"/>
                <a:gd name="f487" fmla="*/ f379 1 f230"/>
                <a:gd name="f488" fmla="*/ f380 1 f229"/>
                <a:gd name="f489" fmla="*/ f381 1 f230"/>
                <a:gd name="f490" fmla="*/ f382 1 f229"/>
                <a:gd name="f491" fmla="*/ f383 1 f230"/>
                <a:gd name="f492" fmla="*/ f384 1 f229"/>
                <a:gd name="f493" fmla="*/ f385 1 f230"/>
                <a:gd name="f494" fmla="*/ f386 1 f229"/>
                <a:gd name="f495" fmla="*/ f387 1 f230"/>
                <a:gd name="f496" fmla="*/ f388 1 f229"/>
                <a:gd name="f497" fmla="*/ f389 1 f230"/>
                <a:gd name="f498" fmla="*/ f390 1 f229"/>
                <a:gd name="f499" fmla="*/ f391 1 f230"/>
                <a:gd name="f500" fmla="*/ f392 1 f229"/>
                <a:gd name="f501" fmla="*/ f393 1 f230"/>
                <a:gd name="f502" fmla="*/ f394 1 f229"/>
                <a:gd name="f503" fmla="*/ f395 1 f230"/>
                <a:gd name="f504" fmla="*/ f396 1 f229"/>
                <a:gd name="f505" fmla="*/ f397 1 f230"/>
                <a:gd name="f506" fmla="*/ f398 1 f229"/>
                <a:gd name="f507" fmla="*/ f399 1 f230"/>
                <a:gd name="f508" fmla="*/ f400 1 f229"/>
                <a:gd name="f509" fmla="*/ f401 1 f230"/>
                <a:gd name="f510" fmla="*/ f402 1 f229"/>
                <a:gd name="f511" fmla="*/ f403 1 f229"/>
                <a:gd name="f512" fmla="*/ f404 1 f230"/>
                <a:gd name="f513" fmla="*/ f405 1 f229"/>
                <a:gd name="f514" fmla="*/ f406 1 f229"/>
                <a:gd name="f515" fmla="*/ f407 1 f230"/>
                <a:gd name="f516" fmla="*/ f408 1 f229"/>
                <a:gd name="f517" fmla="*/ f409 1 f230"/>
                <a:gd name="f518" fmla="*/ f410 1 f229"/>
                <a:gd name="f519" fmla="*/ f411 1 f230"/>
                <a:gd name="f520" fmla="*/ f412 1 f229"/>
                <a:gd name="f521" fmla="*/ f413 1 f230"/>
                <a:gd name="f522" fmla="*/ f414 1 f229"/>
                <a:gd name="f523" fmla="*/ f415 1 f230"/>
                <a:gd name="f524" fmla="*/ f416 1 f229"/>
                <a:gd name="f525" fmla="*/ f417 1 f230"/>
                <a:gd name="f526" fmla="*/ f418 1 f229"/>
                <a:gd name="f527" fmla="*/ f419 1 f230"/>
                <a:gd name="f528" fmla="*/ f420 1 f230"/>
                <a:gd name="f529" fmla="*/ f421 1 f229"/>
                <a:gd name="f530" fmla="*/ f422 1 f230"/>
                <a:gd name="f531" fmla="*/ f423 1 f229"/>
                <a:gd name="f532" fmla="*/ f424 1 f230"/>
                <a:gd name="f533" fmla="*/ f425 1 f229"/>
                <a:gd name="f534" fmla="*/ f426 1 f230"/>
                <a:gd name="f535" fmla="*/ f427 1 f229"/>
                <a:gd name="f536" fmla="*/ f428 1 f229"/>
                <a:gd name="f537" fmla="*/ f429 1 f230"/>
                <a:gd name="f538" fmla="*/ f430 1 f229"/>
                <a:gd name="f539" fmla="*/ f431 1 f230"/>
                <a:gd name="f540" fmla="*/ f432 1 f229"/>
                <a:gd name="f541" fmla="*/ f433 1 f230"/>
                <a:gd name="f542" fmla="*/ f434 1 f229"/>
                <a:gd name="f543" fmla="*/ f435 1 f230"/>
                <a:gd name="f544" fmla="*/ f436 1 f229"/>
                <a:gd name="f545" fmla="*/ f437 1 f230"/>
                <a:gd name="f546" fmla="*/ f438 1 f229"/>
                <a:gd name="f547" fmla="*/ f439 1 f230"/>
                <a:gd name="f548" fmla="*/ f440 f220 1"/>
                <a:gd name="f549" fmla="*/ f441 f220 1"/>
                <a:gd name="f550" fmla="*/ f443 f221 1"/>
                <a:gd name="f551" fmla="*/ f442 f221 1"/>
                <a:gd name="f552" fmla="*/ f444 f220 1"/>
                <a:gd name="f553" fmla="*/ f445 f221 1"/>
                <a:gd name="f554" fmla="*/ f446 f220 1"/>
                <a:gd name="f555" fmla="*/ f447 f221 1"/>
                <a:gd name="f556" fmla="*/ f448 f220 1"/>
                <a:gd name="f557" fmla="*/ f449 f221 1"/>
                <a:gd name="f558" fmla="*/ f450 f220 1"/>
                <a:gd name="f559" fmla="*/ f451 f221 1"/>
                <a:gd name="f560" fmla="*/ f452 f220 1"/>
                <a:gd name="f561" fmla="*/ f453 f220 1"/>
                <a:gd name="f562" fmla="*/ f454 f221 1"/>
                <a:gd name="f563" fmla="*/ f455 f220 1"/>
                <a:gd name="f564" fmla="*/ f456 f221 1"/>
                <a:gd name="f565" fmla="*/ f457 f220 1"/>
                <a:gd name="f566" fmla="*/ f458 f221 1"/>
                <a:gd name="f567" fmla="*/ f459 f220 1"/>
                <a:gd name="f568" fmla="*/ f460 f221 1"/>
                <a:gd name="f569" fmla="*/ f461 f220 1"/>
                <a:gd name="f570" fmla="*/ f462 f220 1"/>
                <a:gd name="f571" fmla="*/ f463 f221 1"/>
                <a:gd name="f572" fmla="*/ f464 f220 1"/>
                <a:gd name="f573" fmla="*/ f465 f221 1"/>
                <a:gd name="f574" fmla="*/ f466 f220 1"/>
                <a:gd name="f575" fmla="*/ f467 f221 1"/>
                <a:gd name="f576" fmla="*/ f468 f220 1"/>
                <a:gd name="f577" fmla="*/ f469 f221 1"/>
                <a:gd name="f578" fmla="*/ f470 f220 1"/>
                <a:gd name="f579" fmla="*/ f471 f221 1"/>
                <a:gd name="f580" fmla="*/ f472 f220 1"/>
                <a:gd name="f581" fmla="*/ f473 f221 1"/>
                <a:gd name="f582" fmla="*/ f474 f220 1"/>
                <a:gd name="f583" fmla="*/ f475 f221 1"/>
                <a:gd name="f584" fmla="*/ f476 f220 1"/>
                <a:gd name="f585" fmla="*/ f477 f221 1"/>
                <a:gd name="f586" fmla="*/ f478 f220 1"/>
                <a:gd name="f587" fmla="*/ f479 f221 1"/>
                <a:gd name="f588" fmla="*/ f480 f220 1"/>
                <a:gd name="f589" fmla="*/ f481 f221 1"/>
                <a:gd name="f590" fmla="*/ f482 f220 1"/>
                <a:gd name="f591" fmla="*/ f483 f221 1"/>
                <a:gd name="f592" fmla="*/ f484 f220 1"/>
                <a:gd name="f593" fmla="*/ f485 f221 1"/>
                <a:gd name="f594" fmla="*/ f486 f220 1"/>
                <a:gd name="f595" fmla="*/ f487 f221 1"/>
                <a:gd name="f596" fmla="*/ f488 f220 1"/>
                <a:gd name="f597" fmla="*/ f489 f221 1"/>
                <a:gd name="f598" fmla="*/ f490 f220 1"/>
                <a:gd name="f599" fmla="*/ f491 f221 1"/>
                <a:gd name="f600" fmla="*/ f492 f220 1"/>
                <a:gd name="f601" fmla="*/ f493 f221 1"/>
                <a:gd name="f602" fmla="*/ f494 f220 1"/>
                <a:gd name="f603" fmla="*/ f495 f221 1"/>
                <a:gd name="f604" fmla="*/ f496 f220 1"/>
                <a:gd name="f605" fmla="*/ f497 f221 1"/>
                <a:gd name="f606" fmla="*/ f498 f220 1"/>
                <a:gd name="f607" fmla="*/ f499 f221 1"/>
                <a:gd name="f608" fmla="*/ f500 f220 1"/>
                <a:gd name="f609" fmla="*/ f501 f221 1"/>
                <a:gd name="f610" fmla="*/ f502 f220 1"/>
                <a:gd name="f611" fmla="*/ f503 f221 1"/>
                <a:gd name="f612" fmla="*/ f504 f220 1"/>
                <a:gd name="f613" fmla="*/ f505 f221 1"/>
                <a:gd name="f614" fmla="*/ f506 f220 1"/>
                <a:gd name="f615" fmla="*/ f507 f221 1"/>
                <a:gd name="f616" fmla="*/ f508 f220 1"/>
                <a:gd name="f617" fmla="*/ f509 f221 1"/>
                <a:gd name="f618" fmla="*/ f510 f220 1"/>
                <a:gd name="f619" fmla="*/ f511 f220 1"/>
                <a:gd name="f620" fmla="*/ f512 f221 1"/>
                <a:gd name="f621" fmla="*/ f513 f220 1"/>
                <a:gd name="f622" fmla="*/ f514 f220 1"/>
                <a:gd name="f623" fmla="*/ f515 f221 1"/>
                <a:gd name="f624" fmla="*/ f516 f220 1"/>
                <a:gd name="f625" fmla="*/ f517 f221 1"/>
                <a:gd name="f626" fmla="*/ f518 f220 1"/>
                <a:gd name="f627" fmla="*/ f519 f221 1"/>
                <a:gd name="f628" fmla="*/ f520 f220 1"/>
                <a:gd name="f629" fmla="*/ f521 f221 1"/>
                <a:gd name="f630" fmla="*/ f522 f220 1"/>
                <a:gd name="f631" fmla="*/ f523 f221 1"/>
                <a:gd name="f632" fmla="*/ f524 f220 1"/>
                <a:gd name="f633" fmla="*/ f525 f221 1"/>
                <a:gd name="f634" fmla="*/ f526 f220 1"/>
                <a:gd name="f635" fmla="*/ f527 f221 1"/>
                <a:gd name="f636" fmla="*/ f528 f221 1"/>
                <a:gd name="f637" fmla="*/ f529 f220 1"/>
                <a:gd name="f638" fmla="*/ f530 f221 1"/>
                <a:gd name="f639" fmla="*/ f531 f220 1"/>
                <a:gd name="f640" fmla="*/ f532 f221 1"/>
                <a:gd name="f641" fmla="*/ f533 f220 1"/>
                <a:gd name="f642" fmla="*/ f534 f221 1"/>
                <a:gd name="f643" fmla="*/ f535 f220 1"/>
                <a:gd name="f644" fmla="*/ f536 f220 1"/>
                <a:gd name="f645" fmla="*/ f537 f221 1"/>
                <a:gd name="f646" fmla="*/ f538 f220 1"/>
                <a:gd name="f647" fmla="*/ f539 f221 1"/>
                <a:gd name="f648" fmla="*/ f540 f220 1"/>
                <a:gd name="f649" fmla="*/ f541 f221 1"/>
                <a:gd name="f650" fmla="*/ f542 f220 1"/>
                <a:gd name="f651" fmla="*/ f543 f221 1"/>
                <a:gd name="f652" fmla="*/ f544 f220 1"/>
                <a:gd name="f653" fmla="*/ f545 f221 1"/>
                <a:gd name="f654" fmla="*/ f546 f220 1"/>
                <a:gd name="f655" fmla="*/ f547 f2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5">
                  <a:pos x="f552" y="f553"/>
                </a:cxn>
                <a:cxn ang="f335">
                  <a:pos x="f554" y="f555"/>
                </a:cxn>
                <a:cxn ang="f335">
                  <a:pos x="f556" y="f557"/>
                </a:cxn>
                <a:cxn ang="f335">
                  <a:pos x="f556" y="f557"/>
                </a:cxn>
                <a:cxn ang="f335">
                  <a:pos x="f558" y="f559"/>
                </a:cxn>
                <a:cxn ang="f335">
                  <a:pos x="f560" y="f559"/>
                </a:cxn>
                <a:cxn ang="f335">
                  <a:pos x="f561" y="f562"/>
                </a:cxn>
                <a:cxn ang="f335">
                  <a:pos x="f563" y="f564"/>
                </a:cxn>
                <a:cxn ang="f335">
                  <a:pos x="f565" y="f566"/>
                </a:cxn>
                <a:cxn ang="f335">
                  <a:pos x="f567" y="f568"/>
                </a:cxn>
                <a:cxn ang="f335">
                  <a:pos x="f569" y="f568"/>
                </a:cxn>
                <a:cxn ang="f335">
                  <a:pos x="f570" y="f571"/>
                </a:cxn>
                <a:cxn ang="f335">
                  <a:pos x="f572" y="f573"/>
                </a:cxn>
                <a:cxn ang="f335">
                  <a:pos x="f574" y="f575"/>
                </a:cxn>
                <a:cxn ang="f335">
                  <a:pos x="f576" y="f577"/>
                </a:cxn>
                <a:cxn ang="f335">
                  <a:pos x="f578" y="f579"/>
                </a:cxn>
                <a:cxn ang="f335">
                  <a:pos x="f580" y="f581"/>
                </a:cxn>
                <a:cxn ang="f335">
                  <a:pos x="f582" y="f583"/>
                </a:cxn>
                <a:cxn ang="f335">
                  <a:pos x="f584" y="f585"/>
                </a:cxn>
                <a:cxn ang="f335">
                  <a:pos x="f586" y="f587"/>
                </a:cxn>
                <a:cxn ang="f335">
                  <a:pos x="f588" y="f589"/>
                </a:cxn>
                <a:cxn ang="f335">
                  <a:pos x="f590" y="f591"/>
                </a:cxn>
                <a:cxn ang="f335">
                  <a:pos x="f592" y="f593"/>
                </a:cxn>
                <a:cxn ang="f335">
                  <a:pos x="f594" y="f595"/>
                </a:cxn>
                <a:cxn ang="f335">
                  <a:pos x="f596" y="f597"/>
                </a:cxn>
                <a:cxn ang="f335">
                  <a:pos x="f598" y="f599"/>
                </a:cxn>
                <a:cxn ang="f335">
                  <a:pos x="f600" y="f601"/>
                </a:cxn>
                <a:cxn ang="f335">
                  <a:pos x="f602" y="f603"/>
                </a:cxn>
                <a:cxn ang="f335">
                  <a:pos x="f604" y="f605"/>
                </a:cxn>
                <a:cxn ang="f335">
                  <a:pos x="f606" y="f607"/>
                </a:cxn>
                <a:cxn ang="f335">
                  <a:pos x="f608" y="f609"/>
                </a:cxn>
                <a:cxn ang="f335">
                  <a:pos x="f610" y="f611"/>
                </a:cxn>
                <a:cxn ang="f335">
                  <a:pos x="f612" y="f613"/>
                </a:cxn>
                <a:cxn ang="f335">
                  <a:pos x="f614" y="f615"/>
                </a:cxn>
                <a:cxn ang="f335">
                  <a:pos x="f616" y="f617"/>
                </a:cxn>
                <a:cxn ang="f335">
                  <a:pos x="f618" y="f587"/>
                </a:cxn>
                <a:cxn ang="f335">
                  <a:pos x="f619" y="f620"/>
                </a:cxn>
                <a:cxn ang="f335">
                  <a:pos x="f621" y="f581"/>
                </a:cxn>
                <a:cxn ang="f335">
                  <a:pos x="f622" y="f623"/>
                </a:cxn>
                <a:cxn ang="f335">
                  <a:pos x="f624" y="f625"/>
                </a:cxn>
                <a:cxn ang="f335">
                  <a:pos x="f626" y="f627"/>
                </a:cxn>
                <a:cxn ang="f335">
                  <a:pos x="f628" y="f629"/>
                </a:cxn>
                <a:cxn ang="f335">
                  <a:pos x="f630" y="f631"/>
                </a:cxn>
                <a:cxn ang="f335">
                  <a:pos x="f632" y="f633"/>
                </a:cxn>
                <a:cxn ang="f335">
                  <a:pos x="f634" y="f635"/>
                </a:cxn>
                <a:cxn ang="f335">
                  <a:pos x="f634" y="f636"/>
                </a:cxn>
                <a:cxn ang="f335">
                  <a:pos x="f637" y="f638"/>
                </a:cxn>
                <a:cxn ang="f335">
                  <a:pos x="f637" y="f638"/>
                </a:cxn>
                <a:cxn ang="f335">
                  <a:pos x="f639" y="f640"/>
                </a:cxn>
                <a:cxn ang="f335">
                  <a:pos x="f641" y="f642"/>
                </a:cxn>
                <a:cxn ang="f335">
                  <a:pos x="f643" y="f587"/>
                </a:cxn>
                <a:cxn ang="f335">
                  <a:pos x="f644" y="f645"/>
                </a:cxn>
                <a:cxn ang="f335">
                  <a:pos x="f646" y="f647"/>
                </a:cxn>
                <a:cxn ang="f335">
                  <a:pos x="f648" y="f649"/>
                </a:cxn>
                <a:cxn ang="f335">
                  <a:pos x="f650" y="f651"/>
                </a:cxn>
                <a:cxn ang="f335">
                  <a:pos x="f652" y="f653"/>
                </a:cxn>
                <a:cxn ang="f335">
                  <a:pos x="f654" y="f655"/>
                </a:cxn>
                <a:cxn ang="f335">
                  <a:pos x="f552" y="f553"/>
                </a:cxn>
              </a:cxnLst>
              <a:rect l="f548" t="f551" r="f549" b="f550"/>
              <a:pathLst>
                <a:path w="421" h="333">
                  <a:moveTo>
                    <a:pt x="f9" y="f10"/>
                  </a:moveTo>
                  <a:cubicBezTo>
                    <a:pt x="f11" y="f12"/>
                    <a:pt x="f13" y="f14"/>
                    <a:pt x="f13" y="f15"/>
                  </a:cubicBezTo>
                  <a:cubicBezTo>
                    <a:pt x="f16" y="f15"/>
                    <a:pt x="f17" y="f18"/>
                    <a:pt x="f19" y="f20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5" y="f26"/>
                    <a:pt x="f27" y="f26"/>
                    <a:pt x="f27" y="f26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39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2"/>
                    <a:pt x="f8" y="f50"/>
                  </a:cubicBezTo>
                  <a:cubicBezTo>
                    <a:pt x="f54" y="f55"/>
                    <a:pt x="f53" y="f48"/>
                    <a:pt x="f56" y="f57"/>
                  </a:cubicBezTo>
                  <a:cubicBezTo>
                    <a:pt x="f58" y="f42"/>
                    <a:pt x="f59" y="f31"/>
                    <a:pt x="f60" y="f18"/>
                  </a:cubicBezTo>
                  <a:cubicBezTo>
                    <a:pt x="f61" y="f62"/>
                    <a:pt x="f59" y="f63"/>
                    <a:pt x="f51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1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72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71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6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5" y="f37"/>
                    <a:pt x="f117" y="f118"/>
                  </a:cubicBezTo>
                  <a:cubicBezTo>
                    <a:pt x="f119" y="f50"/>
                    <a:pt x="f109" y="f120"/>
                    <a:pt x="f121" y="f6"/>
                  </a:cubicBezTo>
                  <a:cubicBezTo>
                    <a:pt x="f111" y="f6"/>
                    <a:pt x="f122" y="f55"/>
                    <a:pt x="f123" y="f48"/>
                  </a:cubicBezTo>
                  <a:cubicBezTo>
                    <a:pt x="f124" y="f57"/>
                    <a:pt x="f125" y="f126"/>
                    <a:pt x="f127" y="f42"/>
                  </a:cubicBezTo>
                  <a:cubicBezTo>
                    <a:pt x="f24" y="f26"/>
                    <a:pt x="f128" y="f18"/>
                    <a:pt x="f6" y="f129"/>
                  </a:cubicBezTo>
                  <a:cubicBezTo>
                    <a:pt x="f130" y="f131"/>
                    <a:pt x="f39" y="f123"/>
                    <a:pt x="f26" y="f132"/>
                  </a:cubicBezTo>
                  <a:cubicBezTo>
                    <a:pt x="f133" y="f66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03"/>
                    <a:pt x="f145" y="f146"/>
                    <a:pt x="f145" y="f147"/>
                  </a:cubicBezTo>
                  <a:cubicBezTo>
                    <a:pt x="f148" y="f101"/>
                    <a:pt x="f149" y="f150"/>
                    <a:pt x="f151" y="f152"/>
                  </a:cubicBezTo>
                  <a:cubicBezTo>
                    <a:pt x="f151" y="f152"/>
                    <a:pt x="f153" y="f152"/>
                    <a:pt x="f153" y="f154"/>
                  </a:cubicBezTo>
                  <a:cubicBezTo>
                    <a:pt x="f151" y="f155"/>
                    <a:pt x="f151" y="f152"/>
                    <a:pt x="f156" y="f157"/>
                  </a:cubicBezTo>
                  <a:cubicBezTo>
                    <a:pt x="f156" y="f77"/>
                    <a:pt x="f158" y="f77"/>
                    <a:pt x="f158" y="f98"/>
                  </a:cubicBezTo>
                  <a:cubicBezTo>
                    <a:pt x="f158" y="f159"/>
                    <a:pt x="f160" y="f159"/>
                    <a:pt x="f160" y="f79"/>
                  </a:cubicBezTo>
                  <a:cubicBezTo>
                    <a:pt x="f107" y="f161"/>
                    <a:pt x="f162" y="f96"/>
                    <a:pt x="f162" y="f81"/>
                  </a:cubicBezTo>
                  <a:cubicBezTo>
                    <a:pt x="f163" y="f164"/>
                    <a:pt x="f165" y="f94"/>
                    <a:pt x="f70" y="f166"/>
                  </a:cubicBezTo>
                  <a:cubicBezTo>
                    <a:pt x="f167" y="f83"/>
                    <a:pt x="f168" y="f69"/>
                    <a:pt x="f169" y="f90"/>
                  </a:cubicBezTo>
                  <a:cubicBezTo>
                    <a:pt x="f102" y="f170"/>
                    <a:pt x="f100" y="f86"/>
                    <a:pt x="f171" y="f172"/>
                  </a:cubicBezTo>
                  <a:cubicBezTo>
                    <a:pt x="f99" y="f173"/>
                    <a:pt x="f99" y="f174"/>
                    <a:pt x="f175" y="f176"/>
                  </a:cubicBezTo>
                  <a:cubicBezTo>
                    <a:pt x="f177" y="f178"/>
                    <a:pt x="f179" y="f65"/>
                    <a:pt x="f87" y="f8"/>
                  </a:cubicBezTo>
                  <a:cubicBezTo>
                    <a:pt x="f87" y="f8"/>
                    <a:pt x="f72" y="f180"/>
                    <a:pt x="f139" y="f54"/>
                  </a:cubicBezTo>
                  <a:cubicBezTo>
                    <a:pt x="f181" y="f182"/>
                    <a:pt x="f183" y="f184"/>
                    <a:pt x="f84" y="f184"/>
                  </a:cubicBezTo>
                  <a:cubicBezTo>
                    <a:pt x="f84" y="f184"/>
                    <a:pt x="f84" y="f185"/>
                    <a:pt x="f84" y="f185"/>
                  </a:cubicBezTo>
                  <a:cubicBezTo>
                    <a:pt x="f105" y="f65"/>
                    <a:pt x="f82" y="f186"/>
                    <a:pt x="f187" y="f188"/>
                  </a:cubicBezTo>
                  <a:cubicBezTo>
                    <a:pt x="f187" y="f188"/>
                    <a:pt x="f187" y="f188"/>
                    <a:pt x="f187" y="f188"/>
                  </a:cubicBezTo>
                  <a:cubicBezTo>
                    <a:pt x="f80" y="f189"/>
                    <a:pt x="f78" y="f190"/>
                    <a:pt x="f191" y="f192"/>
                  </a:cubicBezTo>
                  <a:cubicBezTo>
                    <a:pt x="f193" y="f174"/>
                    <a:pt x="f141" y="f86"/>
                    <a:pt x="f194" y="f195"/>
                  </a:cubicBezTo>
                  <a:cubicBezTo>
                    <a:pt x="f196" y="f83"/>
                    <a:pt x="f197" y="f164"/>
                    <a:pt x="f198" y="f98"/>
                  </a:cubicBezTo>
                  <a:cubicBezTo>
                    <a:pt x="f199" y="f152"/>
                    <a:pt x="f200" y="f71"/>
                    <a:pt x="f201" y="f155"/>
                  </a:cubicBezTo>
                  <a:cubicBezTo>
                    <a:pt x="f202" y="f150"/>
                    <a:pt x="f143" y="f101"/>
                    <a:pt x="f103" y="f203"/>
                  </a:cubicBezTo>
                  <a:cubicBezTo>
                    <a:pt x="f103" y="f147"/>
                    <a:pt x="f204" y="f146"/>
                    <a:pt x="f146" y="f204"/>
                  </a:cubicBezTo>
                  <a:cubicBezTo>
                    <a:pt x="f77" y="f205"/>
                    <a:pt x="f206" y="f75"/>
                    <a:pt x="f207" y="f208"/>
                  </a:cubicBezTo>
                  <a:cubicBezTo>
                    <a:pt x="f209" y="f210"/>
                    <a:pt x="f211" y="f212"/>
                    <a:pt x="f2" y="f213"/>
                  </a:cubicBezTo>
                  <a:cubicBezTo>
                    <a:pt x="f38" y="f214"/>
                    <a:pt x="f215" y="f216"/>
                    <a:pt x="f16" y="f217"/>
                  </a:cubicBezTo>
                  <a:cubicBezTo>
                    <a:pt x="f11" y="f218"/>
                    <a:pt x="f7" y="f127"/>
                    <a:pt x="f9" y="f10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58D9AB6-D6B0-6223-530A-BB9F21313735}"/>
                </a:ext>
              </a:extLst>
            </p:cNvPr>
            <p:cNvSpPr/>
            <p:nvPr/>
          </p:nvSpPr>
          <p:spPr>
            <a:xfrm>
              <a:off x="5932490" y="1419221"/>
              <a:ext cx="1552578" cy="5540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"/>
                <a:gd name="f7" fmla="val 66"/>
                <a:gd name="f8" fmla="val 2"/>
                <a:gd name="f9" fmla="val 9"/>
                <a:gd name="f10" fmla="val 62"/>
                <a:gd name="f11" fmla="val 1"/>
                <a:gd name="f12" fmla="val 122"/>
                <a:gd name="f13" fmla="val 182"/>
                <a:gd name="f14" fmla="val 14"/>
                <a:gd name="f15" fmla="val 181"/>
                <a:gd name="f16" fmla="val 15"/>
                <a:gd name="f17" fmla="val 178"/>
                <a:gd name="f18" fmla="val 16"/>
                <a:gd name="f19" fmla="val 161"/>
                <a:gd name="f20" fmla="val 26"/>
                <a:gd name="f21" fmla="val 144"/>
                <a:gd name="f22" fmla="val 36"/>
                <a:gd name="f23" fmla="val 127"/>
                <a:gd name="f24" fmla="val 46"/>
                <a:gd name="f25" fmla="val 116"/>
                <a:gd name="f26" fmla="val 52"/>
                <a:gd name="f27" fmla="val 106"/>
                <a:gd name="f28" fmla="val 58"/>
                <a:gd name="f29" fmla="val 96"/>
                <a:gd name="f30" fmla="val 65"/>
                <a:gd name="f31" fmla="val 94"/>
                <a:gd name="f32" fmla="val 91"/>
                <a:gd name="f33" fmla="val 88"/>
                <a:gd name="f34" fmla="val 74"/>
                <a:gd name="f35" fmla="val 55"/>
                <a:gd name="f36" fmla="val 57"/>
                <a:gd name="f37" fmla="val 47"/>
                <a:gd name="f38" fmla="val 43"/>
                <a:gd name="f39" fmla="val 38"/>
                <a:gd name="f40" fmla="val 31"/>
                <a:gd name="f41" fmla="val 30"/>
                <a:gd name="f42" fmla="val 18"/>
                <a:gd name="f43" fmla="val 24"/>
                <a:gd name="f44" fmla="val 6"/>
                <a:gd name="f45" fmla="val 4"/>
                <a:gd name="f46" fmla="+- 0 0 -90"/>
                <a:gd name="f47" fmla="*/ f3 1 185"/>
                <a:gd name="f48" fmla="*/ f4 1 66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185"/>
                <a:gd name="f57" fmla="*/ f53 1 66"/>
                <a:gd name="f58" fmla="*/ 2 f54 1"/>
                <a:gd name="f59" fmla="*/ 9 f53 1"/>
                <a:gd name="f60" fmla="*/ 182 f54 1"/>
                <a:gd name="f61" fmla="*/ 178 f54 1"/>
                <a:gd name="f62" fmla="*/ 16 f53 1"/>
                <a:gd name="f63" fmla="*/ 127 f54 1"/>
                <a:gd name="f64" fmla="*/ 46 f53 1"/>
                <a:gd name="f65" fmla="*/ 96 f54 1"/>
                <a:gd name="f66" fmla="*/ 65 f53 1"/>
                <a:gd name="f67" fmla="*/ 88 f54 1"/>
                <a:gd name="f68" fmla="*/ 43 f54 1"/>
                <a:gd name="f69" fmla="*/ 38 f53 1"/>
                <a:gd name="f70" fmla="*/ 6 f54 1"/>
                <a:gd name="f71" fmla="+- f55 0 f1"/>
                <a:gd name="f72" fmla="*/ f58 1 185"/>
                <a:gd name="f73" fmla="*/ f59 1 66"/>
                <a:gd name="f74" fmla="*/ f60 1 185"/>
                <a:gd name="f75" fmla="*/ f61 1 185"/>
                <a:gd name="f76" fmla="*/ f62 1 66"/>
                <a:gd name="f77" fmla="*/ f63 1 185"/>
                <a:gd name="f78" fmla="*/ f64 1 66"/>
                <a:gd name="f79" fmla="*/ f65 1 185"/>
                <a:gd name="f80" fmla="*/ f66 1 66"/>
                <a:gd name="f81" fmla="*/ f67 1 185"/>
                <a:gd name="f82" fmla="*/ f68 1 185"/>
                <a:gd name="f83" fmla="*/ f69 1 66"/>
                <a:gd name="f84" fmla="*/ f70 1 185"/>
                <a:gd name="f85" fmla="*/ 0 1 f56"/>
                <a:gd name="f86" fmla="*/ f50 1 f56"/>
                <a:gd name="f87" fmla="*/ 0 1 f57"/>
                <a:gd name="f88" fmla="*/ f51 1 f57"/>
                <a:gd name="f89" fmla="*/ f72 1 f56"/>
                <a:gd name="f90" fmla="*/ f73 1 f57"/>
                <a:gd name="f91" fmla="*/ f74 1 f56"/>
                <a:gd name="f92" fmla="*/ f75 1 f56"/>
                <a:gd name="f93" fmla="*/ f76 1 f57"/>
                <a:gd name="f94" fmla="*/ f77 1 f56"/>
                <a:gd name="f95" fmla="*/ f78 1 f57"/>
                <a:gd name="f96" fmla="*/ f79 1 f56"/>
                <a:gd name="f97" fmla="*/ f80 1 f57"/>
                <a:gd name="f98" fmla="*/ f81 1 f56"/>
                <a:gd name="f99" fmla="*/ f82 1 f56"/>
                <a:gd name="f100" fmla="*/ f83 1 f57"/>
                <a:gd name="f101" fmla="*/ f84 1 f56"/>
                <a:gd name="f102" fmla="*/ f85 f47 1"/>
                <a:gd name="f103" fmla="*/ f86 f47 1"/>
                <a:gd name="f104" fmla="*/ f88 f48 1"/>
                <a:gd name="f105" fmla="*/ f87 f48 1"/>
                <a:gd name="f106" fmla="*/ f89 f47 1"/>
                <a:gd name="f107" fmla="*/ f90 f48 1"/>
                <a:gd name="f108" fmla="*/ f91 f47 1"/>
                <a:gd name="f109" fmla="*/ f92 f47 1"/>
                <a:gd name="f110" fmla="*/ f93 f48 1"/>
                <a:gd name="f111" fmla="*/ f94 f47 1"/>
                <a:gd name="f112" fmla="*/ f95 f48 1"/>
                <a:gd name="f113" fmla="*/ f96 f47 1"/>
                <a:gd name="f114" fmla="*/ f97 f48 1"/>
                <a:gd name="f115" fmla="*/ f98 f47 1"/>
                <a:gd name="f116" fmla="*/ f99 f47 1"/>
                <a:gd name="f117" fmla="*/ f100 f48 1"/>
                <a:gd name="f118" fmla="*/ f101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06" y="f107"/>
                </a:cxn>
                <a:cxn ang="f71">
                  <a:pos x="f108" y="f107"/>
                </a:cxn>
                <a:cxn ang="f71">
                  <a:pos x="f109" y="f110"/>
                </a:cxn>
                <a:cxn ang="f71">
                  <a:pos x="f111" y="f112"/>
                </a:cxn>
                <a:cxn ang="f71">
                  <a:pos x="f113" y="f114"/>
                </a:cxn>
                <a:cxn ang="f71">
                  <a:pos x="f115" y="f114"/>
                </a:cxn>
                <a:cxn ang="f71">
                  <a:pos x="f116" y="f117"/>
                </a:cxn>
                <a:cxn ang="f71">
                  <a:pos x="f118" y="f110"/>
                </a:cxn>
                <a:cxn ang="f71">
                  <a:pos x="f106" y="f107"/>
                </a:cxn>
              </a:cxnLst>
              <a:rect l="f102" t="f105" r="f103" b="f104"/>
              <a:pathLst>
                <a:path w="185" h="66">
                  <a:moveTo>
                    <a:pt x="f8" y="f9"/>
                  </a:moveTo>
                  <a:cubicBezTo>
                    <a:pt x="f10" y="f11"/>
                    <a:pt x="f12" y="f5"/>
                    <a:pt x="f13" y="f9"/>
                  </a:cubicBez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7"/>
                    <a:pt x="f32" y="f7"/>
                    <a:pt x="f33" y="f30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18"/>
                  </a:cubicBezTo>
                  <a:cubicBezTo>
                    <a:pt x="f45" y="f16"/>
                    <a:pt x="f5" y="f14"/>
                    <a:pt x="f8" y="f9"/>
                  </a:cubicBezTo>
                  <a:close/>
                </a:path>
              </a:pathLst>
            </a:custGeom>
            <a:solidFill>
              <a:srgbClr val="B6B6B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61C612D-E30B-73A8-602E-6BE243492D9D}"/>
                </a:ext>
              </a:extLst>
            </p:cNvPr>
            <p:cNvSpPr/>
            <p:nvPr/>
          </p:nvSpPr>
          <p:spPr>
            <a:xfrm>
              <a:off x="5797552" y="1495428"/>
              <a:ext cx="873123" cy="6715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4"/>
                <a:gd name="f7" fmla="val 80"/>
                <a:gd name="f8" fmla="val 18"/>
                <a:gd name="f9" fmla="val 22"/>
                <a:gd name="f10" fmla="val 8"/>
                <a:gd name="f11" fmla="val 30"/>
                <a:gd name="f12" fmla="val 10"/>
                <a:gd name="f13" fmla="val 36"/>
                <a:gd name="f14" fmla="val 14"/>
                <a:gd name="f15" fmla="val 52"/>
                <a:gd name="f16" fmla="val 23"/>
                <a:gd name="f17" fmla="val 69"/>
                <a:gd name="f18" fmla="val 33"/>
                <a:gd name="f19" fmla="val 85"/>
                <a:gd name="f20" fmla="val 42"/>
                <a:gd name="f21" fmla="val 89"/>
                <a:gd name="f22" fmla="val 44"/>
                <a:gd name="f23" fmla="val 94"/>
                <a:gd name="f24" fmla="val 47"/>
                <a:gd name="f25" fmla="val 98"/>
                <a:gd name="f26" fmla="val 49"/>
                <a:gd name="f27" fmla="val 101"/>
                <a:gd name="f28" fmla="val 51"/>
                <a:gd name="f29" fmla="val 55"/>
                <a:gd name="f30" fmla="val 99"/>
                <a:gd name="f31" fmla="val 59"/>
                <a:gd name="f32" fmla="val 95"/>
                <a:gd name="f33" fmla="val 57"/>
                <a:gd name="f34" fmla="val 91"/>
                <a:gd name="f35" fmla="val 56"/>
                <a:gd name="f36" fmla="val 76"/>
                <a:gd name="f37" fmla="val 53"/>
                <a:gd name="f38" fmla="val 62"/>
                <a:gd name="f39" fmla="val 48"/>
                <a:gd name="f40" fmla="val 45"/>
                <a:gd name="f41" fmla="val 41"/>
                <a:gd name="f42" fmla="val 40"/>
                <a:gd name="f43" fmla="val 58"/>
                <a:gd name="f44" fmla="val 65"/>
                <a:gd name="f45" fmla="val 71"/>
                <a:gd name="f46" fmla="val 74"/>
                <a:gd name="f47" fmla="val 77"/>
                <a:gd name="f48" fmla="val 38"/>
                <a:gd name="f49" fmla="val 31"/>
                <a:gd name="f50" fmla="val 68"/>
                <a:gd name="f51" fmla="val 21"/>
                <a:gd name="f52" fmla="val 61"/>
                <a:gd name="f53" fmla="val 13"/>
                <a:gd name="f54" fmla="val 7"/>
                <a:gd name="f55" fmla="val 43"/>
                <a:gd name="f56" fmla="val 2"/>
                <a:gd name="f57" fmla="val 39"/>
                <a:gd name="f58" fmla="val 1"/>
                <a:gd name="f59" fmla="val 37"/>
                <a:gd name="f60" fmla="val 34"/>
                <a:gd name="f61" fmla="val 5"/>
                <a:gd name="f62" fmla="val 24"/>
                <a:gd name="f63" fmla="val 9"/>
                <a:gd name="f64" fmla="val 15"/>
                <a:gd name="f65" fmla="+- 0 0 -90"/>
                <a:gd name="f66" fmla="*/ f3 1 104"/>
                <a:gd name="f67" fmla="*/ f4 1 80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104"/>
                <a:gd name="f76" fmla="*/ f72 1 80"/>
                <a:gd name="f77" fmla="*/ 18 f73 1"/>
                <a:gd name="f78" fmla="*/ 0 f72 1"/>
                <a:gd name="f79" fmla="*/ 36 f73 1"/>
                <a:gd name="f80" fmla="*/ 14 f72 1"/>
                <a:gd name="f81" fmla="*/ 85 f73 1"/>
                <a:gd name="f82" fmla="*/ 42 f72 1"/>
                <a:gd name="f83" fmla="*/ 98 f73 1"/>
                <a:gd name="f84" fmla="*/ 49 f72 1"/>
                <a:gd name="f85" fmla="*/ 104 f73 1"/>
                <a:gd name="f86" fmla="*/ 55 f72 1"/>
                <a:gd name="f87" fmla="*/ 91 f73 1"/>
                <a:gd name="f88" fmla="*/ 56 f72 1"/>
                <a:gd name="f89" fmla="*/ 48 f73 1"/>
                <a:gd name="f90" fmla="*/ 45 f72 1"/>
                <a:gd name="f91" fmla="*/ 40 f73 1"/>
                <a:gd name="f92" fmla="*/ 52 f72 1"/>
                <a:gd name="f93" fmla="*/ 71 f72 1"/>
                <a:gd name="f94" fmla="*/ 38 f73 1"/>
                <a:gd name="f95" fmla="*/ 80 f72 1"/>
                <a:gd name="f96" fmla="*/ 13 f73 1"/>
                <a:gd name="f97" fmla="*/ 51 f72 1"/>
                <a:gd name="f98" fmla="*/ 2 f73 1"/>
                <a:gd name="f99" fmla="*/ 41 f72 1"/>
                <a:gd name="f100" fmla="*/ 34 f72 1"/>
                <a:gd name="f101" fmla="*/ 5 f72 1"/>
                <a:gd name="f102" fmla="+- f74 0 f1"/>
                <a:gd name="f103" fmla="*/ f77 1 104"/>
                <a:gd name="f104" fmla="*/ f78 1 80"/>
                <a:gd name="f105" fmla="*/ f79 1 104"/>
                <a:gd name="f106" fmla="*/ f80 1 80"/>
                <a:gd name="f107" fmla="*/ f81 1 104"/>
                <a:gd name="f108" fmla="*/ f82 1 80"/>
                <a:gd name="f109" fmla="*/ f83 1 104"/>
                <a:gd name="f110" fmla="*/ f84 1 80"/>
                <a:gd name="f111" fmla="*/ f85 1 104"/>
                <a:gd name="f112" fmla="*/ f86 1 80"/>
                <a:gd name="f113" fmla="*/ f87 1 104"/>
                <a:gd name="f114" fmla="*/ f88 1 80"/>
                <a:gd name="f115" fmla="*/ f89 1 104"/>
                <a:gd name="f116" fmla="*/ f90 1 80"/>
                <a:gd name="f117" fmla="*/ f91 1 104"/>
                <a:gd name="f118" fmla="*/ f92 1 80"/>
                <a:gd name="f119" fmla="*/ f93 1 80"/>
                <a:gd name="f120" fmla="*/ f94 1 104"/>
                <a:gd name="f121" fmla="*/ f95 1 80"/>
                <a:gd name="f122" fmla="*/ f96 1 104"/>
                <a:gd name="f123" fmla="*/ f97 1 80"/>
                <a:gd name="f124" fmla="*/ f98 1 104"/>
                <a:gd name="f125" fmla="*/ f99 1 80"/>
                <a:gd name="f126" fmla="*/ f100 1 80"/>
                <a:gd name="f127" fmla="*/ f101 1 80"/>
                <a:gd name="f128" fmla="*/ 0 1 f75"/>
                <a:gd name="f129" fmla="*/ f69 1 f75"/>
                <a:gd name="f130" fmla="*/ 0 1 f76"/>
                <a:gd name="f131" fmla="*/ f70 1 f76"/>
                <a:gd name="f132" fmla="*/ f103 1 f75"/>
                <a:gd name="f133" fmla="*/ f104 1 f76"/>
                <a:gd name="f134" fmla="*/ f105 1 f75"/>
                <a:gd name="f135" fmla="*/ f106 1 f76"/>
                <a:gd name="f136" fmla="*/ f107 1 f75"/>
                <a:gd name="f137" fmla="*/ f108 1 f76"/>
                <a:gd name="f138" fmla="*/ f109 1 f75"/>
                <a:gd name="f139" fmla="*/ f110 1 f76"/>
                <a:gd name="f140" fmla="*/ f111 1 f75"/>
                <a:gd name="f141" fmla="*/ f112 1 f76"/>
                <a:gd name="f142" fmla="*/ f113 1 f75"/>
                <a:gd name="f143" fmla="*/ f114 1 f76"/>
                <a:gd name="f144" fmla="*/ f115 1 f75"/>
                <a:gd name="f145" fmla="*/ f116 1 f76"/>
                <a:gd name="f146" fmla="*/ f117 1 f75"/>
                <a:gd name="f147" fmla="*/ f118 1 f76"/>
                <a:gd name="f148" fmla="*/ f119 1 f76"/>
                <a:gd name="f149" fmla="*/ f120 1 f75"/>
                <a:gd name="f150" fmla="*/ f121 1 f76"/>
                <a:gd name="f151" fmla="*/ f122 1 f75"/>
                <a:gd name="f152" fmla="*/ f123 1 f76"/>
                <a:gd name="f153" fmla="*/ f124 1 f75"/>
                <a:gd name="f154" fmla="*/ f125 1 f76"/>
                <a:gd name="f155" fmla="*/ f126 1 f76"/>
                <a:gd name="f156" fmla="*/ f127 1 f76"/>
                <a:gd name="f157" fmla="*/ f128 f66 1"/>
                <a:gd name="f158" fmla="*/ f129 f66 1"/>
                <a:gd name="f159" fmla="*/ f131 f67 1"/>
                <a:gd name="f160" fmla="*/ f130 f67 1"/>
                <a:gd name="f161" fmla="*/ f132 f66 1"/>
                <a:gd name="f162" fmla="*/ f133 f67 1"/>
                <a:gd name="f163" fmla="*/ f134 f66 1"/>
                <a:gd name="f164" fmla="*/ f135 f67 1"/>
                <a:gd name="f165" fmla="*/ f136 f66 1"/>
                <a:gd name="f166" fmla="*/ f137 f67 1"/>
                <a:gd name="f167" fmla="*/ f138 f66 1"/>
                <a:gd name="f168" fmla="*/ f139 f67 1"/>
                <a:gd name="f169" fmla="*/ f140 f66 1"/>
                <a:gd name="f170" fmla="*/ f141 f67 1"/>
                <a:gd name="f171" fmla="*/ f142 f66 1"/>
                <a:gd name="f172" fmla="*/ f143 f67 1"/>
                <a:gd name="f173" fmla="*/ f144 f66 1"/>
                <a:gd name="f174" fmla="*/ f145 f67 1"/>
                <a:gd name="f175" fmla="*/ f146 f66 1"/>
                <a:gd name="f176" fmla="*/ f147 f67 1"/>
                <a:gd name="f177" fmla="*/ f148 f67 1"/>
                <a:gd name="f178" fmla="*/ f149 f66 1"/>
                <a:gd name="f179" fmla="*/ f150 f67 1"/>
                <a:gd name="f180" fmla="*/ f151 f66 1"/>
                <a:gd name="f181" fmla="*/ f152 f67 1"/>
                <a:gd name="f182" fmla="*/ f153 f66 1"/>
                <a:gd name="f183" fmla="*/ f154 f67 1"/>
                <a:gd name="f184" fmla="*/ f155 f67 1"/>
                <a:gd name="f185" fmla="*/ f156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61" y="f162"/>
                </a:cxn>
                <a:cxn ang="f102">
                  <a:pos x="f163" y="f164"/>
                </a:cxn>
                <a:cxn ang="f102">
                  <a:pos x="f165" y="f166"/>
                </a:cxn>
                <a:cxn ang="f102">
                  <a:pos x="f167" y="f168"/>
                </a:cxn>
                <a:cxn ang="f102">
                  <a:pos x="f169" y="f170"/>
                </a:cxn>
                <a:cxn ang="f102">
                  <a:pos x="f171" y="f172"/>
                </a:cxn>
                <a:cxn ang="f102">
                  <a:pos x="f173" y="f174"/>
                </a:cxn>
                <a:cxn ang="f102">
                  <a:pos x="f175" y="f176"/>
                </a:cxn>
                <a:cxn ang="f102">
                  <a:pos x="f175" y="f177"/>
                </a:cxn>
                <a:cxn ang="f102">
                  <a:pos x="f178" y="f179"/>
                </a:cxn>
                <a:cxn ang="f102">
                  <a:pos x="f180" y="f181"/>
                </a:cxn>
                <a:cxn ang="f102">
                  <a:pos x="f182" y="f183"/>
                </a:cxn>
                <a:cxn ang="f102">
                  <a:pos x="f182" y="f184"/>
                </a:cxn>
                <a:cxn ang="f102">
                  <a:pos x="f180" y="f185"/>
                </a:cxn>
                <a:cxn ang="f102">
                  <a:pos x="f161" y="f162"/>
                </a:cxn>
              </a:cxnLst>
              <a:rect l="f157" t="f160" r="f158" b="f159"/>
              <a:pathLst>
                <a:path w="104" h="80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6" y="f28"/>
                    <a:pt x="f6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26"/>
                    <a:pt x="f39" y="f40"/>
                  </a:cubicBezTo>
                  <a:cubicBezTo>
                    <a:pt x="f41" y="f22"/>
                    <a:pt x="f42" y="f22"/>
                    <a:pt x="f42" y="f15"/>
                  </a:cubicBezTo>
                  <a:cubicBezTo>
                    <a:pt x="f42" y="f43"/>
                    <a:pt x="f42" y="f44"/>
                    <a:pt x="f42" y="f45"/>
                  </a:cubicBezTo>
                  <a:cubicBezTo>
                    <a:pt x="f42" y="f46"/>
                    <a:pt x="f42" y="f47"/>
                    <a:pt x="f48" y="f7"/>
                  </a:cubicBezTo>
                  <a:cubicBezTo>
                    <a:pt x="f49" y="f50"/>
                    <a:pt x="f51" y="f52"/>
                    <a:pt x="f53" y="f28"/>
                  </a:cubicBezTo>
                  <a:cubicBezTo>
                    <a:pt x="f12" y="f39"/>
                    <a:pt x="f54" y="f55"/>
                    <a:pt x="f56" y="f41"/>
                  </a:cubicBezTo>
                  <a:cubicBezTo>
                    <a:pt x="f5" y="f57"/>
                    <a:pt x="f58" y="f59"/>
                    <a:pt x="f56" y="f60"/>
                  </a:cubicBezTo>
                  <a:cubicBezTo>
                    <a:pt x="f61" y="f62"/>
                    <a:pt x="f63" y="f64"/>
                    <a:pt x="f53" y="f61"/>
                  </a:cubicBezTo>
                  <a:cubicBezTo>
                    <a:pt x="f14" y="f56"/>
                    <a:pt x="f64" y="f5"/>
                    <a:pt x="f8" y="f5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1388A2B-9C01-A39E-265A-0CDFAD83F3D6}"/>
                </a:ext>
              </a:extLst>
            </p:cNvPr>
            <p:cNvSpPr/>
            <p:nvPr/>
          </p:nvSpPr>
          <p:spPr>
            <a:xfrm>
              <a:off x="6746872" y="1495428"/>
              <a:ext cx="863595" cy="6461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"/>
                <a:gd name="f7" fmla="val 77"/>
                <a:gd name="f8" fmla="val 55"/>
                <a:gd name="f9" fmla="val 52"/>
                <a:gd name="f10" fmla="val 2"/>
                <a:gd name="f11" fmla="val 51"/>
                <a:gd name="f12" fmla="val 4"/>
                <a:gd name="f13" fmla="val 50"/>
                <a:gd name="f14" fmla="val 29"/>
                <a:gd name="f15" fmla="val 35"/>
                <a:gd name="f16" fmla="val 20"/>
                <a:gd name="f17" fmla="val 81"/>
                <a:gd name="f18" fmla="val 6"/>
                <a:gd name="f19" fmla="val 83"/>
                <a:gd name="f20" fmla="val 85"/>
                <a:gd name="f21" fmla="val 3"/>
                <a:gd name="f22" fmla="val 88"/>
                <a:gd name="f23" fmla="val 89"/>
                <a:gd name="f24" fmla="val 90"/>
                <a:gd name="f25" fmla="val 94"/>
                <a:gd name="f26" fmla="val 14"/>
                <a:gd name="f27" fmla="val 98"/>
                <a:gd name="f28" fmla="val 24"/>
                <a:gd name="f29" fmla="val 102"/>
                <a:gd name="f30" fmla="val 34"/>
                <a:gd name="f31" fmla="val 37"/>
                <a:gd name="f32" fmla="val 39"/>
                <a:gd name="f33" fmla="val 101"/>
                <a:gd name="f34" fmla="val 41"/>
                <a:gd name="f35" fmla="val 91"/>
                <a:gd name="f36" fmla="val 60"/>
                <a:gd name="f37" fmla="val 74"/>
                <a:gd name="f38" fmla="val 69"/>
                <a:gd name="f39" fmla="val 71"/>
                <a:gd name="f40" fmla="val 72"/>
                <a:gd name="f41" fmla="val 68"/>
                <a:gd name="f42" fmla="val 66"/>
                <a:gd name="f43" fmla="val 62"/>
                <a:gd name="f44" fmla="val 64"/>
                <a:gd name="f45" fmla="val 63"/>
                <a:gd name="f46" fmla="val 57"/>
                <a:gd name="f47" fmla="val 44"/>
                <a:gd name="f48" fmla="val 46"/>
                <a:gd name="f49" fmla="val 38"/>
                <a:gd name="f50" fmla="val 49"/>
                <a:gd name="f51" fmla="val 25"/>
                <a:gd name="f52" fmla="val 53"/>
                <a:gd name="f53" fmla="val 13"/>
                <a:gd name="f54" fmla="val 56"/>
                <a:gd name="f55" fmla="val 8"/>
                <a:gd name="f56" fmla="val 59"/>
                <a:gd name="f57" fmla="+- 0 0 -90"/>
                <a:gd name="f58" fmla="*/ f3 1 103"/>
                <a:gd name="f59" fmla="*/ f4 1 77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103"/>
                <a:gd name="f68" fmla="*/ f64 1 77"/>
                <a:gd name="f69" fmla="*/ 0 f65 1"/>
                <a:gd name="f70" fmla="*/ 55 f64 1"/>
                <a:gd name="f71" fmla="*/ 4 f65 1"/>
                <a:gd name="f72" fmla="*/ 50 f64 1"/>
                <a:gd name="f73" fmla="*/ 81 f65 1"/>
                <a:gd name="f74" fmla="*/ 6 f64 1"/>
                <a:gd name="f75" fmla="*/ 85 f65 1"/>
                <a:gd name="f76" fmla="*/ 0 f64 1"/>
                <a:gd name="f77" fmla="*/ 90 f65 1"/>
                <a:gd name="f78" fmla="*/ 4 f64 1"/>
                <a:gd name="f79" fmla="*/ 102 f65 1"/>
                <a:gd name="f80" fmla="*/ 34 f64 1"/>
                <a:gd name="f81" fmla="*/ 101 f65 1"/>
                <a:gd name="f82" fmla="*/ 41 f64 1"/>
                <a:gd name="f83" fmla="*/ 74 f65 1"/>
                <a:gd name="f84" fmla="*/ 69 f64 1"/>
                <a:gd name="f85" fmla="*/ 66 f65 1"/>
                <a:gd name="f86" fmla="*/ 77 f64 1"/>
                <a:gd name="f87" fmla="*/ 63 f65 1"/>
                <a:gd name="f88" fmla="*/ 57 f64 1"/>
                <a:gd name="f89" fmla="*/ 50 f65 1"/>
                <a:gd name="f90" fmla="*/ 46 f64 1"/>
                <a:gd name="f91" fmla="*/ 13 f65 1"/>
                <a:gd name="f92" fmla="*/ 56 f64 1"/>
                <a:gd name="f93" fmla="+- f66 0 f1"/>
                <a:gd name="f94" fmla="*/ f69 1 103"/>
                <a:gd name="f95" fmla="*/ f70 1 77"/>
                <a:gd name="f96" fmla="*/ f71 1 103"/>
                <a:gd name="f97" fmla="*/ f72 1 77"/>
                <a:gd name="f98" fmla="*/ f73 1 103"/>
                <a:gd name="f99" fmla="*/ f74 1 77"/>
                <a:gd name="f100" fmla="*/ f75 1 103"/>
                <a:gd name="f101" fmla="*/ f76 1 77"/>
                <a:gd name="f102" fmla="*/ f77 1 103"/>
                <a:gd name="f103" fmla="*/ f78 1 77"/>
                <a:gd name="f104" fmla="*/ f79 1 103"/>
                <a:gd name="f105" fmla="*/ f80 1 77"/>
                <a:gd name="f106" fmla="*/ f81 1 103"/>
                <a:gd name="f107" fmla="*/ f82 1 77"/>
                <a:gd name="f108" fmla="*/ f83 1 103"/>
                <a:gd name="f109" fmla="*/ f84 1 77"/>
                <a:gd name="f110" fmla="*/ f85 1 103"/>
                <a:gd name="f111" fmla="*/ f86 1 77"/>
                <a:gd name="f112" fmla="*/ f87 1 103"/>
                <a:gd name="f113" fmla="*/ f88 1 77"/>
                <a:gd name="f114" fmla="*/ f89 1 103"/>
                <a:gd name="f115" fmla="*/ f90 1 77"/>
                <a:gd name="f116" fmla="*/ f91 1 103"/>
                <a:gd name="f117" fmla="*/ f92 1 77"/>
                <a:gd name="f118" fmla="*/ 0 1 f67"/>
                <a:gd name="f119" fmla="*/ f61 1 f67"/>
                <a:gd name="f120" fmla="*/ 0 1 f68"/>
                <a:gd name="f121" fmla="*/ f62 1 f68"/>
                <a:gd name="f122" fmla="*/ f94 1 f67"/>
                <a:gd name="f123" fmla="*/ f95 1 f68"/>
                <a:gd name="f124" fmla="*/ f96 1 f67"/>
                <a:gd name="f125" fmla="*/ f97 1 f68"/>
                <a:gd name="f126" fmla="*/ f98 1 f67"/>
                <a:gd name="f127" fmla="*/ f99 1 f68"/>
                <a:gd name="f128" fmla="*/ f100 1 f67"/>
                <a:gd name="f129" fmla="*/ f101 1 f68"/>
                <a:gd name="f130" fmla="*/ f102 1 f67"/>
                <a:gd name="f131" fmla="*/ f103 1 f68"/>
                <a:gd name="f132" fmla="*/ f104 1 f67"/>
                <a:gd name="f133" fmla="*/ f105 1 f68"/>
                <a:gd name="f134" fmla="*/ f106 1 f67"/>
                <a:gd name="f135" fmla="*/ f107 1 f68"/>
                <a:gd name="f136" fmla="*/ f108 1 f67"/>
                <a:gd name="f137" fmla="*/ f109 1 f68"/>
                <a:gd name="f138" fmla="*/ f110 1 f67"/>
                <a:gd name="f139" fmla="*/ f111 1 f68"/>
                <a:gd name="f140" fmla="*/ f112 1 f67"/>
                <a:gd name="f141" fmla="*/ f113 1 f68"/>
                <a:gd name="f142" fmla="*/ f114 1 f67"/>
                <a:gd name="f143" fmla="*/ f115 1 f68"/>
                <a:gd name="f144" fmla="*/ f116 1 f67"/>
                <a:gd name="f145" fmla="*/ f117 1 f68"/>
                <a:gd name="f146" fmla="*/ f118 f58 1"/>
                <a:gd name="f147" fmla="*/ f119 f58 1"/>
                <a:gd name="f148" fmla="*/ f121 f59 1"/>
                <a:gd name="f149" fmla="*/ f120 f59 1"/>
                <a:gd name="f150" fmla="*/ f122 f58 1"/>
                <a:gd name="f151" fmla="*/ f123 f59 1"/>
                <a:gd name="f152" fmla="*/ f124 f58 1"/>
                <a:gd name="f153" fmla="*/ f125 f59 1"/>
                <a:gd name="f154" fmla="*/ f126 f58 1"/>
                <a:gd name="f155" fmla="*/ f127 f59 1"/>
                <a:gd name="f156" fmla="*/ f128 f58 1"/>
                <a:gd name="f157" fmla="*/ f129 f59 1"/>
                <a:gd name="f158" fmla="*/ f130 f58 1"/>
                <a:gd name="f159" fmla="*/ f131 f59 1"/>
                <a:gd name="f160" fmla="*/ f132 f58 1"/>
                <a:gd name="f161" fmla="*/ f133 f59 1"/>
                <a:gd name="f162" fmla="*/ f134 f58 1"/>
                <a:gd name="f163" fmla="*/ f135 f59 1"/>
                <a:gd name="f164" fmla="*/ f136 f58 1"/>
                <a:gd name="f165" fmla="*/ f137 f59 1"/>
                <a:gd name="f166" fmla="*/ f138 f58 1"/>
                <a:gd name="f167" fmla="*/ f139 f59 1"/>
                <a:gd name="f168" fmla="*/ f140 f58 1"/>
                <a:gd name="f169" fmla="*/ f141 f59 1"/>
                <a:gd name="f170" fmla="*/ f142 f58 1"/>
                <a:gd name="f171" fmla="*/ f143 f59 1"/>
                <a:gd name="f172" fmla="*/ f144 f58 1"/>
                <a:gd name="f173" fmla="*/ f145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50" y="f151"/>
                </a:cxn>
                <a:cxn ang="f93">
                  <a:pos x="f152" y="f153"/>
                </a:cxn>
                <a:cxn ang="f93">
                  <a:pos x="f154" y="f155"/>
                </a:cxn>
                <a:cxn ang="f93">
                  <a:pos x="f156" y="f157"/>
                </a:cxn>
                <a:cxn ang="f93">
                  <a:pos x="f158" y="f159"/>
                </a:cxn>
                <a:cxn ang="f93">
                  <a:pos x="f160" y="f161"/>
                </a:cxn>
                <a:cxn ang="f93">
                  <a:pos x="f162" y="f163"/>
                </a:cxn>
                <a:cxn ang="f93">
                  <a:pos x="f164" y="f165"/>
                </a:cxn>
                <a:cxn ang="f93">
                  <a:pos x="f166" y="f167"/>
                </a:cxn>
                <a:cxn ang="f93">
                  <a:pos x="f168" y="f169"/>
                </a:cxn>
                <a:cxn ang="f93">
                  <a:pos x="f170" y="f171"/>
                </a:cxn>
                <a:cxn ang="f93">
                  <a:pos x="f172" y="f173"/>
                </a:cxn>
                <a:cxn ang="f93">
                  <a:pos x="f150" y="f151"/>
                </a:cxn>
              </a:cxnLst>
              <a:rect l="f146" t="f149" r="f147" b="f148"/>
              <a:pathLst>
                <a:path w="103" h="77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8" y="f16"/>
                    <a:pt x="f17" y="f18"/>
                  </a:cubicBezTo>
                  <a:cubicBezTo>
                    <a:pt x="f19" y="f12"/>
                    <a:pt x="f20" y="f21"/>
                    <a:pt x="f20" y="f5"/>
                  </a:cubicBezTo>
                  <a:cubicBezTo>
                    <a:pt x="f22" y="f5"/>
                    <a:pt x="f23" y="f10"/>
                    <a:pt x="f24" y="f12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6" y="f31"/>
                    <a:pt x="f6" y="f32"/>
                    <a:pt x="f33" y="f34"/>
                  </a:cubicBezTo>
                  <a:cubicBezTo>
                    <a:pt x="f35" y="f13"/>
                    <a:pt x="f19" y="f36"/>
                    <a:pt x="f37" y="f38"/>
                  </a:cubicBezTo>
                  <a:cubicBezTo>
                    <a:pt x="f39" y="f40"/>
                    <a:pt x="f41" y="f37"/>
                    <a:pt x="f42" y="f7"/>
                  </a:cubicBezTo>
                  <a:cubicBezTo>
                    <a:pt x="f43" y="f39"/>
                    <a:pt x="f44" y="f44"/>
                    <a:pt x="f45" y="f46"/>
                  </a:cubicBezTo>
                  <a:cubicBezTo>
                    <a:pt x="f45" y="f47"/>
                    <a:pt x="f45" y="f47"/>
                    <a:pt x="f13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46"/>
                    <a:pt x="f12" y="f56"/>
                    <a:pt x="f5" y="f8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AA38E46E-54D1-E96C-05A2-1227DBFDA26B}"/>
                </a:ext>
              </a:extLst>
            </p:cNvPr>
            <p:cNvSpPr/>
            <p:nvPr/>
          </p:nvSpPr>
          <p:spPr>
            <a:xfrm>
              <a:off x="6226177" y="2216148"/>
              <a:ext cx="285750" cy="2016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4"/>
                <a:gd name="f8" fmla="val 9"/>
                <a:gd name="f9" fmla="val 11"/>
                <a:gd name="f10" fmla="val 5"/>
                <a:gd name="f11" fmla="val 23"/>
                <a:gd name="f12" fmla="val 2"/>
                <a:gd name="f13" fmla="val 30"/>
                <a:gd name="f14" fmla="val 6"/>
                <a:gd name="f15" fmla="val 26"/>
                <a:gd name="f16" fmla="val 13"/>
                <a:gd name="f17" fmla="val 22"/>
                <a:gd name="f18" fmla="val 19"/>
                <a:gd name="f19" fmla="val 17"/>
                <a:gd name="f20" fmla="val 14"/>
                <a:gd name="f21" fmla="val 20"/>
                <a:gd name="f22" fmla="val 16"/>
                <a:gd name="f23" fmla="val 7"/>
                <a:gd name="f24" fmla="+- 0 0 -90"/>
                <a:gd name="f25" fmla="*/ f3 1 34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4"/>
                <a:gd name="f35" fmla="*/ f31 1 24"/>
                <a:gd name="f36" fmla="*/ 0 f32 1"/>
                <a:gd name="f37" fmla="*/ 9 f31 1"/>
                <a:gd name="f38" fmla="*/ 34 f32 1"/>
                <a:gd name="f39" fmla="*/ 0 f31 1"/>
                <a:gd name="f40" fmla="*/ 22 f32 1"/>
                <a:gd name="f41" fmla="*/ 19 f31 1"/>
                <a:gd name="f42" fmla="*/ 14 f32 1"/>
                <a:gd name="f43" fmla="*/ 20 f31 1"/>
                <a:gd name="f44" fmla="+- f33 0 f1"/>
                <a:gd name="f45" fmla="*/ f36 1 34"/>
                <a:gd name="f46" fmla="*/ f37 1 24"/>
                <a:gd name="f47" fmla="*/ f38 1 34"/>
                <a:gd name="f48" fmla="*/ f39 1 24"/>
                <a:gd name="f49" fmla="*/ f40 1 34"/>
                <a:gd name="f50" fmla="*/ f41 1 24"/>
                <a:gd name="f51" fmla="*/ f42 1 34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4" h="24">
                  <a:moveTo>
                    <a:pt x="f5" y="f8"/>
                  </a:moveTo>
                  <a:cubicBezTo>
                    <a:pt x="f9" y="f10"/>
                    <a:pt x="f11" y="f12"/>
                    <a:pt x="f6" y="f5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8" y="f7"/>
                    <a:pt x="f19" y="f11"/>
                    <a:pt x="f20" y="f21"/>
                  </a:cubicBezTo>
                  <a:cubicBezTo>
                    <a:pt x="f8" y="f22"/>
                    <a:pt x="f23" y="f8"/>
                    <a:pt x="f5" y="f8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464E0AE-21C7-A300-11CA-3799A44A6A19}"/>
                </a:ext>
              </a:extLst>
            </p:cNvPr>
            <p:cNvSpPr/>
            <p:nvPr/>
          </p:nvSpPr>
          <p:spPr>
            <a:xfrm>
              <a:off x="6889747" y="2216148"/>
              <a:ext cx="293686" cy="2016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24"/>
                <a:gd name="f8" fmla="val 12"/>
                <a:gd name="f9" fmla="val 2"/>
                <a:gd name="f10" fmla="val 5"/>
                <a:gd name="f11" fmla="val 9"/>
                <a:gd name="f12" fmla="val 29"/>
                <a:gd name="f13" fmla="val 8"/>
                <a:gd name="f14" fmla="val 28"/>
                <a:gd name="f15" fmla="val 14"/>
                <a:gd name="f16" fmla="val 25"/>
                <a:gd name="f17" fmla="val 16"/>
                <a:gd name="f18" fmla="val 17"/>
                <a:gd name="f19" fmla="val 11"/>
                <a:gd name="f20" fmla="val 15"/>
                <a:gd name="f21" fmla="val 7"/>
                <a:gd name="f22" fmla="val 10"/>
                <a:gd name="f23" fmla="val 4"/>
                <a:gd name="f24" fmla="+- 0 0 -90"/>
                <a:gd name="f25" fmla="*/ f3 1 35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5"/>
                <a:gd name="f35" fmla="*/ f31 1 24"/>
                <a:gd name="f36" fmla="*/ 0 f32 1"/>
                <a:gd name="f37" fmla="*/ 0 f31 1"/>
                <a:gd name="f38" fmla="*/ 35 f32 1"/>
                <a:gd name="f39" fmla="*/ 9 f31 1"/>
                <a:gd name="f40" fmla="*/ 25 f32 1"/>
                <a:gd name="f41" fmla="*/ 16 f31 1"/>
                <a:gd name="f42" fmla="*/ 11 f32 1"/>
                <a:gd name="f43" fmla="*/ 15 f31 1"/>
                <a:gd name="f44" fmla="+- f33 0 f1"/>
                <a:gd name="f45" fmla="*/ f36 1 35"/>
                <a:gd name="f46" fmla="*/ f37 1 24"/>
                <a:gd name="f47" fmla="*/ f38 1 35"/>
                <a:gd name="f48" fmla="*/ f39 1 24"/>
                <a:gd name="f49" fmla="*/ f40 1 35"/>
                <a:gd name="f50" fmla="*/ f41 1 24"/>
                <a:gd name="f51" fmla="*/ f42 1 35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5" h="24">
                  <a:moveTo>
                    <a:pt x="f5" y="f5"/>
                  </a:moveTo>
                  <a:cubicBezTo>
                    <a:pt x="f8" y="f9"/>
                    <a:pt x="f7" y="f10"/>
                    <a:pt x="f6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7"/>
                    <a:pt x="f18" y="f7"/>
                    <a:pt x="f19" y="f20"/>
                  </a:cubicBezTo>
                  <a:cubicBezTo>
                    <a:pt x="f21" y="f22"/>
                    <a:pt x="f23" y="f10"/>
                    <a:pt x="f5" y="f5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" name="Grupo 1">
            <a:extLst>
              <a:ext uri="{FF2B5EF4-FFF2-40B4-BE49-F238E27FC236}">
                <a16:creationId xmlns:a16="http://schemas.microsoft.com/office/drawing/2014/main" id="{C8DBBC13-0F73-A7ED-FD89-D360D4CD6516}"/>
              </a:ext>
            </a:extLst>
          </p:cNvPr>
          <p:cNvGrpSpPr/>
          <p:nvPr/>
        </p:nvGrpSpPr>
        <p:grpSpPr>
          <a:xfrm>
            <a:off x="5538785" y="1830391"/>
            <a:ext cx="2365379" cy="2678113"/>
            <a:chOff x="5538785" y="1830391"/>
            <a:chExt cx="2365379" cy="2678113"/>
          </a:xfrm>
        </p:grpSpPr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15DAD621-5E89-AE96-F7F8-056B202D1C4D}"/>
                </a:ext>
              </a:extLst>
            </p:cNvPr>
            <p:cNvSpPr/>
            <p:nvPr/>
          </p:nvSpPr>
          <p:spPr>
            <a:xfrm>
              <a:off x="6116641" y="1830391"/>
              <a:ext cx="1184276" cy="4953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59"/>
                <a:gd name="f8" fmla="val 75"/>
                <a:gd name="f9" fmla="val 15"/>
                <a:gd name="f10" fmla="val 88"/>
                <a:gd name="f11" fmla="val 16"/>
                <a:gd name="f12" fmla="val 99"/>
                <a:gd name="f13" fmla="val 10"/>
                <a:gd name="f14" fmla="val 111"/>
                <a:gd name="f15" fmla="val 8"/>
                <a:gd name="f16" fmla="val 119"/>
                <a:gd name="f17" fmla="val 6"/>
                <a:gd name="f18" fmla="val 126"/>
                <a:gd name="f19" fmla="val 4"/>
                <a:gd name="f20" fmla="val 133"/>
                <a:gd name="f21" fmla="val 2"/>
                <a:gd name="f22" fmla="val 139"/>
                <a:gd name="f23" fmla="val 140"/>
                <a:gd name="f24" fmla="val 17"/>
                <a:gd name="f25" fmla="val 27"/>
                <a:gd name="f26" fmla="val 37"/>
                <a:gd name="f27" fmla="val 41"/>
                <a:gd name="f28" fmla="val 45"/>
                <a:gd name="f29" fmla="val 49"/>
                <a:gd name="f30" fmla="val 55"/>
                <a:gd name="f31" fmla="val 132"/>
                <a:gd name="f32" fmla="val 130"/>
                <a:gd name="f33" fmla="val 129"/>
                <a:gd name="f34" fmla="val 127"/>
                <a:gd name="f35" fmla="val 115"/>
                <a:gd name="f36" fmla="val 54"/>
                <a:gd name="f37" fmla="val 103"/>
                <a:gd name="f38" fmla="val 51"/>
                <a:gd name="f39" fmla="val 92"/>
                <a:gd name="f40" fmla="val 46"/>
                <a:gd name="f41" fmla="val 77"/>
                <a:gd name="f42" fmla="val 62"/>
                <a:gd name="f43" fmla="val 47"/>
                <a:gd name="f44" fmla="val 36"/>
                <a:gd name="f45" fmla="val 25"/>
                <a:gd name="f46" fmla="val 13"/>
                <a:gd name="f47" fmla="val 57"/>
                <a:gd name="f48" fmla="val 43"/>
                <a:gd name="f49" fmla="val 42"/>
                <a:gd name="f50" fmla="val 40"/>
                <a:gd name="f51" fmla="val 29"/>
                <a:gd name="f52" fmla="val 18"/>
                <a:gd name="f53" fmla="val 7"/>
                <a:gd name="f54" fmla="val 1"/>
                <a:gd name="f55" fmla="val 22"/>
                <a:gd name="f56" fmla="val 53"/>
                <a:gd name="f57" fmla="val 14"/>
                <a:gd name="f58" fmla="val 61"/>
                <a:gd name="f59" fmla="val 66"/>
                <a:gd name="f60" fmla="val 69"/>
                <a:gd name="f61" fmla="val 72"/>
                <a:gd name="f62" fmla="+- 0 0 -90"/>
                <a:gd name="f63" fmla="*/ f3 1 141"/>
                <a:gd name="f64" fmla="*/ f4 1 59"/>
                <a:gd name="f65" fmla="val f5"/>
                <a:gd name="f66" fmla="val f6"/>
                <a:gd name="f67" fmla="val f7"/>
                <a:gd name="f68" fmla="*/ f62 f0 1"/>
                <a:gd name="f69" fmla="+- f67 0 f65"/>
                <a:gd name="f70" fmla="+- f66 0 f65"/>
                <a:gd name="f71" fmla="*/ f68 1 f2"/>
                <a:gd name="f72" fmla="*/ f70 1 141"/>
                <a:gd name="f73" fmla="*/ f69 1 59"/>
                <a:gd name="f74" fmla="*/ 75 f70 1"/>
                <a:gd name="f75" fmla="*/ 15 f69 1"/>
                <a:gd name="f76" fmla="*/ 111 f70 1"/>
                <a:gd name="f77" fmla="*/ 8 f69 1"/>
                <a:gd name="f78" fmla="*/ 133 f70 1"/>
                <a:gd name="f79" fmla="*/ 2 f69 1"/>
                <a:gd name="f80" fmla="*/ 140 f70 1"/>
                <a:gd name="f81" fmla="*/ 141 f70 1"/>
                <a:gd name="f82" fmla="*/ 37 f69 1"/>
                <a:gd name="f83" fmla="*/ 49 f69 1"/>
                <a:gd name="f84" fmla="*/ 132 f70 1"/>
                <a:gd name="f85" fmla="*/ 55 f69 1"/>
                <a:gd name="f86" fmla="*/ 127 f70 1"/>
                <a:gd name="f87" fmla="*/ 92 f70 1"/>
                <a:gd name="f88" fmla="*/ 46 f69 1"/>
                <a:gd name="f89" fmla="*/ 47 f70 1"/>
                <a:gd name="f90" fmla="*/ 13 f70 1"/>
                <a:gd name="f91" fmla="*/ 0 f70 1"/>
                <a:gd name="f92" fmla="*/ 43 f69 1"/>
                <a:gd name="f93" fmla="*/ 40 f69 1"/>
                <a:gd name="f94" fmla="*/ 7 f69 1"/>
                <a:gd name="f95" fmla="*/ 7 f70 1"/>
                <a:gd name="f96" fmla="*/ 53 f70 1"/>
                <a:gd name="f97" fmla="*/ 14 f69 1"/>
                <a:gd name="f98" fmla="*/ 66 f70 1"/>
                <a:gd name="f99" fmla="+- f71 0 f1"/>
                <a:gd name="f100" fmla="*/ f74 1 141"/>
                <a:gd name="f101" fmla="*/ f75 1 59"/>
                <a:gd name="f102" fmla="*/ f76 1 141"/>
                <a:gd name="f103" fmla="*/ f77 1 59"/>
                <a:gd name="f104" fmla="*/ f78 1 141"/>
                <a:gd name="f105" fmla="*/ f79 1 59"/>
                <a:gd name="f106" fmla="*/ f80 1 141"/>
                <a:gd name="f107" fmla="*/ f81 1 141"/>
                <a:gd name="f108" fmla="*/ f82 1 59"/>
                <a:gd name="f109" fmla="*/ f83 1 59"/>
                <a:gd name="f110" fmla="*/ f84 1 141"/>
                <a:gd name="f111" fmla="*/ f85 1 59"/>
                <a:gd name="f112" fmla="*/ f86 1 141"/>
                <a:gd name="f113" fmla="*/ f87 1 141"/>
                <a:gd name="f114" fmla="*/ f88 1 59"/>
                <a:gd name="f115" fmla="*/ f89 1 141"/>
                <a:gd name="f116" fmla="*/ f90 1 141"/>
                <a:gd name="f117" fmla="*/ f91 1 141"/>
                <a:gd name="f118" fmla="*/ f92 1 59"/>
                <a:gd name="f119" fmla="*/ f93 1 59"/>
                <a:gd name="f120" fmla="*/ f94 1 59"/>
                <a:gd name="f121" fmla="*/ f95 1 141"/>
                <a:gd name="f122" fmla="*/ f96 1 141"/>
                <a:gd name="f123" fmla="*/ f97 1 59"/>
                <a:gd name="f124" fmla="*/ f98 1 141"/>
                <a:gd name="f125" fmla="*/ 0 1 f72"/>
                <a:gd name="f126" fmla="*/ f66 1 f72"/>
                <a:gd name="f127" fmla="*/ 0 1 f73"/>
                <a:gd name="f128" fmla="*/ f67 1 f73"/>
                <a:gd name="f129" fmla="*/ f100 1 f72"/>
                <a:gd name="f130" fmla="*/ f101 1 f73"/>
                <a:gd name="f131" fmla="*/ f102 1 f72"/>
                <a:gd name="f132" fmla="*/ f103 1 f73"/>
                <a:gd name="f133" fmla="*/ f104 1 f72"/>
                <a:gd name="f134" fmla="*/ f105 1 f73"/>
                <a:gd name="f135" fmla="*/ f106 1 f72"/>
                <a:gd name="f136" fmla="*/ f107 1 f72"/>
                <a:gd name="f137" fmla="*/ f108 1 f73"/>
                <a:gd name="f138" fmla="*/ f109 1 f73"/>
                <a:gd name="f139" fmla="*/ f110 1 f72"/>
                <a:gd name="f140" fmla="*/ f111 1 f73"/>
                <a:gd name="f141" fmla="*/ f112 1 f72"/>
                <a:gd name="f142" fmla="*/ f113 1 f72"/>
                <a:gd name="f143" fmla="*/ f114 1 f73"/>
                <a:gd name="f144" fmla="*/ f115 1 f72"/>
                <a:gd name="f145" fmla="*/ f116 1 f72"/>
                <a:gd name="f146" fmla="*/ f117 1 f72"/>
                <a:gd name="f147" fmla="*/ f118 1 f73"/>
                <a:gd name="f148" fmla="*/ f119 1 f73"/>
                <a:gd name="f149" fmla="*/ f120 1 f73"/>
                <a:gd name="f150" fmla="*/ f121 1 f72"/>
                <a:gd name="f151" fmla="*/ f122 1 f72"/>
                <a:gd name="f152" fmla="*/ f123 1 f73"/>
                <a:gd name="f153" fmla="*/ f124 1 f72"/>
                <a:gd name="f154" fmla="*/ f125 f63 1"/>
                <a:gd name="f155" fmla="*/ f126 f63 1"/>
                <a:gd name="f156" fmla="*/ f128 f64 1"/>
                <a:gd name="f157" fmla="*/ f127 f64 1"/>
                <a:gd name="f158" fmla="*/ f129 f63 1"/>
                <a:gd name="f159" fmla="*/ f130 f64 1"/>
                <a:gd name="f160" fmla="*/ f131 f63 1"/>
                <a:gd name="f161" fmla="*/ f132 f64 1"/>
                <a:gd name="f162" fmla="*/ f133 f63 1"/>
                <a:gd name="f163" fmla="*/ f134 f64 1"/>
                <a:gd name="f164" fmla="*/ f135 f63 1"/>
                <a:gd name="f165" fmla="*/ f136 f63 1"/>
                <a:gd name="f166" fmla="*/ f137 f64 1"/>
                <a:gd name="f167" fmla="*/ f138 f64 1"/>
                <a:gd name="f168" fmla="*/ f139 f63 1"/>
                <a:gd name="f169" fmla="*/ f140 f64 1"/>
                <a:gd name="f170" fmla="*/ f141 f63 1"/>
                <a:gd name="f171" fmla="*/ f142 f63 1"/>
                <a:gd name="f172" fmla="*/ f143 f64 1"/>
                <a:gd name="f173" fmla="*/ f144 f63 1"/>
                <a:gd name="f174" fmla="*/ f145 f63 1"/>
                <a:gd name="f175" fmla="*/ f146 f63 1"/>
                <a:gd name="f176" fmla="*/ f147 f64 1"/>
                <a:gd name="f177" fmla="*/ f148 f64 1"/>
                <a:gd name="f178" fmla="*/ f149 f64 1"/>
                <a:gd name="f179" fmla="*/ f150 f63 1"/>
                <a:gd name="f180" fmla="*/ f151 f63 1"/>
                <a:gd name="f181" fmla="*/ f152 f64 1"/>
                <a:gd name="f182" fmla="*/ f15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9">
                  <a:pos x="f158" y="f159"/>
                </a:cxn>
                <a:cxn ang="f99">
                  <a:pos x="f160" y="f161"/>
                </a:cxn>
                <a:cxn ang="f99">
                  <a:pos x="f162" y="f163"/>
                </a:cxn>
                <a:cxn ang="f99">
                  <a:pos x="f164" y="f161"/>
                </a:cxn>
                <a:cxn ang="f99">
                  <a:pos x="f165" y="f166"/>
                </a:cxn>
                <a:cxn ang="f99">
                  <a:pos x="f164" y="f167"/>
                </a:cxn>
                <a:cxn ang="f99">
                  <a:pos x="f168" y="f169"/>
                </a:cxn>
                <a:cxn ang="f99">
                  <a:pos x="f170" y="f169"/>
                </a:cxn>
                <a:cxn ang="f99">
                  <a:pos x="f171" y="f172"/>
                </a:cxn>
                <a:cxn ang="f99">
                  <a:pos x="f173" y="f172"/>
                </a:cxn>
                <a:cxn ang="f99">
                  <a:pos x="f174" y="f169"/>
                </a:cxn>
                <a:cxn ang="f99">
                  <a:pos x="f175" y="f176"/>
                </a:cxn>
                <a:cxn ang="f99">
                  <a:pos x="f175" y="f177"/>
                </a:cxn>
                <a:cxn ang="f99">
                  <a:pos x="f175" y="f178"/>
                </a:cxn>
                <a:cxn ang="f99">
                  <a:pos x="f179" y="f163"/>
                </a:cxn>
                <a:cxn ang="f99">
                  <a:pos x="f180" y="f181"/>
                </a:cxn>
                <a:cxn ang="f99">
                  <a:pos x="f182" y="f159"/>
                </a:cxn>
                <a:cxn ang="f99">
                  <a:pos x="f158" y="f159"/>
                </a:cxn>
              </a:cxnLst>
              <a:rect l="f154" t="f157" r="f155" b="f156"/>
              <a:pathLst>
                <a:path w="141" h="5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5"/>
                    <a:pt x="f23" y="f21"/>
                    <a:pt x="f23" y="f15"/>
                  </a:cubicBezTo>
                  <a:cubicBezTo>
                    <a:pt x="f23" y="f24"/>
                    <a:pt x="f23" y="f25"/>
                    <a:pt x="f6" y="f26"/>
                  </a:cubicBezTo>
                  <a:cubicBezTo>
                    <a:pt x="f23" y="f27"/>
                    <a:pt x="f23" y="f28"/>
                    <a:pt x="f23" y="f29"/>
                  </a:cubicBezTo>
                  <a:cubicBezTo>
                    <a:pt x="f6" y="f30"/>
                    <a:pt x="f22" y="f7"/>
                    <a:pt x="f31" y="f30"/>
                  </a:cubicBezTo>
                  <a:cubicBezTo>
                    <a:pt x="f32" y="f30"/>
                    <a:pt x="f33" y="f30"/>
                    <a:pt x="f34" y="f30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27"/>
                    <a:pt x="f42" y="f27"/>
                    <a:pt x="f43" y="f40"/>
                  </a:cubicBezTo>
                  <a:cubicBezTo>
                    <a:pt x="f44" y="f38"/>
                    <a:pt x="f45" y="f36"/>
                    <a:pt x="f46" y="f30"/>
                  </a:cubicBezTo>
                  <a:cubicBezTo>
                    <a:pt x="f5" y="f47"/>
                    <a:pt x="f5" y="f47"/>
                    <a:pt x="f5" y="f48"/>
                  </a:cubicBezTo>
                  <a:cubicBezTo>
                    <a:pt x="f5" y="f49"/>
                    <a:pt x="f5" y="f27"/>
                    <a:pt x="f5" y="f50"/>
                  </a:cubicBezTo>
                  <a:cubicBezTo>
                    <a:pt x="f5" y="f51"/>
                    <a:pt x="f5" y="f52"/>
                    <a:pt x="f5" y="f53"/>
                  </a:cubicBezTo>
                  <a:cubicBezTo>
                    <a:pt x="f5" y="f21"/>
                    <a:pt x="f54" y="f5"/>
                    <a:pt x="f53" y="f21"/>
                  </a:cubicBezTo>
                  <a:cubicBezTo>
                    <a:pt x="f55" y="f17"/>
                    <a:pt x="f26" y="f13"/>
                    <a:pt x="f56" y="f57"/>
                  </a:cubicBezTo>
                  <a:cubicBezTo>
                    <a:pt x="f47" y="f9"/>
                    <a:pt x="f58" y="f11"/>
                    <a:pt x="f59" y="f9"/>
                  </a:cubicBezTo>
                  <a:cubicBezTo>
                    <a:pt x="f60" y="f9"/>
                    <a:pt x="f61" y="f9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47876F34-BCF2-B597-F53C-74BFA4573E17}"/>
                </a:ext>
              </a:extLst>
            </p:cNvPr>
            <p:cNvSpPr/>
            <p:nvPr/>
          </p:nvSpPr>
          <p:spPr>
            <a:xfrm>
              <a:off x="5538785" y="1914525"/>
              <a:ext cx="2365379" cy="25939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309"/>
                <a:gd name="f8" fmla="val 262"/>
                <a:gd name="f9" fmla="val 10"/>
                <a:gd name="f10" fmla="val 258"/>
                <a:gd name="f11" fmla="val 7"/>
                <a:gd name="f12" fmla="val 253"/>
                <a:gd name="f13" fmla="val 4"/>
                <a:gd name="f14" fmla="val 249"/>
                <a:gd name="f15" fmla="val 1"/>
                <a:gd name="f16" fmla="val 245"/>
                <a:gd name="f17" fmla="val 246"/>
                <a:gd name="f18" fmla="val 5"/>
                <a:gd name="f19" fmla="val 213"/>
                <a:gd name="f20" fmla="val 95"/>
                <a:gd name="f21" fmla="val 181"/>
                <a:gd name="f22" fmla="val 183"/>
                <a:gd name="f23" fmla="val 150"/>
                <a:gd name="f24" fmla="val 271"/>
                <a:gd name="f25" fmla="val 148"/>
                <a:gd name="f26" fmla="val 276"/>
                <a:gd name="f27" fmla="val 147"/>
                <a:gd name="f28" fmla="val 280"/>
                <a:gd name="f29" fmla="val 145"/>
                <a:gd name="f30" fmla="val 285"/>
                <a:gd name="f31" fmla="val 142"/>
                <a:gd name="f32" fmla="val 289"/>
                <a:gd name="f33" fmla="val 143"/>
                <a:gd name="f34" fmla="val 294"/>
                <a:gd name="f35" fmla="val 139"/>
                <a:gd name="f36" fmla="val 298"/>
                <a:gd name="f37" fmla="val 137"/>
                <a:gd name="f38" fmla="val 136"/>
                <a:gd name="f39" fmla="val 291"/>
                <a:gd name="f40" fmla="val 135"/>
                <a:gd name="f41" fmla="val 288"/>
                <a:gd name="f42" fmla="val 133"/>
                <a:gd name="f43" fmla="val 284"/>
                <a:gd name="f44" fmla="val 132"/>
                <a:gd name="f45" fmla="val 130"/>
                <a:gd name="f46" fmla="val 98"/>
                <a:gd name="f47" fmla="val 186"/>
                <a:gd name="f48" fmla="val 65"/>
                <a:gd name="f49" fmla="val 96"/>
                <a:gd name="f50" fmla="val 33"/>
                <a:gd name="f51" fmla="val 6"/>
                <a:gd name="f52" fmla="val 32"/>
                <a:gd name="f53" fmla="val 3"/>
                <a:gd name="f54" fmla="val 29"/>
                <a:gd name="f55" fmla="val 26"/>
                <a:gd name="f56" fmla="val 23"/>
                <a:gd name="f57" fmla="val 20"/>
                <a:gd name="f58" fmla="val 21"/>
                <a:gd name="f59" fmla="val 39"/>
                <a:gd name="f60" fmla="val 2"/>
                <a:gd name="f61" fmla="val 60"/>
                <a:gd name="f62" fmla="val 75"/>
                <a:gd name="f63" fmla="val 9"/>
                <a:gd name="f64" fmla="val 90"/>
                <a:gd name="f65" fmla="val 15"/>
                <a:gd name="f66" fmla="val 104"/>
                <a:gd name="f67" fmla="val 44"/>
                <a:gd name="f68" fmla="val 168"/>
                <a:gd name="f69" fmla="val 83"/>
                <a:gd name="f70" fmla="val 226"/>
                <a:gd name="f71" fmla="val 122"/>
                <a:gd name="f72" fmla="val 125"/>
                <a:gd name="f73" fmla="val 128"/>
                <a:gd name="f74" fmla="val 292"/>
                <a:gd name="f75" fmla="val 131"/>
                <a:gd name="f76" fmla="val 296"/>
                <a:gd name="f77" fmla="val 301"/>
                <a:gd name="f78" fmla="val 138"/>
                <a:gd name="f79" fmla="val 303"/>
                <a:gd name="f80" fmla="val 302"/>
                <a:gd name="f81" fmla="val 152"/>
                <a:gd name="f82" fmla="val 155"/>
                <a:gd name="f83" fmla="val 286"/>
                <a:gd name="f84" fmla="val 157"/>
                <a:gd name="f85" fmla="val 159"/>
                <a:gd name="f86" fmla="val 279"/>
                <a:gd name="f87" fmla="val 206"/>
                <a:gd name="f88" fmla="val 209"/>
                <a:gd name="f89" fmla="val 227"/>
                <a:gd name="f90" fmla="val 173"/>
                <a:gd name="f91" fmla="val 243"/>
                <a:gd name="f92" fmla="val 146"/>
                <a:gd name="f93" fmla="val 119"/>
                <a:gd name="f94" fmla="val 269"/>
                <a:gd name="f95" fmla="val 89"/>
                <a:gd name="f96" fmla="val 62"/>
                <a:gd name="f97" fmla="val 35"/>
                <a:gd name="f98" fmla="+- 0 0 -90"/>
                <a:gd name="f99" fmla="*/ f3 1 282"/>
                <a:gd name="f100" fmla="*/ f4 1 309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282"/>
                <a:gd name="f109" fmla="*/ f105 1 309"/>
                <a:gd name="f110" fmla="*/ 262 f106 1"/>
                <a:gd name="f111" fmla="*/ 10 f105 1"/>
                <a:gd name="f112" fmla="*/ 249 f106 1"/>
                <a:gd name="f113" fmla="*/ 1 f105 1"/>
                <a:gd name="f114" fmla="*/ 245 f106 1"/>
                <a:gd name="f115" fmla="*/ 7 f105 1"/>
                <a:gd name="f116" fmla="*/ 150 f106 1"/>
                <a:gd name="f117" fmla="*/ 271 f105 1"/>
                <a:gd name="f118" fmla="*/ 145 f106 1"/>
                <a:gd name="f119" fmla="*/ 285 f105 1"/>
                <a:gd name="f120" fmla="*/ 139 f106 1"/>
                <a:gd name="f121" fmla="*/ 298 f105 1"/>
                <a:gd name="f122" fmla="*/ 135 f106 1"/>
                <a:gd name="f123" fmla="*/ 288 f105 1"/>
                <a:gd name="f124" fmla="*/ 130 f106 1"/>
                <a:gd name="f125" fmla="*/ 276 f105 1"/>
                <a:gd name="f126" fmla="*/ 33 f106 1"/>
                <a:gd name="f127" fmla="*/ 6 f105 1"/>
                <a:gd name="f128" fmla="*/ 29 f106 1"/>
                <a:gd name="f129" fmla="*/ 0 f105 1"/>
                <a:gd name="f130" fmla="*/ 20 f106 1"/>
                <a:gd name="f131" fmla="*/ 2 f106 1"/>
                <a:gd name="f132" fmla="*/ 60 f105 1"/>
                <a:gd name="f133" fmla="*/ 15 f106 1"/>
                <a:gd name="f134" fmla="*/ 104 f105 1"/>
                <a:gd name="f135" fmla="*/ 122 f106 1"/>
                <a:gd name="f136" fmla="*/ 284 f105 1"/>
                <a:gd name="f137" fmla="*/ 131 f106 1"/>
                <a:gd name="f138" fmla="*/ 296 f105 1"/>
                <a:gd name="f139" fmla="*/ 137 f106 1"/>
                <a:gd name="f140" fmla="*/ 309 f105 1"/>
                <a:gd name="f141" fmla="*/ 152 f106 1"/>
                <a:gd name="f142" fmla="*/ 159 f106 1"/>
                <a:gd name="f143" fmla="*/ 279 f105 1"/>
                <a:gd name="f144" fmla="*/ 227 f106 1"/>
                <a:gd name="f145" fmla="*/ 173 f105 1"/>
                <a:gd name="f146" fmla="*/ 269 f106 1"/>
                <a:gd name="f147" fmla="*/ 89 f105 1"/>
                <a:gd name="f148" fmla="+- f107 0 f1"/>
                <a:gd name="f149" fmla="*/ f110 1 282"/>
                <a:gd name="f150" fmla="*/ f111 1 309"/>
                <a:gd name="f151" fmla="*/ f112 1 282"/>
                <a:gd name="f152" fmla="*/ f113 1 309"/>
                <a:gd name="f153" fmla="*/ f114 1 282"/>
                <a:gd name="f154" fmla="*/ f115 1 309"/>
                <a:gd name="f155" fmla="*/ f116 1 282"/>
                <a:gd name="f156" fmla="*/ f117 1 309"/>
                <a:gd name="f157" fmla="*/ f118 1 282"/>
                <a:gd name="f158" fmla="*/ f119 1 309"/>
                <a:gd name="f159" fmla="*/ f120 1 282"/>
                <a:gd name="f160" fmla="*/ f121 1 309"/>
                <a:gd name="f161" fmla="*/ f122 1 282"/>
                <a:gd name="f162" fmla="*/ f123 1 309"/>
                <a:gd name="f163" fmla="*/ f124 1 282"/>
                <a:gd name="f164" fmla="*/ f125 1 309"/>
                <a:gd name="f165" fmla="*/ f126 1 282"/>
                <a:gd name="f166" fmla="*/ f127 1 309"/>
                <a:gd name="f167" fmla="*/ f128 1 282"/>
                <a:gd name="f168" fmla="*/ f129 1 309"/>
                <a:gd name="f169" fmla="*/ f130 1 282"/>
                <a:gd name="f170" fmla="*/ f131 1 282"/>
                <a:gd name="f171" fmla="*/ f132 1 309"/>
                <a:gd name="f172" fmla="*/ f133 1 282"/>
                <a:gd name="f173" fmla="*/ f134 1 309"/>
                <a:gd name="f174" fmla="*/ f135 1 282"/>
                <a:gd name="f175" fmla="*/ f136 1 309"/>
                <a:gd name="f176" fmla="*/ f137 1 282"/>
                <a:gd name="f177" fmla="*/ f138 1 309"/>
                <a:gd name="f178" fmla="*/ f139 1 282"/>
                <a:gd name="f179" fmla="*/ f140 1 309"/>
                <a:gd name="f180" fmla="*/ f141 1 282"/>
                <a:gd name="f181" fmla="*/ f142 1 282"/>
                <a:gd name="f182" fmla="*/ f143 1 309"/>
                <a:gd name="f183" fmla="*/ f144 1 282"/>
                <a:gd name="f184" fmla="*/ f145 1 309"/>
                <a:gd name="f185" fmla="*/ f146 1 282"/>
                <a:gd name="f186" fmla="*/ f147 1 309"/>
                <a:gd name="f187" fmla="*/ 0 1 f108"/>
                <a:gd name="f188" fmla="*/ f102 1 f108"/>
                <a:gd name="f189" fmla="*/ 0 1 f109"/>
                <a:gd name="f190" fmla="*/ f103 1 f109"/>
                <a:gd name="f191" fmla="*/ f149 1 f108"/>
                <a:gd name="f192" fmla="*/ f150 1 f109"/>
                <a:gd name="f193" fmla="*/ f151 1 f108"/>
                <a:gd name="f194" fmla="*/ f152 1 f109"/>
                <a:gd name="f195" fmla="*/ f153 1 f108"/>
                <a:gd name="f196" fmla="*/ f154 1 f109"/>
                <a:gd name="f197" fmla="*/ f155 1 f108"/>
                <a:gd name="f198" fmla="*/ f156 1 f109"/>
                <a:gd name="f199" fmla="*/ f157 1 f108"/>
                <a:gd name="f200" fmla="*/ f158 1 f109"/>
                <a:gd name="f201" fmla="*/ f159 1 f108"/>
                <a:gd name="f202" fmla="*/ f160 1 f109"/>
                <a:gd name="f203" fmla="*/ f161 1 f108"/>
                <a:gd name="f204" fmla="*/ f162 1 f109"/>
                <a:gd name="f205" fmla="*/ f163 1 f108"/>
                <a:gd name="f206" fmla="*/ f164 1 f109"/>
                <a:gd name="f207" fmla="*/ f165 1 f108"/>
                <a:gd name="f208" fmla="*/ f166 1 f109"/>
                <a:gd name="f209" fmla="*/ f167 1 f108"/>
                <a:gd name="f210" fmla="*/ f168 1 f109"/>
                <a:gd name="f211" fmla="*/ f169 1 f108"/>
                <a:gd name="f212" fmla="*/ f170 1 f108"/>
                <a:gd name="f213" fmla="*/ f171 1 f109"/>
                <a:gd name="f214" fmla="*/ f172 1 f108"/>
                <a:gd name="f215" fmla="*/ f173 1 f109"/>
                <a:gd name="f216" fmla="*/ f174 1 f108"/>
                <a:gd name="f217" fmla="*/ f175 1 f109"/>
                <a:gd name="f218" fmla="*/ f176 1 f108"/>
                <a:gd name="f219" fmla="*/ f177 1 f109"/>
                <a:gd name="f220" fmla="*/ f178 1 f108"/>
                <a:gd name="f221" fmla="*/ f179 1 f109"/>
                <a:gd name="f222" fmla="*/ f180 1 f108"/>
                <a:gd name="f223" fmla="*/ f181 1 f108"/>
                <a:gd name="f224" fmla="*/ f182 1 f109"/>
                <a:gd name="f225" fmla="*/ f183 1 f108"/>
                <a:gd name="f226" fmla="*/ f184 1 f109"/>
                <a:gd name="f227" fmla="*/ f185 1 f108"/>
                <a:gd name="f228" fmla="*/ f186 1 f109"/>
                <a:gd name="f229" fmla="*/ f187 f99 1"/>
                <a:gd name="f230" fmla="*/ f188 f99 1"/>
                <a:gd name="f231" fmla="*/ f190 f100 1"/>
                <a:gd name="f232" fmla="*/ f189 f100 1"/>
                <a:gd name="f233" fmla="*/ f191 f99 1"/>
                <a:gd name="f234" fmla="*/ f192 f100 1"/>
                <a:gd name="f235" fmla="*/ f193 f99 1"/>
                <a:gd name="f236" fmla="*/ f194 f100 1"/>
                <a:gd name="f237" fmla="*/ f195 f99 1"/>
                <a:gd name="f238" fmla="*/ f196 f100 1"/>
                <a:gd name="f239" fmla="*/ f197 f99 1"/>
                <a:gd name="f240" fmla="*/ f198 f100 1"/>
                <a:gd name="f241" fmla="*/ f199 f99 1"/>
                <a:gd name="f242" fmla="*/ f200 f100 1"/>
                <a:gd name="f243" fmla="*/ f201 f99 1"/>
                <a:gd name="f244" fmla="*/ f202 f100 1"/>
                <a:gd name="f245" fmla="*/ f203 f99 1"/>
                <a:gd name="f246" fmla="*/ f204 f100 1"/>
                <a:gd name="f247" fmla="*/ f205 f99 1"/>
                <a:gd name="f248" fmla="*/ f206 f100 1"/>
                <a:gd name="f249" fmla="*/ f207 f99 1"/>
                <a:gd name="f250" fmla="*/ f208 f100 1"/>
                <a:gd name="f251" fmla="*/ f209 f99 1"/>
                <a:gd name="f252" fmla="*/ f210 f100 1"/>
                <a:gd name="f253" fmla="*/ f211 f99 1"/>
                <a:gd name="f254" fmla="*/ f212 f99 1"/>
                <a:gd name="f255" fmla="*/ f213 f100 1"/>
                <a:gd name="f256" fmla="*/ f214 f99 1"/>
                <a:gd name="f257" fmla="*/ f215 f100 1"/>
                <a:gd name="f258" fmla="*/ f216 f99 1"/>
                <a:gd name="f259" fmla="*/ f217 f100 1"/>
                <a:gd name="f260" fmla="*/ f218 f99 1"/>
                <a:gd name="f261" fmla="*/ f219 f100 1"/>
                <a:gd name="f262" fmla="*/ f220 f99 1"/>
                <a:gd name="f263" fmla="*/ f221 f100 1"/>
                <a:gd name="f264" fmla="*/ f222 f99 1"/>
                <a:gd name="f265" fmla="*/ f223 f99 1"/>
                <a:gd name="f266" fmla="*/ f224 f100 1"/>
                <a:gd name="f267" fmla="*/ f225 f99 1"/>
                <a:gd name="f268" fmla="*/ f226 f100 1"/>
                <a:gd name="f269" fmla="*/ f227 f99 1"/>
                <a:gd name="f270" fmla="*/ f228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8">
                  <a:pos x="f233" y="f234"/>
                </a:cxn>
                <a:cxn ang="f148">
                  <a:pos x="f235" y="f236"/>
                </a:cxn>
                <a:cxn ang="f148">
                  <a:pos x="f237" y="f238"/>
                </a:cxn>
                <a:cxn ang="f148">
                  <a:pos x="f239" y="f240"/>
                </a:cxn>
                <a:cxn ang="f148">
                  <a:pos x="f241" y="f242"/>
                </a:cxn>
                <a:cxn ang="f148">
                  <a:pos x="f243" y="f244"/>
                </a:cxn>
                <a:cxn ang="f148">
                  <a:pos x="f245" y="f246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7" y="f248"/>
                </a:cxn>
                <a:cxn ang="f148">
                  <a:pos x="f249" y="f250"/>
                </a:cxn>
                <a:cxn ang="f148">
                  <a:pos x="f251" y="f252"/>
                </a:cxn>
                <a:cxn ang="f148">
                  <a:pos x="f253" y="f238"/>
                </a:cxn>
                <a:cxn ang="f148">
                  <a:pos x="f254" y="f255"/>
                </a:cxn>
                <a:cxn ang="f148">
                  <a:pos x="f256" y="f257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58" y="f259"/>
                </a:cxn>
                <a:cxn ang="f148">
                  <a:pos x="f260" y="f261"/>
                </a:cxn>
                <a:cxn ang="f148">
                  <a:pos x="f260" y="f261"/>
                </a:cxn>
                <a:cxn ang="f148">
                  <a:pos x="f262" y="f263"/>
                </a:cxn>
                <a:cxn ang="f148">
                  <a:pos x="f264" y="f24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5" y="f266"/>
                </a:cxn>
                <a:cxn ang="f148">
                  <a:pos x="f267" y="f268"/>
                </a:cxn>
                <a:cxn ang="f148">
                  <a:pos x="f269" y="f270"/>
                </a:cxn>
                <a:cxn ang="f148">
                  <a:pos x="f233" y="f234"/>
                </a:cxn>
              </a:cxnLst>
              <a:rect l="f229" t="f232" r="f230" b="f231"/>
              <a:pathLst>
                <a:path w="282" h="30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5"/>
                    <a:pt x="f17" y="f18"/>
                    <a:pt x="f16" y="f11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4"/>
                    <a:pt x="f38" y="f39"/>
                    <a:pt x="f40" y="f41"/>
                  </a:cubicBezTo>
                  <a:cubicBezTo>
                    <a:pt x="f42" y="f43"/>
                    <a:pt x="f44" y="f28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5" y="f26"/>
                    <a:pt x="f45" y="f26"/>
                    <a:pt x="f45" y="f26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2" y="f15"/>
                    <a:pt x="f54" y="f5"/>
                  </a:cubicBezTo>
                  <a:cubicBezTo>
                    <a:pt x="f55" y="f53"/>
                    <a:pt x="f56" y="f18"/>
                    <a:pt x="f57" y="f11"/>
                  </a:cubicBezTo>
                  <a:cubicBezTo>
                    <a:pt x="f18" y="f58"/>
                    <a:pt x="f5" y="f59"/>
                    <a:pt x="f60" y="f61"/>
                  </a:cubicBezTo>
                  <a:cubicBezTo>
                    <a:pt x="f13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1" y="f43"/>
                    <a:pt x="f71" y="f43"/>
                    <a:pt x="f71" y="f43"/>
                  </a:cubicBezTo>
                  <a:cubicBezTo>
                    <a:pt x="f72" y="f41"/>
                    <a:pt x="f73" y="f74"/>
                    <a:pt x="f75" y="f76"/>
                  </a:cubicBezTo>
                  <a:cubicBezTo>
                    <a:pt x="f75" y="f76"/>
                    <a:pt x="f75" y="f76"/>
                    <a:pt x="f75" y="f76"/>
                  </a:cubicBezTo>
                  <a:cubicBezTo>
                    <a:pt x="f42" y="f77"/>
                    <a:pt x="f78" y="f79"/>
                    <a:pt x="f37" y="f7"/>
                  </a:cubicBezTo>
                  <a:cubicBezTo>
                    <a:pt x="f33" y="f80"/>
                    <a:pt x="f25" y="f76"/>
                    <a:pt x="f81" y="f41"/>
                  </a:cubicBezTo>
                  <a:cubicBezTo>
                    <a:pt x="f82" y="f83"/>
                    <a:pt x="f84" y="f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85" y="f86"/>
                    <a:pt x="f85" y="f86"/>
                    <a:pt x="f85" y="f86"/>
                  </a:cubicBezTo>
                  <a:cubicBezTo>
                    <a:pt x="f22" y="f16"/>
                    <a:pt x="f87" y="f88"/>
                    <a:pt x="f89" y="f90"/>
                  </a:cubicBezTo>
                  <a:cubicBezTo>
                    <a:pt x="f91" y="f92"/>
                    <a:pt x="f10" y="f93"/>
                    <a:pt x="f94" y="f95"/>
                  </a:cubicBezTo>
                  <a:cubicBezTo>
                    <a:pt x="f86" y="f96"/>
                    <a:pt x="f6" y="f97"/>
                    <a:pt x="f8" y="f9"/>
                  </a:cubicBezTo>
                  <a:close/>
                </a:path>
              </a:pathLst>
            </a:custGeom>
            <a:solidFill>
              <a:srgbClr val="16575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6" name="Google Shape;85;p10">
            <a:extLst>
              <a:ext uri="{FF2B5EF4-FFF2-40B4-BE49-F238E27FC236}">
                <a16:creationId xmlns:a16="http://schemas.microsoft.com/office/drawing/2014/main" id="{E4048C5A-E65B-7385-B938-A10266812729}"/>
              </a:ext>
            </a:extLst>
          </p:cNvPr>
          <p:cNvSpPr/>
          <p:nvPr/>
        </p:nvSpPr>
        <p:spPr>
          <a:xfrm>
            <a:off x="8896801" y="0"/>
            <a:ext cx="247198" cy="530699"/>
          </a:xfrm>
          <a:prstGeom prst="rect">
            <a:avLst/>
          </a:pr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11445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86;p10">
            <a:extLst>
              <a:ext uri="{FF2B5EF4-FFF2-40B4-BE49-F238E27FC236}">
                <a16:creationId xmlns:a16="http://schemas.microsoft.com/office/drawing/2014/main" id="{296E04AC-587A-01BA-A6FE-DDCF11FF7554}"/>
              </a:ext>
            </a:extLst>
          </p:cNvPr>
          <p:cNvSpPr/>
          <p:nvPr/>
        </p:nvSpPr>
        <p:spPr>
          <a:xfrm>
            <a:off x="8896801" y="500624"/>
            <a:ext cx="247198" cy="1058701"/>
          </a:xfrm>
          <a:prstGeom prst="rect">
            <a:avLst/>
          </a:prstGeom>
          <a:solidFill>
            <a:srgbClr val="124057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Google Shape;87;p10">
            <a:extLst>
              <a:ext uri="{FF2B5EF4-FFF2-40B4-BE49-F238E27FC236}">
                <a16:creationId xmlns:a16="http://schemas.microsoft.com/office/drawing/2014/main" id="{9646D0DD-4BA3-2F37-F2A7-769753F6E440}"/>
              </a:ext>
            </a:extLst>
          </p:cNvPr>
          <p:cNvSpPr/>
          <p:nvPr/>
        </p:nvSpPr>
        <p:spPr>
          <a:xfrm>
            <a:off x="8896801" y="1553410"/>
            <a:ext cx="247198" cy="1532698"/>
          </a:xfrm>
          <a:prstGeom prst="rect">
            <a:avLst/>
          </a:prstGeom>
          <a:solidFill>
            <a:srgbClr val="16575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88;p10">
            <a:extLst>
              <a:ext uri="{FF2B5EF4-FFF2-40B4-BE49-F238E27FC236}">
                <a16:creationId xmlns:a16="http://schemas.microsoft.com/office/drawing/2014/main" id="{6BB41401-16C9-AC02-10CA-B86E919CA51B}"/>
              </a:ext>
            </a:extLst>
          </p:cNvPr>
          <p:cNvSpPr/>
          <p:nvPr/>
        </p:nvSpPr>
        <p:spPr>
          <a:xfrm>
            <a:off x="8896801" y="3086099"/>
            <a:ext cx="247198" cy="605396"/>
          </a:xfrm>
          <a:prstGeom prst="rect">
            <a:avLst/>
          </a:prstGeom>
          <a:solidFill>
            <a:srgbClr val="3B8D6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Google Shape;89;p10">
            <a:extLst>
              <a:ext uri="{FF2B5EF4-FFF2-40B4-BE49-F238E27FC236}">
                <a16:creationId xmlns:a16="http://schemas.microsoft.com/office/drawing/2014/main" id="{C2EAA029-5A0C-61F4-2422-ABF476C5FC86}"/>
              </a:ext>
            </a:extLst>
          </p:cNvPr>
          <p:cNvSpPr/>
          <p:nvPr/>
        </p:nvSpPr>
        <p:spPr>
          <a:xfrm>
            <a:off x="8896801" y="3691496"/>
            <a:ext cx="247198" cy="1452003"/>
          </a:xfrm>
          <a:prstGeom prst="rect">
            <a:avLst/>
          </a:prstGeom>
          <a:solidFill>
            <a:srgbClr val="94BF6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2;p20">
            <a:extLst>
              <a:ext uri="{FF2B5EF4-FFF2-40B4-BE49-F238E27FC236}">
                <a16:creationId xmlns:a16="http://schemas.microsoft.com/office/drawing/2014/main" id="{2BE67839-0582-FF49-8329-AB66C02B4C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6026" y="2571749"/>
            <a:ext cx="3660297" cy="3158703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b="1"/>
              <a:t>White</a:t>
            </a:r>
          </a:p>
          <a:p>
            <a:pPr marL="0" lvl="0" indent="0" algn="ctr">
              <a:buNone/>
            </a:pPr>
            <a:r>
              <a:rPr lang="en-US"/>
              <a:t>Is the color of milk and fresh snow, the color produced by the combination of all the colors of the visible spectrum.</a:t>
            </a:r>
          </a:p>
        </p:txBody>
      </p:sp>
      <p:sp>
        <p:nvSpPr>
          <p:cNvPr id="3" name="Google Shape;193;p20">
            <a:extLst>
              <a:ext uri="{FF2B5EF4-FFF2-40B4-BE49-F238E27FC236}">
                <a16:creationId xmlns:a16="http://schemas.microsoft.com/office/drawing/2014/main" id="{6367656F-9DBD-B9B4-9655-7E6B376E6BA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You can also split your content</a:t>
            </a:r>
          </a:p>
        </p:txBody>
      </p:sp>
      <p:sp>
        <p:nvSpPr>
          <p:cNvPr id="4" name="Google Shape;194;p20">
            <a:extLst>
              <a:ext uri="{FF2B5EF4-FFF2-40B4-BE49-F238E27FC236}">
                <a16:creationId xmlns:a16="http://schemas.microsoft.com/office/drawing/2014/main" id="{D7D8BD36-2ACE-71E0-4647-8EA41EB3469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026621" y="2571749"/>
            <a:ext cx="3660297" cy="3158703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b="1"/>
              <a:t>Black</a:t>
            </a:r>
          </a:p>
          <a:p>
            <a:pPr marL="0" lvl="0" indent="0" algn="ctr">
              <a:buNone/>
            </a:pPr>
            <a:r>
              <a:rPr lang="en-US"/>
              <a:t>Is the color of coal, ebony, and of outer space. It is the darkest color, the result of the absence of or complete absorption of light.</a:t>
            </a:r>
          </a:p>
        </p:txBody>
      </p:sp>
      <p:sp>
        <p:nvSpPr>
          <p:cNvPr id="5" name="Google Shape;202;p20">
            <a:extLst>
              <a:ext uri="{FF2B5EF4-FFF2-40B4-BE49-F238E27FC236}">
                <a16:creationId xmlns:a16="http://schemas.microsoft.com/office/drawing/2014/main" id="{90AC9998-B1F6-BC9E-4118-F6BC32D22A85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32A7A72-CB27-49A5-B80B-34F708458234}" type="slidenum">
              <a:t>8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grpSp>
        <p:nvGrpSpPr>
          <p:cNvPr id="6" name="Grupo 1">
            <a:extLst>
              <a:ext uri="{FF2B5EF4-FFF2-40B4-BE49-F238E27FC236}">
                <a16:creationId xmlns:a16="http://schemas.microsoft.com/office/drawing/2014/main" id="{517C7B8C-ABB8-D067-CE67-B90D459BB316}"/>
              </a:ext>
            </a:extLst>
          </p:cNvPr>
          <p:cNvGrpSpPr/>
          <p:nvPr/>
        </p:nvGrpSpPr>
        <p:grpSpPr>
          <a:xfrm>
            <a:off x="223342" y="775676"/>
            <a:ext cx="606676" cy="575057"/>
            <a:chOff x="223342" y="775676"/>
            <a:chExt cx="606676" cy="575057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5E87B25D-43A6-1DC4-A66C-B960E78346B4}"/>
                </a:ext>
              </a:extLst>
            </p:cNvPr>
            <p:cNvSpPr/>
            <p:nvPr/>
          </p:nvSpPr>
          <p:spPr>
            <a:xfrm>
              <a:off x="367515" y="846268"/>
              <a:ext cx="316967" cy="4439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0"/>
                <a:gd name="f7" fmla="val 308"/>
                <a:gd name="f8" fmla="val 10"/>
                <a:gd name="f9" fmla="val 2"/>
                <a:gd name="f10" fmla="val 8"/>
                <a:gd name="f11" fmla="val 4"/>
                <a:gd name="f12" fmla="val 5"/>
                <a:gd name="f13" fmla="val 1"/>
                <a:gd name="f14" fmla="val 7"/>
                <a:gd name="f15" fmla="val 9"/>
                <a:gd name="f16" fmla="val 19"/>
                <a:gd name="f17" fmla="val 13"/>
                <a:gd name="f18" fmla="val 28"/>
                <a:gd name="f19" fmla="val 23"/>
                <a:gd name="f20" fmla="val 37"/>
                <a:gd name="f21" fmla="val 32"/>
                <a:gd name="f22" fmla="val 39"/>
                <a:gd name="f23" fmla="val 34"/>
                <a:gd name="f24" fmla="val 40"/>
                <a:gd name="f25" fmla="val 41"/>
                <a:gd name="f26" fmla="val 42"/>
                <a:gd name="f27" fmla="val 43"/>
                <a:gd name="f28" fmla="val 54"/>
                <a:gd name="f29" fmla="val 53"/>
                <a:gd name="f30" fmla="val 58"/>
                <a:gd name="f31" fmla="val 61"/>
                <a:gd name="f32" fmla="val 57"/>
                <a:gd name="f33" fmla="val 64"/>
                <a:gd name="f34" fmla="val 60"/>
                <a:gd name="f35" fmla="val 70"/>
                <a:gd name="f36" fmla="val 67"/>
                <a:gd name="f37" fmla="val 71"/>
                <a:gd name="f38" fmla="val 76"/>
                <a:gd name="f39" fmla="val 80"/>
                <a:gd name="f40" fmla="val 83"/>
                <a:gd name="f41" fmla="val 48"/>
                <a:gd name="f42" fmla="val 88"/>
                <a:gd name="f43" fmla="val 44"/>
                <a:gd name="f44" fmla="val 102"/>
                <a:gd name="f45" fmla="val 117"/>
                <a:gd name="f46" fmla="val 131"/>
                <a:gd name="f47" fmla="val 137"/>
                <a:gd name="f48" fmla="val 47"/>
                <a:gd name="f49" fmla="val 140"/>
                <a:gd name="f50" fmla="val 144"/>
                <a:gd name="f51" fmla="val 149"/>
                <a:gd name="f52" fmla="val 66"/>
                <a:gd name="f53" fmla="val 150"/>
                <a:gd name="f54" fmla="val 156"/>
                <a:gd name="f55" fmla="val 159"/>
                <a:gd name="f56" fmla="val 162"/>
                <a:gd name="f57" fmla="val 168"/>
                <a:gd name="f58" fmla="val 169"/>
                <a:gd name="f59" fmla="val 171"/>
                <a:gd name="f60" fmla="val 173"/>
                <a:gd name="f61" fmla="val 177"/>
                <a:gd name="f62" fmla="val 178"/>
                <a:gd name="f63" fmla="val 52"/>
                <a:gd name="f64" fmla="val 49"/>
                <a:gd name="f65" fmla="val 179"/>
                <a:gd name="f66" fmla="val 45"/>
                <a:gd name="f67" fmla="val 189"/>
                <a:gd name="f68" fmla="val 25"/>
                <a:gd name="f69" fmla="val 201"/>
                <a:gd name="f70" fmla="val 14"/>
                <a:gd name="f71" fmla="val 212"/>
                <a:gd name="f72" fmla="val 213"/>
                <a:gd name="f73" fmla="val 214"/>
                <a:gd name="f74" fmla="val 216"/>
                <a:gd name="f75" fmla="val 219"/>
                <a:gd name="f76" fmla="val 11"/>
                <a:gd name="f77" fmla="val 187"/>
                <a:gd name="f78" fmla="val 101"/>
                <a:gd name="f79" fmla="val 155"/>
                <a:gd name="f80" fmla="val 191"/>
                <a:gd name="f81" fmla="val 122"/>
                <a:gd name="f82" fmla="val 281"/>
                <a:gd name="f83" fmla="val 121"/>
                <a:gd name="f84" fmla="val 286"/>
                <a:gd name="f85" fmla="val 120"/>
                <a:gd name="f86" fmla="val 291"/>
                <a:gd name="f87" fmla="val 118"/>
                <a:gd name="f88" fmla="val 296"/>
                <a:gd name="f89" fmla="val 298"/>
                <a:gd name="f90" fmla="val 116"/>
                <a:gd name="f91" fmla="val 301"/>
                <a:gd name="f92" fmla="val 115"/>
                <a:gd name="f93" fmla="val 304"/>
                <a:gd name="f94" fmla="val 114"/>
                <a:gd name="f95" fmla="val 306"/>
                <a:gd name="f96" fmla="val 113"/>
                <a:gd name="f97" fmla="val 110"/>
                <a:gd name="f98" fmla="val 107"/>
                <a:gd name="f99" fmla="val 305"/>
                <a:gd name="f100" fmla="val 106"/>
                <a:gd name="f101" fmla="val 303"/>
                <a:gd name="f102" fmla="val 105"/>
                <a:gd name="f103" fmla="val 302"/>
                <a:gd name="f104" fmla="val 104"/>
                <a:gd name="f105" fmla="val 299"/>
                <a:gd name="f106" fmla="val 295"/>
                <a:gd name="f107" fmla="val 290"/>
                <a:gd name="f108" fmla="val 99"/>
                <a:gd name="f109" fmla="val 194"/>
                <a:gd name="f110" fmla="val 33"/>
                <a:gd name="f111" fmla="+- 0 0 -90"/>
                <a:gd name="f112" fmla="*/ f3 1 220"/>
                <a:gd name="f113" fmla="*/ f4 1 308"/>
                <a:gd name="f114" fmla="val f5"/>
                <a:gd name="f115" fmla="val f6"/>
                <a:gd name="f116" fmla="val f7"/>
                <a:gd name="f117" fmla="*/ f111 f0 1"/>
                <a:gd name="f118" fmla="+- f116 0 f114"/>
                <a:gd name="f119" fmla="+- f115 0 f114"/>
                <a:gd name="f120" fmla="*/ f117 1 f2"/>
                <a:gd name="f121" fmla="*/ f119 1 220"/>
                <a:gd name="f122" fmla="*/ f118 1 308"/>
                <a:gd name="f123" fmla="*/ 0 f119 1"/>
                <a:gd name="f124" fmla="*/ 10 f118 1"/>
                <a:gd name="f125" fmla="*/ 4 f119 1"/>
                <a:gd name="f126" fmla="*/ 1 f118 1"/>
                <a:gd name="f127" fmla="*/ 10 f119 1"/>
                <a:gd name="f128" fmla="*/ 4 f118 1"/>
                <a:gd name="f129" fmla="*/ 37 f119 1"/>
                <a:gd name="f130" fmla="*/ 32 f118 1"/>
                <a:gd name="f131" fmla="*/ 41 f119 1"/>
                <a:gd name="f132" fmla="*/ 40 f118 1"/>
                <a:gd name="f133" fmla="*/ 42 f119 1"/>
                <a:gd name="f134" fmla="*/ 43 f118 1"/>
                <a:gd name="f135" fmla="*/ 53 f119 1"/>
                <a:gd name="f136" fmla="*/ 53 f118 1"/>
                <a:gd name="f137" fmla="*/ 64 f119 1"/>
                <a:gd name="f138" fmla="*/ 60 f118 1"/>
                <a:gd name="f139" fmla="*/ 76 f119 1"/>
                <a:gd name="f140" fmla="*/ 88 f119 1"/>
                <a:gd name="f141" fmla="*/ 44 f118 1"/>
                <a:gd name="f142" fmla="*/ 131 f119 1"/>
                <a:gd name="f143" fmla="*/ 144 f119 1"/>
                <a:gd name="f144" fmla="*/ 156 f119 1"/>
                <a:gd name="f145" fmla="*/ 168 f119 1"/>
                <a:gd name="f146" fmla="*/ 173 f119 1"/>
                <a:gd name="f147" fmla="*/ 54 f118 1"/>
                <a:gd name="f148" fmla="*/ 178 f119 1"/>
                <a:gd name="f149" fmla="*/ 49 f118 1"/>
                <a:gd name="f150" fmla="*/ 179 f119 1"/>
                <a:gd name="f151" fmla="*/ 37 f118 1"/>
                <a:gd name="f152" fmla="*/ 212 f119 1"/>
                <a:gd name="f153" fmla="*/ 2 f118 1"/>
                <a:gd name="f154" fmla="*/ 216 f119 1"/>
                <a:gd name="f155" fmla="*/ 220 f119 1"/>
                <a:gd name="f156" fmla="*/ 11 f118 1"/>
                <a:gd name="f157" fmla="*/ 122 f119 1"/>
                <a:gd name="f158" fmla="*/ 281 f118 1"/>
                <a:gd name="f159" fmla="*/ 118 f119 1"/>
                <a:gd name="f160" fmla="*/ 296 f118 1"/>
                <a:gd name="f161" fmla="*/ 115 f119 1"/>
                <a:gd name="f162" fmla="*/ 304 f118 1"/>
                <a:gd name="f163" fmla="*/ 110 f119 1"/>
                <a:gd name="f164" fmla="*/ 308 f118 1"/>
                <a:gd name="f165" fmla="*/ 106 f119 1"/>
                <a:gd name="f166" fmla="*/ 303 f118 1"/>
                <a:gd name="f167" fmla="*/ 104 f119 1"/>
                <a:gd name="f168" fmla="*/ 299 f118 1"/>
                <a:gd name="f169" fmla="*/ 99 f119 1"/>
                <a:gd name="f170" fmla="*/ 286 f118 1"/>
                <a:gd name="f171" fmla="+- f120 0 f1"/>
                <a:gd name="f172" fmla="*/ f123 1 220"/>
                <a:gd name="f173" fmla="*/ f124 1 308"/>
                <a:gd name="f174" fmla="*/ f125 1 220"/>
                <a:gd name="f175" fmla="*/ f126 1 308"/>
                <a:gd name="f176" fmla="*/ f127 1 220"/>
                <a:gd name="f177" fmla="*/ f128 1 308"/>
                <a:gd name="f178" fmla="*/ f129 1 220"/>
                <a:gd name="f179" fmla="*/ f130 1 308"/>
                <a:gd name="f180" fmla="*/ f131 1 220"/>
                <a:gd name="f181" fmla="*/ f132 1 308"/>
                <a:gd name="f182" fmla="*/ f133 1 220"/>
                <a:gd name="f183" fmla="*/ f134 1 308"/>
                <a:gd name="f184" fmla="*/ f135 1 220"/>
                <a:gd name="f185" fmla="*/ f136 1 308"/>
                <a:gd name="f186" fmla="*/ f137 1 220"/>
                <a:gd name="f187" fmla="*/ f138 1 308"/>
                <a:gd name="f188" fmla="*/ f139 1 220"/>
                <a:gd name="f189" fmla="*/ f140 1 220"/>
                <a:gd name="f190" fmla="*/ f141 1 308"/>
                <a:gd name="f191" fmla="*/ f142 1 220"/>
                <a:gd name="f192" fmla="*/ f143 1 220"/>
                <a:gd name="f193" fmla="*/ f144 1 220"/>
                <a:gd name="f194" fmla="*/ f145 1 220"/>
                <a:gd name="f195" fmla="*/ f146 1 220"/>
                <a:gd name="f196" fmla="*/ f147 1 308"/>
                <a:gd name="f197" fmla="*/ f148 1 220"/>
                <a:gd name="f198" fmla="*/ f149 1 308"/>
                <a:gd name="f199" fmla="*/ f150 1 220"/>
                <a:gd name="f200" fmla="*/ f151 1 308"/>
                <a:gd name="f201" fmla="*/ f152 1 220"/>
                <a:gd name="f202" fmla="*/ f153 1 308"/>
                <a:gd name="f203" fmla="*/ f154 1 220"/>
                <a:gd name="f204" fmla="*/ f155 1 220"/>
                <a:gd name="f205" fmla="*/ f156 1 308"/>
                <a:gd name="f206" fmla="*/ f157 1 220"/>
                <a:gd name="f207" fmla="*/ f158 1 308"/>
                <a:gd name="f208" fmla="*/ f159 1 220"/>
                <a:gd name="f209" fmla="*/ f160 1 308"/>
                <a:gd name="f210" fmla="*/ f161 1 220"/>
                <a:gd name="f211" fmla="*/ f162 1 308"/>
                <a:gd name="f212" fmla="*/ f163 1 220"/>
                <a:gd name="f213" fmla="*/ f164 1 308"/>
                <a:gd name="f214" fmla="*/ f165 1 220"/>
                <a:gd name="f215" fmla="*/ f166 1 308"/>
                <a:gd name="f216" fmla="*/ f167 1 220"/>
                <a:gd name="f217" fmla="*/ f168 1 308"/>
                <a:gd name="f218" fmla="*/ f169 1 220"/>
                <a:gd name="f219" fmla="*/ f170 1 308"/>
                <a:gd name="f220" fmla="*/ 0 1 f121"/>
                <a:gd name="f221" fmla="*/ f115 1 f121"/>
                <a:gd name="f222" fmla="*/ 0 1 f122"/>
                <a:gd name="f223" fmla="*/ f116 1 f122"/>
                <a:gd name="f224" fmla="*/ f172 1 f121"/>
                <a:gd name="f225" fmla="*/ f173 1 f122"/>
                <a:gd name="f226" fmla="*/ f174 1 f121"/>
                <a:gd name="f227" fmla="*/ f175 1 f122"/>
                <a:gd name="f228" fmla="*/ f176 1 f121"/>
                <a:gd name="f229" fmla="*/ f177 1 f122"/>
                <a:gd name="f230" fmla="*/ f178 1 f121"/>
                <a:gd name="f231" fmla="*/ f179 1 f122"/>
                <a:gd name="f232" fmla="*/ f180 1 f121"/>
                <a:gd name="f233" fmla="*/ f181 1 f122"/>
                <a:gd name="f234" fmla="*/ f182 1 f121"/>
                <a:gd name="f235" fmla="*/ f183 1 f122"/>
                <a:gd name="f236" fmla="*/ f184 1 f121"/>
                <a:gd name="f237" fmla="*/ f185 1 f122"/>
                <a:gd name="f238" fmla="*/ f186 1 f121"/>
                <a:gd name="f239" fmla="*/ f187 1 f122"/>
                <a:gd name="f240" fmla="*/ f188 1 f121"/>
                <a:gd name="f241" fmla="*/ f189 1 f121"/>
                <a:gd name="f242" fmla="*/ f190 1 f122"/>
                <a:gd name="f243" fmla="*/ f191 1 f121"/>
                <a:gd name="f244" fmla="*/ f192 1 f121"/>
                <a:gd name="f245" fmla="*/ f193 1 f121"/>
                <a:gd name="f246" fmla="*/ f194 1 f121"/>
                <a:gd name="f247" fmla="*/ f195 1 f121"/>
                <a:gd name="f248" fmla="*/ f196 1 f122"/>
                <a:gd name="f249" fmla="*/ f197 1 f121"/>
                <a:gd name="f250" fmla="*/ f198 1 f122"/>
                <a:gd name="f251" fmla="*/ f199 1 f121"/>
                <a:gd name="f252" fmla="*/ f200 1 f122"/>
                <a:gd name="f253" fmla="*/ f201 1 f121"/>
                <a:gd name="f254" fmla="*/ f202 1 f122"/>
                <a:gd name="f255" fmla="*/ f203 1 f121"/>
                <a:gd name="f256" fmla="*/ f204 1 f121"/>
                <a:gd name="f257" fmla="*/ f205 1 f122"/>
                <a:gd name="f258" fmla="*/ f206 1 f121"/>
                <a:gd name="f259" fmla="*/ f207 1 f122"/>
                <a:gd name="f260" fmla="*/ f208 1 f121"/>
                <a:gd name="f261" fmla="*/ f209 1 f122"/>
                <a:gd name="f262" fmla="*/ f210 1 f121"/>
                <a:gd name="f263" fmla="*/ f211 1 f122"/>
                <a:gd name="f264" fmla="*/ f212 1 f121"/>
                <a:gd name="f265" fmla="*/ f213 1 f122"/>
                <a:gd name="f266" fmla="*/ f214 1 f121"/>
                <a:gd name="f267" fmla="*/ f215 1 f122"/>
                <a:gd name="f268" fmla="*/ f216 1 f121"/>
                <a:gd name="f269" fmla="*/ f217 1 f122"/>
                <a:gd name="f270" fmla="*/ f218 1 f121"/>
                <a:gd name="f271" fmla="*/ f219 1 f122"/>
                <a:gd name="f272" fmla="*/ f220 f112 1"/>
                <a:gd name="f273" fmla="*/ f221 f112 1"/>
                <a:gd name="f274" fmla="*/ f223 f113 1"/>
                <a:gd name="f275" fmla="*/ f222 f113 1"/>
                <a:gd name="f276" fmla="*/ f224 f112 1"/>
                <a:gd name="f277" fmla="*/ f225 f113 1"/>
                <a:gd name="f278" fmla="*/ f226 f112 1"/>
                <a:gd name="f279" fmla="*/ f227 f113 1"/>
                <a:gd name="f280" fmla="*/ f228 f112 1"/>
                <a:gd name="f281" fmla="*/ f229 f113 1"/>
                <a:gd name="f282" fmla="*/ f230 f112 1"/>
                <a:gd name="f283" fmla="*/ f231 f113 1"/>
                <a:gd name="f284" fmla="*/ f232 f112 1"/>
                <a:gd name="f285" fmla="*/ f233 f113 1"/>
                <a:gd name="f286" fmla="*/ f234 f112 1"/>
                <a:gd name="f287" fmla="*/ f235 f113 1"/>
                <a:gd name="f288" fmla="*/ f236 f112 1"/>
                <a:gd name="f289" fmla="*/ f237 f113 1"/>
                <a:gd name="f290" fmla="*/ f238 f112 1"/>
                <a:gd name="f291" fmla="*/ f239 f113 1"/>
                <a:gd name="f292" fmla="*/ f240 f112 1"/>
                <a:gd name="f293" fmla="*/ f241 f112 1"/>
                <a:gd name="f294" fmla="*/ f242 f113 1"/>
                <a:gd name="f295" fmla="*/ f243 f112 1"/>
                <a:gd name="f296" fmla="*/ f244 f112 1"/>
                <a:gd name="f297" fmla="*/ f245 f112 1"/>
                <a:gd name="f298" fmla="*/ f246 f112 1"/>
                <a:gd name="f299" fmla="*/ f247 f112 1"/>
                <a:gd name="f300" fmla="*/ f248 f113 1"/>
                <a:gd name="f301" fmla="*/ f249 f112 1"/>
                <a:gd name="f302" fmla="*/ f250 f113 1"/>
                <a:gd name="f303" fmla="*/ f251 f112 1"/>
                <a:gd name="f304" fmla="*/ f252 f113 1"/>
                <a:gd name="f305" fmla="*/ f253 f112 1"/>
                <a:gd name="f306" fmla="*/ f254 f113 1"/>
                <a:gd name="f307" fmla="*/ f255 f112 1"/>
                <a:gd name="f308" fmla="*/ f256 f112 1"/>
                <a:gd name="f309" fmla="*/ f257 f113 1"/>
                <a:gd name="f310" fmla="*/ f258 f112 1"/>
                <a:gd name="f311" fmla="*/ f259 f113 1"/>
                <a:gd name="f312" fmla="*/ f260 f112 1"/>
                <a:gd name="f313" fmla="*/ f261 f113 1"/>
                <a:gd name="f314" fmla="*/ f262 f112 1"/>
                <a:gd name="f315" fmla="*/ f263 f113 1"/>
                <a:gd name="f316" fmla="*/ f264 f112 1"/>
                <a:gd name="f317" fmla="*/ f265 f113 1"/>
                <a:gd name="f318" fmla="*/ f266 f112 1"/>
                <a:gd name="f319" fmla="*/ f267 f113 1"/>
                <a:gd name="f320" fmla="*/ f268 f112 1"/>
                <a:gd name="f321" fmla="*/ f269 f113 1"/>
                <a:gd name="f322" fmla="*/ f270 f112 1"/>
                <a:gd name="f323" fmla="*/ f271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1">
                  <a:pos x="f276" y="f277"/>
                </a:cxn>
                <a:cxn ang="f171">
                  <a:pos x="f278" y="f279"/>
                </a:cxn>
                <a:cxn ang="f171">
                  <a:pos x="f280" y="f281"/>
                </a:cxn>
                <a:cxn ang="f171">
                  <a:pos x="f282" y="f283"/>
                </a:cxn>
                <a:cxn ang="f171">
                  <a:pos x="f284" y="f285"/>
                </a:cxn>
                <a:cxn ang="f171">
                  <a:pos x="f286" y="f287"/>
                </a:cxn>
                <a:cxn ang="f171">
                  <a:pos x="f288" y="f289"/>
                </a:cxn>
                <a:cxn ang="f171">
                  <a:pos x="f290" y="f291"/>
                </a:cxn>
                <a:cxn ang="f171">
                  <a:pos x="f292" y="f291"/>
                </a:cxn>
                <a:cxn ang="f171">
                  <a:pos x="f293" y="f294"/>
                </a:cxn>
                <a:cxn ang="f171">
                  <a:pos x="f295" y="f287"/>
                </a:cxn>
                <a:cxn ang="f171">
                  <a:pos x="f296" y="f291"/>
                </a:cxn>
                <a:cxn ang="f171">
                  <a:pos x="f297" y="f291"/>
                </a:cxn>
                <a:cxn ang="f171">
                  <a:pos x="f298" y="f289"/>
                </a:cxn>
                <a:cxn ang="f171">
                  <a:pos x="f299" y="f300"/>
                </a:cxn>
                <a:cxn ang="f171">
                  <a:pos x="f301" y="f302"/>
                </a:cxn>
                <a:cxn ang="f171">
                  <a:pos x="f303" y="f304"/>
                </a:cxn>
                <a:cxn ang="f171">
                  <a:pos x="f305" y="f306"/>
                </a:cxn>
                <a:cxn ang="f171">
                  <a:pos x="f307" y="f279"/>
                </a:cxn>
                <a:cxn ang="f171">
                  <a:pos x="f308" y="f309"/>
                </a:cxn>
                <a:cxn ang="f171">
                  <a:pos x="f310" y="f311"/>
                </a:cxn>
                <a:cxn ang="f171">
                  <a:pos x="f312" y="f313"/>
                </a:cxn>
                <a:cxn ang="f171">
                  <a:pos x="f314" y="f315"/>
                </a:cxn>
                <a:cxn ang="f171">
                  <a:pos x="f316" y="f317"/>
                </a:cxn>
                <a:cxn ang="f171">
                  <a:pos x="f318" y="f319"/>
                </a:cxn>
                <a:cxn ang="f171">
                  <a:pos x="f320" y="f321"/>
                </a:cxn>
                <a:cxn ang="f171">
                  <a:pos x="f322" y="f323"/>
                </a:cxn>
                <a:cxn ang="f171">
                  <a:pos x="f276" y="f277"/>
                </a:cxn>
              </a:cxnLst>
              <a:rect l="f272" t="f275" r="f273" b="f274"/>
              <a:pathLst>
                <a:path w="220" h="308">
                  <a:moveTo>
                    <a:pt x="f5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4" y="f5"/>
                    <a:pt x="f15" y="f9"/>
                    <a:pt x="f8" y="f11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0"/>
                    <a:pt x="f25" y="f24"/>
                  </a:cubicBezTo>
                  <a:cubicBezTo>
                    <a:pt x="f25" y="f25"/>
                    <a:pt x="f26" y="f26"/>
                    <a:pt x="f26" y="f27"/>
                  </a:cubicBezTo>
                  <a:cubicBezTo>
                    <a:pt x="f26" y="f28"/>
                    <a:pt x="f26" y="f28"/>
                    <a:pt x="f29" y="f29"/>
                  </a:cubicBezTo>
                  <a:cubicBezTo>
                    <a:pt x="f30" y="f29"/>
                    <a:pt x="f31" y="f32"/>
                    <a:pt x="f33" y="f34"/>
                  </a:cubicBezTo>
                  <a:cubicBezTo>
                    <a:pt x="f35" y="f36"/>
                    <a:pt x="f37" y="f36"/>
                    <a:pt x="f38" y="f34"/>
                  </a:cubicBezTo>
                  <a:cubicBezTo>
                    <a:pt x="f39" y="f28"/>
                    <a:pt x="f40" y="f41"/>
                    <a:pt x="f42" y="f43"/>
                  </a:cubicBezTo>
                  <a:cubicBezTo>
                    <a:pt x="f44" y="f22"/>
                    <a:pt x="f45" y="f22"/>
                    <a:pt x="f46" y="f27"/>
                  </a:cubicBezTo>
                  <a:cubicBezTo>
                    <a:pt x="f47" y="f48"/>
                    <a:pt x="f49" y="f28"/>
                    <a:pt x="f50" y="f34"/>
                  </a:cubicBezTo>
                  <a:cubicBezTo>
                    <a:pt x="f51" y="f52"/>
                    <a:pt x="f53" y="f52"/>
                    <a:pt x="f54" y="f34"/>
                  </a:cubicBezTo>
                  <a:cubicBezTo>
                    <a:pt x="f55" y="f32"/>
                    <a:pt x="f56" y="f29"/>
                    <a:pt x="f57" y="f29"/>
                  </a:cubicBezTo>
                  <a:cubicBezTo>
                    <a:pt x="f58" y="f29"/>
                    <a:pt x="f59" y="f29"/>
                    <a:pt x="f60" y="f28"/>
                  </a:cubicBezTo>
                  <a:cubicBezTo>
                    <a:pt x="f61" y="f28"/>
                    <a:pt x="f62" y="f63"/>
                    <a:pt x="f62" y="f64"/>
                  </a:cubicBezTo>
                  <a:cubicBezTo>
                    <a:pt x="f65" y="f66"/>
                    <a:pt x="f62" y="f25"/>
                    <a:pt x="f65" y="f20"/>
                  </a:cubicBezTo>
                  <a:cubicBezTo>
                    <a:pt x="f67" y="f68"/>
                    <a:pt x="f69" y="f70"/>
                    <a:pt x="f71" y="f9"/>
                  </a:cubicBezTo>
                  <a:cubicBezTo>
                    <a:pt x="f72" y="f13"/>
                    <a:pt x="f73" y="f13"/>
                    <a:pt x="f74" y="f13"/>
                  </a:cubicBezTo>
                  <a:cubicBezTo>
                    <a:pt x="f74" y="f12"/>
                    <a:pt x="f75" y="f10"/>
                    <a:pt x="f6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45" y="f89"/>
                    <a:pt x="f90" y="f91"/>
                    <a:pt x="f92" y="f93"/>
                  </a:cubicBezTo>
                  <a:cubicBezTo>
                    <a:pt x="f94" y="f95"/>
                    <a:pt x="f96" y="f7"/>
                    <a:pt x="f97" y="f7"/>
                  </a:cubicBezTo>
                  <a:cubicBezTo>
                    <a:pt x="f98" y="f7"/>
                    <a:pt x="f98" y="f99"/>
                    <a:pt x="f100" y="f101"/>
                  </a:cubicBezTo>
                  <a:cubicBezTo>
                    <a:pt x="f102" y="f103"/>
                    <a:pt x="f104" y="f91"/>
                    <a:pt x="f104" y="f105"/>
                  </a:cubicBezTo>
                  <a:cubicBezTo>
                    <a:pt x="f44" y="f106"/>
                    <a:pt x="f78" y="f107"/>
                    <a:pt x="f108" y="f84"/>
                  </a:cubicBezTo>
                  <a:cubicBezTo>
                    <a:pt x="f52" y="f109"/>
                    <a:pt x="f110" y="f44"/>
                    <a:pt x="f5" y="f8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5E02212-B600-88CA-3971-96D2CC5293D4}"/>
                </a:ext>
              </a:extLst>
            </p:cNvPr>
            <p:cNvSpPr/>
            <p:nvPr/>
          </p:nvSpPr>
          <p:spPr>
            <a:xfrm>
              <a:off x="223342" y="870792"/>
              <a:ext cx="606676" cy="47994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21"/>
                <a:gd name="f8" fmla="val 333"/>
                <a:gd name="f9" fmla="val 419"/>
                <a:gd name="f10" fmla="val 40"/>
                <a:gd name="f11" fmla="val 418"/>
                <a:gd name="f12" fmla="val 38"/>
                <a:gd name="f13" fmla="val 417"/>
                <a:gd name="f14" fmla="val 37"/>
                <a:gd name="f15" fmla="val 35"/>
                <a:gd name="f16" fmla="val 415"/>
                <a:gd name="f17" fmla="val 413"/>
                <a:gd name="f18" fmla="val 34"/>
                <a:gd name="f19" fmla="val 411"/>
                <a:gd name="f20" fmla="val 33"/>
                <a:gd name="f21" fmla="val 408"/>
                <a:gd name="f22" fmla="val 32"/>
                <a:gd name="f23" fmla="val 404"/>
                <a:gd name="f24" fmla="val 30"/>
                <a:gd name="f25" fmla="val 401"/>
                <a:gd name="f26" fmla="val 29"/>
                <a:gd name="f27" fmla="val 400"/>
                <a:gd name="f28" fmla="val 396"/>
                <a:gd name="f29" fmla="val 27"/>
                <a:gd name="f30" fmla="val 392"/>
                <a:gd name="f31" fmla="val 26"/>
                <a:gd name="f32" fmla="val 388"/>
                <a:gd name="f33" fmla="val 25"/>
                <a:gd name="f34" fmla="val 384"/>
                <a:gd name="f35" fmla="val 24"/>
                <a:gd name="f36" fmla="val 381"/>
                <a:gd name="f37" fmla="val 22"/>
                <a:gd name="f38" fmla="val 378"/>
                <a:gd name="f39" fmla="val 19"/>
                <a:gd name="f40" fmla="val 376"/>
                <a:gd name="f41" fmla="val 374"/>
                <a:gd name="f42" fmla="val 18"/>
                <a:gd name="f43" fmla="val 372"/>
                <a:gd name="f44" fmla="val 17"/>
                <a:gd name="f45" fmla="val 362"/>
                <a:gd name="f46" fmla="val 12"/>
                <a:gd name="f47" fmla="val 350"/>
                <a:gd name="f48" fmla="val 8"/>
                <a:gd name="f49" fmla="val 340"/>
                <a:gd name="f50" fmla="val 3"/>
                <a:gd name="f51" fmla="val 337"/>
                <a:gd name="f52" fmla="val 1"/>
                <a:gd name="f53" fmla="val 335"/>
                <a:gd name="f54" fmla="val 331"/>
                <a:gd name="f55" fmla="val 6"/>
                <a:gd name="f56" fmla="val 336"/>
                <a:gd name="f57" fmla="val 11"/>
                <a:gd name="f58" fmla="val 341"/>
                <a:gd name="f59" fmla="val 343"/>
                <a:gd name="f60" fmla="val 345"/>
                <a:gd name="f61" fmla="val 347"/>
                <a:gd name="f62" fmla="val 52"/>
                <a:gd name="f63" fmla="val 69"/>
                <a:gd name="f64" fmla="val 85"/>
                <a:gd name="f65" fmla="val 324"/>
                <a:gd name="f66" fmla="val 117"/>
                <a:gd name="f67" fmla="val 307"/>
                <a:gd name="f68" fmla="val 147"/>
                <a:gd name="f69" fmla="val 289"/>
                <a:gd name="f70" fmla="val 177"/>
                <a:gd name="f71" fmla="val 270"/>
                <a:gd name="f72" fmla="val 209"/>
                <a:gd name="f73" fmla="val 250"/>
                <a:gd name="f74" fmla="val 240"/>
                <a:gd name="f75" fmla="val 229"/>
                <a:gd name="f76" fmla="val 227"/>
                <a:gd name="f77" fmla="val 274"/>
                <a:gd name="f78" fmla="val 224"/>
                <a:gd name="f79" fmla="val 277"/>
                <a:gd name="f80" fmla="val 221"/>
                <a:gd name="f81" fmla="val 281"/>
                <a:gd name="f82" fmla="val 218"/>
                <a:gd name="f83" fmla="val 287"/>
                <a:gd name="f84" fmla="val 214"/>
                <a:gd name="f85" fmla="val 293"/>
                <a:gd name="f86" fmla="val 299"/>
                <a:gd name="f87" fmla="val 208"/>
                <a:gd name="f88" fmla="val 294"/>
                <a:gd name="f89" fmla="val 206"/>
                <a:gd name="f90" fmla="val 291"/>
                <a:gd name="f91" fmla="val 204"/>
                <a:gd name="f92" fmla="val 288"/>
                <a:gd name="f93" fmla="val 201"/>
                <a:gd name="f94" fmla="val 284"/>
                <a:gd name="f95" fmla="val 198"/>
                <a:gd name="f96" fmla="val 279"/>
                <a:gd name="f97" fmla="val 194"/>
                <a:gd name="f98" fmla="val 275"/>
                <a:gd name="f99" fmla="val 191"/>
                <a:gd name="f100" fmla="val 187"/>
                <a:gd name="f101" fmla="val 265"/>
                <a:gd name="f102" fmla="val 184"/>
                <a:gd name="f103" fmla="val 260"/>
                <a:gd name="f104" fmla="val 155"/>
                <a:gd name="f105" fmla="val 216"/>
                <a:gd name="f106" fmla="val 126"/>
                <a:gd name="f107" fmla="val 172"/>
                <a:gd name="f108" fmla="val 102"/>
                <a:gd name="f109" fmla="val 92"/>
                <a:gd name="f110" fmla="val 106"/>
                <a:gd name="f111" fmla="val 82"/>
                <a:gd name="f112" fmla="val 86"/>
                <a:gd name="f113" fmla="val 77"/>
                <a:gd name="f114" fmla="val 64"/>
                <a:gd name="f115" fmla="val 73"/>
                <a:gd name="f116" fmla="val 43"/>
                <a:gd name="f117" fmla="val 89"/>
                <a:gd name="f118" fmla="val 4"/>
                <a:gd name="f119" fmla="val 90"/>
                <a:gd name="f120" fmla="val 2"/>
                <a:gd name="f121" fmla="val 91"/>
                <a:gd name="f122" fmla="val 75"/>
                <a:gd name="f123" fmla="val 68"/>
                <a:gd name="f124" fmla="val 59"/>
                <a:gd name="f125" fmla="val 51"/>
                <a:gd name="f126" fmla="val 16"/>
                <a:gd name="f127" fmla="val 42"/>
                <a:gd name="f128" fmla="val 15"/>
                <a:gd name="f129" fmla="val 39"/>
                <a:gd name="f130" fmla="val 7"/>
                <a:gd name="f131" fmla="val 55"/>
                <a:gd name="f132" fmla="val 83"/>
                <a:gd name="f133" fmla="val 54"/>
                <a:gd name="f134" fmla="val 79"/>
                <a:gd name="f135" fmla="val 151"/>
                <a:gd name="f136" fmla="val 103"/>
                <a:gd name="f137" fmla="val 186"/>
                <a:gd name="f138" fmla="val 121"/>
                <a:gd name="f139" fmla="val 210"/>
                <a:gd name="f140" fmla="val 139"/>
                <a:gd name="f141" fmla="val 235"/>
                <a:gd name="f142" fmla="val 157"/>
                <a:gd name="f143" fmla="val 259"/>
                <a:gd name="f144" fmla="val 158"/>
                <a:gd name="f145" fmla="val 159"/>
                <a:gd name="f146" fmla="val 262"/>
                <a:gd name="f147" fmla="val 263"/>
                <a:gd name="f148" fmla="val 162"/>
                <a:gd name="f149" fmla="val 165"/>
                <a:gd name="f150" fmla="val 267"/>
                <a:gd name="f151" fmla="val 167"/>
                <a:gd name="f152" fmla="val 271"/>
                <a:gd name="f153" fmla="val 168"/>
                <a:gd name="f154" fmla="val 272"/>
                <a:gd name="f155" fmla="val 269"/>
                <a:gd name="f156" fmla="val 169"/>
                <a:gd name="f157" fmla="val 273"/>
                <a:gd name="f158" fmla="val 170"/>
                <a:gd name="f159" fmla="val 276"/>
                <a:gd name="f160" fmla="val 171"/>
                <a:gd name="f161" fmla="val 278"/>
                <a:gd name="f162" fmla="val 173"/>
                <a:gd name="f163" fmla="val 174"/>
                <a:gd name="f164" fmla="val 282"/>
                <a:gd name="f165" fmla="val 176"/>
                <a:gd name="f166" fmla="val 285"/>
                <a:gd name="f167" fmla="val 179"/>
                <a:gd name="f168" fmla="val 181"/>
                <a:gd name="f169" fmla="val 182"/>
                <a:gd name="f170" fmla="val 295"/>
                <a:gd name="f171" fmla="val 190"/>
                <a:gd name="f172" fmla="val 303"/>
                <a:gd name="f173" fmla="val 304"/>
                <a:gd name="f174" fmla="val 306"/>
                <a:gd name="f175" fmla="val 192"/>
                <a:gd name="f176" fmla="val 308"/>
                <a:gd name="f177" fmla="val 199"/>
                <a:gd name="f178" fmla="val 314"/>
                <a:gd name="f179" fmla="val 203"/>
                <a:gd name="f180" fmla="val 332"/>
                <a:gd name="f181" fmla="val 211"/>
                <a:gd name="f182" fmla="val 330"/>
                <a:gd name="f183" fmla="val 212"/>
                <a:gd name="f184" fmla="val 328"/>
                <a:gd name="f185" fmla="val 327"/>
                <a:gd name="f186" fmla="val 322"/>
                <a:gd name="f187" fmla="val 220"/>
                <a:gd name="f188" fmla="val 321"/>
                <a:gd name="f189" fmla="val 316"/>
                <a:gd name="f190" fmla="val 312"/>
                <a:gd name="f191" fmla="val 228"/>
                <a:gd name="f192" fmla="val 310"/>
                <a:gd name="f193" fmla="val 234"/>
                <a:gd name="f194" fmla="val 241"/>
                <a:gd name="f195" fmla="val 296"/>
                <a:gd name="f196" fmla="val 239"/>
                <a:gd name="f197" fmla="val 247"/>
                <a:gd name="f198" fmla="val 251"/>
                <a:gd name="f199" fmla="val 252"/>
                <a:gd name="f200" fmla="val 254"/>
                <a:gd name="f201" fmla="val 257"/>
                <a:gd name="f202" fmla="val 258"/>
                <a:gd name="f203" fmla="val 264"/>
                <a:gd name="f204" fmla="val 261"/>
                <a:gd name="f205" fmla="val 245"/>
                <a:gd name="f206" fmla="val 286"/>
                <a:gd name="f207" fmla="val 297"/>
                <a:gd name="f208" fmla="val 213"/>
                <a:gd name="f209" fmla="val 318"/>
                <a:gd name="f210" fmla="val 183"/>
                <a:gd name="f211" fmla="val 339"/>
                <a:gd name="f212" fmla="val 154"/>
                <a:gd name="f213" fmla="val 125"/>
                <a:gd name="f214" fmla="val 99"/>
                <a:gd name="f215" fmla="val 397"/>
                <a:gd name="f216" fmla="val 74"/>
                <a:gd name="f217" fmla="val 49"/>
                <a:gd name="f218" fmla="val 46"/>
                <a:gd name="f219" fmla="+- 0 0 -90"/>
                <a:gd name="f220" fmla="*/ f4 1 421"/>
                <a:gd name="f221" fmla="*/ f5 1 333"/>
                <a:gd name="f222" fmla="val f6"/>
                <a:gd name="f223" fmla="val f7"/>
                <a:gd name="f224" fmla="val f8"/>
                <a:gd name="f225" fmla="*/ f219 f0 1"/>
                <a:gd name="f226" fmla="+- f224 0 f222"/>
                <a:gd name="f227" fmla="+- f223 0 f222"/>
                <a:gd name="f228" fmla="*/ f225 1 f3"/>
                <a:gd name="f229" fmla="*/ f227 1 421"/>
                <a:gd name="f230" fmla="*/ f226 1 333"/>
                <a:gd name="f231" fmla="*/ 419 f227 1"/>
                <a:gd name="f232" fmla="*/ 40 f226 1"/>
                <a:gd name="f233" fmla="*/ 417 f227 1"/>
                <a:gd name="f234" fmla="*/ 35 f226 1"/>
                <a:gd name="f235" fmla="*/ 411 f227 1"/>
                <a:gd name="f236" fmla="*/ 33 f226 1"/>
                <a:gd name="f237" fmla="*/ 401 f227 1"/>
                <a:gd name="f238" fmla="*/ 29 f226 1"/>
                <a:gd name="f239" fmla="*/ 400 f227 1"/>
                <a:gd name="f240" fmla="*/ 388 f227 1"/>
                <a:gd name="f241" fmla="*/ 25 f226 1"/>
                <a:gd name="f242" fmla="*/ 378 f227 1"/>
                <a:gd name="f243" fmla="*/ 19 f226 1"/>
                <a:gd name="f244" fmla="*/ 372 f227 1"/>
                <a:gd name="f245" fmla="*/ 17 f226 1"/>
                <a:gd name="f246" fmla="*/ 340 f227 1"/>
                <a:gd name="f247" fmla="*/ 3 f226 1"/>
                <a:gd name="f248" fmla="*/ 333 f227 1"/>
                <a:gd name="f249" fmla="*/ 336 f227 1"/>
                <a:gd name="f250" fmla="*/ 11 f226 1"/>
                <a:gd name="f251" fmla="*/ 345 f227 1"/>
                <a:gd name="f252" fmla="*/ 34 f226 1"/>
                <a:gd name="f253" fmla="*/ 337 f227 1"/>
                <a:gd name="f254" fmla="*/ 85 f226 1"/>
                <a:gd name="f255" fmla="*/ 289 f227 1"/>
                <a:gd name="f256" fmla="*/ 177 f226 1"/>
                <a:gd name="f257" fmla="*/ 229 f227 1"/>
                <a:gd name="f258" fmla="*/ 270 f226 1"/>
                <a:gd name="f259" fmla="*/ 221 f227 1"/>
                <a:gd name="f260" fmla="*/ 281 f226 1"/>
                <a:gd name="f261" fmla="*/ 209 f227 1"/>
                <a:gd name="f262" fmla="*/ 299 f226 1"/>
                <a:gd name="f263" fmla="*/ 204 f227 1"/>
                <a:gd name="f264" fmla="*/ 288 f226 1"/>
                <a:gd name="f265" fmla="*/ 194 f227 1"/>
                <a:gd name="f266" fmla="*/ 275 f226 1"/>
                <a:gd name="f267" fmla="*/ 184 f227 1"/>
                <a:gd name="f268" fmla="*/ 260 f226 1"/>
                <a:gd name="f269" fmla="*/ 102 f227 1"/>
                <a:gd name="f270" fmla="*/ 126 f226 1"/>
                <a:gd name="f271" fmla="*/ 77 f227 1"/>
                <a:gd name="f272" fmla="*/ 64 f226 1"/>
                <a:gd name="f273" fmla="*/ 89 f227 1"/>
                <a:gd name="f274" fmla="*/ 4 f226 1"/>
                <a:gd name="f275" fmla="*/ 91 f227 1"/>
                <a:gd name="f276" fmla="*/ 0 f226 1"/>
                <a:gd name="f277" fmla="*/ 68 f227 1"/>
                <a:gd name="f278" fmla="*/ 8 f226 1"/>
                <a:gd name="f279" fmla="*/ 42 f227 1"/>
                <a:gd name="f280" fmla="*/ 18 f226 1"/>
                <a:gd name="f281" fmla="*/ 0 f227 1"/>
                <a:gd name="f282" fmla="*/ 39 f226 1"/>
                <a:gd name="f283" fmla="*/ 29 f227 1"/>
                <a:gd name="f284" fmla="*/ 83 f226 1"/>
                <a:gd name="f285" fmla="*/ 103 f227 1"/>
                <a:gd name="f286" fmla="*/ 186 f226 1"/>
                <a:gd name="f287" fmla="*/ 157 f227 1"/>
                <a:gd name="f288" fmla="*/ 259 f226 1"/>
                <a:gd name="f289" fmla="*/ 159 f227 1"/>
                <a:gd name="f290" fmla="*/ 263 f226 1"/>
                <a:gd name="f291" fmla="*/ 167 f227 1"/>
                <a:gd name="f292" fmla="*/ 271 f226 1"/>
                <a:gd name="f293" fmla="*/ 168 f227 1"/>
                <a:gd name="f294" fmla="*/ 272 f226 1"/>
                <a:gd name="f295" fmla="*/ 169 f227 1"/>
                <a:gd name="f296" fmla="*/ 273 f226 1"/>
                <a:gd name="f297" fmla="*/ 170 f227 1"/>
                <a:gd name="f298" fmla="*/ 171 f227 1"/>
                <a:gd name="f299" fmla="*/ 277 f226 1"/>
                <a:gd name="f300" fmla="*/ 173 f227 1"/>
                <a:gd name="f301" fmla="*/ 177 f227 1"/>
                <a:gd name="f302" fmla="*/ 285 f226 1"/>
                <a:gd name="f303" fmla="*/ 182 f227 1"/>
                <a:gd name="f304" fmla="*/ 291 f226 1"/>
                <a:gd name="f305" fmla="*/ 190 f227 1"/>
                <a:gd name="f306" fmla="*/ 303 f226 1"/>
                <a:gd name="f307" fmla="*/ 192 f227 1"/>
                <a:gd name="f308" fmla="*/ 308 f226 1"/>
                <a:gd name="f309" fmla="*/ 208 f227 1"/>
                <a:gd name="f310" fmla="*/ 333 f226 1"/>
                <a:gd name="f311" fmla="*/ 210 f227 1"/>
                <a:gd name="f312" fmla="*/ 331 f226 1"/>
                <a:gd name="f313" fmla="*/ 214 f227 1"/>
                <a:gd name="f314" fmla="*/ 328 f226 1"/>
                <a:gd name="f315" fmla="*/ 327 f226 1"/>
                <a:gd name="f316" fmla="*/ 220 f227 1"/>
                <a:gd name="f317" fmla="*/ 321 f226 1"/>
                <a:gd name="f318" fmla="*/ 228 f227 1"/>
                <a:gd name="f319" fmla="*/ 310 f226 1"/>
                <a:gd name="f320" fmla="*/ 241 f227 1"/>
                <a:gd name="f321" fmla="*/ 296 f226 1"/>
                <a:gd name="f322" fmla="*/ 251 f227 1"/>
                <a:gd name="f323" fmla="*/ 257 f227 1"/>
                <a:gd name="f324" fmla="*/ 269 f226 1"/>
                <a:gd name="f325" fmla="*/ 260 f227 1"/>
                <a:gd name="f326" fmla="*/ 264 f226 1"/>
                <a:gd name="f327" fmla="*/ 262 f227 1"/>
                <a:gd name="f328" fmla="*/ 261 f226 1"/>
                <a:gd name="f329" fmla="*/ 297 f227 1"/>
                <a:gd name="f330" fmla="*/ 213 f226 1"/>
                <a:gd name="f331" fmla="*/ 360 f227 1"/>
                <a:gd name="f332" fmla="*/ 125 f226 1"/>
                <a:gd name="f333" fmla="*/ 415 f227 1"/>
                <a:gd name="f334" fmla="*/ 49 f226 1"/>
                <a:gd name="f335" fmla="+- f228 0 f1"/>
                <a:gd name="f336" fmla="*/ f231 1 421"/>
                <a:gd name="f337" fmla="*/ f232 1 333"/>
                <a:gd name="f338" fmla="*/ f233 1 421"/>
                <a:gd name="f339" fmla="*/ f234 1 333"/>
                <a:gd name="f340" fmla="*/ f235 1 421"/>
                <a:gd name="f341" fmla="*/ f236 1 333"/>
                <a:gd name="f342" fmla="*/ f237 1 421"/>
                <a:gd name="f343" fmla="*/ f238 1 333"/>
                <a:gd name="f344" fmla="*/ f239 1 421"/>
                <a:gd name="f345" fmla="*/ f240 1 421"/>
                <a:gd name="f346" fmla="*/ f241 1 333"/>
                <a:gd name="f347" fmla="*/ f242 1 421"/>
                <a:gd name="f348" fmla="*/ f243 1 333"/>
                <a:gd name="f349" fmla="*/ f244 1 421"/>
                <a:gd name="f350" fmla="*/ f245 1 333"/>
                <a:gd name="f351" fmla="*/ f246 1 421"/>
                <a:gd name="f352" fmla="*/ f247 1 333"/>
                <a:gd name="f353" fmla="*/ f248 1 421"/>
                <a:gd name="f354" fmla="*/ f249 1 421"/>
                <a:gd name="f355" fmla="*/ f250 1 333"/>
                <a:gd name="f356" fmla="*/ f251 1 421"/>
                <a:gd name="f357" fmla="*/ f252 1 333"/>
                <a:gd name="f358" fmla="*/ f253 1 421"/>
                <a:gd name="f359" fmla="*/ f254 1 333"/>
                <a:gd name="f360" fmla="*/ f255 1 421"/>
                <a:gd name="f361" fmla="*/ f256 1 333"/>
                <a:gd name="f362" fmla="*/ f257 1 421"/>
                <a:gd name="f363" fmla="*/ f258 1 333"/>
                <a:gd name="f364" fmla="*/ f259 1 421"/>
                <a:gd name="f365" fmla="*/ f260 1 333"/>
                <a:gd name="f366" fmla="*/ f261 1 421"/>
                <a:gd name="f367" fmla="*/ f262 1 333"/>
                <a:gd name="f368" fmla="*/ f263 1 421"/>
                <a:gd name="f369" fmla="*/ f264 1 333"/>
                <a:gd name="f370" fmla="*/ f265 1 421"/>
                <a:gd name="f371" fmla="*/ f266 1 333"/>
                <a:gd name="f372" fmla="*/ f267 1 421"/>
                <a:gd name="f373" fmla="*/ f268 1 333"/>
                <a:gd name="f374" fmla="*/ f269 1 421"/>
                <a:gd name="f375" fmla="*/ f270 1 333"/>
                <a:gd name="f376" fmla="*/ f271 1 421"/>
                <a:gd name="f377" fmla="*/ f272 1 333"/>
                <a:gd name="f378" fmla="*/ f273 1 421"/>
                <a:gd name="f379" fmla="*/ f274 1 333"/>
                <a:gd name="f380" fmla="*/ f275 1 421"/>
                <a:gd name="f381" fmla="*/ f276 1 333"/>
                <a:gd name="f382" fmla="*/ f277 1 421"/>
                <a:gd name="f383" fmla="*/ f278 1 333"/>
                <a:gd name="f384" fmla="*/ f279 1 421"/>
                <a:gd name="f385" fmla="*/ f280 1 333"/>
                <a:gd name="f386" fmla="*/ f281 1 421"/>
                <a:gd name="f387" fmla="*/ f282 1 333"/>
                <a:gd name="f388" fmla="*/ f283 1 421"/>
                <a:gd name="f389" fmla="*/ f284 1 333"/>
                <a:gd name="f390" fmla="*/ f285 1 421"/>
                <a:gd name="f391" fmla="*/ f286 1 333"/>
                <a:gd name="f392" fmla="*/ f287 1 421"/>
                <a:gd name="f393" fmla="*/ f288 1 333"/>
                <a:gd name="f394" fmla="*/ f289 1 421"/>
                <a:gd name="f395" fmla="*/ f290 1 333"/>
                <a:gd name="f396" fmla="*/ f291 1 421"/>
                <a:gd name="f397" fmla="*/ f292 1 333"/>
                <a:gd name="f398" fmla="*/ f293 1 421"/>
                <a:gd name="f399" fmla="*/ f294 1 333"/>
                <a:gd name="f400" fmla="*/ f295 1 421"/>
                <a:gd name="f401" fmla="*/ f296 1 333"/>
                <a:gd name="f402" fmla="*/ f297 1 421"/>
                <a:gd name="f403" fmla="*/ f298 1 421"/>
                <a:gd name="f404" fmla="*/ f299 1 333"/>
                <a:gd name="f405" fmla="*/ f300 1 421"/>
                <a:gd name="f406" fmla="*/ f301 1 421"/>
                <a:gd name="f407" fmla="*/ f302 1 333"/>
                <a:gd name="f408" fmla="*/ f303 1 421"/>
                <a:gd name="f409" fmla="*/ f304 1 333"/>
                <a:gd name="f410" fmla="*/ f305 1 421"/>
                <a:gd name="f411" fmla="*/ f306 1 333"/>
                <a:gd name="f412" fmla="*/ f307 1 421"/>
                <a:gd name="f413" fmla="*/ f308 1 333"/>
                <a:gd name="f414" fmla="*/ f309 1 421"/>
                <a:gd name="f415" fmla="*/ f310 1 333"/>
                <a:gd name="f416" fmla="*/ f311 1 421"/>
                <a:gd name="f417" fmla="*/ f312 1 333"/>
                <a:gd name="f418" fmla="*/ f313 1 421"/>
                <a:gd name="f419" fmla="*/ f314 1 333"/>
                <a:gd name="f420" fmla="*/ f315 1 333"/>
                <a:gd name="f421" fmla="*/ f316 1 421"/>
                <a:gd name="f422" fmla="*/ f317 1 333"/>
                <a:gd name="f423" fmla="*/ f318 1 421"/>
                <a:gd name="f424" fmla="*/ f319 1 333"/>
                <a:gd name="f425" fmla="*/ f320 1 421"/>
                <a:gd name="f426" fmla="*/ f321 1 333"/>
                <a:gd name="f427" fmla="*/ f322 1 421"/>
                <a:gd name="f428" fmla="*/ f323 1 421"/>
                <a:gd name="f429" fmla="*/ f324 1 333"/>
                <a:gd name="f430" fmla="*/ f325 1 421"/>
                <a:gd name="f431" fmla="*/ f326 1 333"/>
                <a:gd name="f432" fmla="*/ f327 1 421"/>
                <a:gd name="f433" fmla="*/ f328 1 333"/>
                <a:gd name="f434" fmla="*/ f329 1 421"/>
                <a:gd name="f435" fmla="*/ f330 1 333"/>
                <a:gd name="f436" fmla="*/ f331 1 421"/>
                <a:gd name="f437" fmla="*/ f332 1 333"/>
                <a:gd name="f438" fmla="*/ f333 1 421"/>
                <a:gd name="f439" fmla="*/ f334 1 333"/>
                <a:gd name="f440" fmla="*/ 0 1 f229"/>
                <a:gd name="f441" fmla="*/ f223 1 f229"/>
                <a:gd name="f442" fmla="*/ 0 1 f230"/>
                <a:gd name="f443" fmla="*/ f224 1 f230"/>
                <a:gd name="f444" fmla="*/ f336 1 f229"/>
                <a:gd name="f445" fmla="*/ f337 1 f230"/>
                <a:gd name="f446" fmla="*/ f338 1 f229"/>
                <a:gd name="f447" fmla="*/ f339 1 f230"/>
                <a:gd name="f448" fmla="*/ f340 1 f229"/>
                <a:gd name="f449" fmla="*/ f341 1 f230"/>
                <a:gd name="f450" fmla="*/ f342 1 f229"/>
                <a:gd name="f451" fmla="*/ f343 1 f230"/>
                <a:gd name="f452" fmla="*/ f344 1 f229"/>
                <a:gd name="f453" fmla="*/ f345 1 f229"/>
                <a:gd name="f454" fmla="*/ f346 1 f230"/>
                <a:gd name="f455" fmla="*/ f347 1 f229"/>
                <a:gd name="f456" fmla="*/ f348 1 f230"/>
                <a:gd name="f457" fmla="*/ f349 1 f229"/>
                <a:gd name="f458" fmla="*/ f350 1 f230"/>
                <a:gd name="f459" fmla="*/ f351 1 f229"/>
                <a:gd name="f460" fmla="*/ f352 1 f230"/>
                <a:gd name="f461" fmla="*/ f353 1 f229"/>
                <a:gd name="f462" fmla="*/ f354 1 f229"/>
                <a:gd name="f463" fmla="*/ f355 1 f230"/>
                <a:gd name="f464" fmla="*/ f356 1 f229"/>
                <a:gd name="f465" fmla="*/ f357 1 f230"/>
                <a:gd name="f466" fmla="*/ f358 1 f229"/>
                <a:gd name="f467" fmla="*/ f359 1 f230"/>
                <a:gd name="f468" fmla="*/ f360 1 f229"/>
                <a:gd name="f469" fmla="*/ f361 1 f230"/>
                <a:gd name="f470" fmla="*/ f362 1 f229"/>
                <a:gd name="f471" fmla="*/ f363 1 f230"/>
                <a:gd name="f472" fmla="*/ f364 1 f229"/>
                <a:gd name="f473" fmla="*/ f365 1 f230"/>
                <a:gd name="f474" fmla="*/ f366 1 f229"/>
                <a:gd name="f475" fmla="*/ f367 1 f230"/>
                <a:gd name="f476" fmla="*/ f368 1 f229"/>
                <a:gd name="f477" fmla="*/ f369 1 f230"/>
                <a:gd name="f478" fmla="*/ f370 1 f229"/>
                <a:gd name="f479" fmla="*/ f371 1 f230"/>
                <a:gd name="f480" fmla="*/ f372 1 f229"/>
                <a:gd name="f481" fmla="*/ f373 1 f230"/>
                <a:gd name="f482" fmla="*/ f374 1 f229"/>
                <a:gd name="f483" fmla="*/ f375 1 f230"/>
                <a:gd name="f484" fmla="*/ f376 1 f229"/>
                <a:gd name="f485" fmla="*/ f377 1 f230"/>
                <a:gd name="f486" fmla="*/ f378 1 f229"/>
                <a:gd name="f487" fmla="*/ f379 1 f230"/>
                <a:gd name="f488" fmla="*/ f380 1 f229"/>
                <a:gd name="f489" fmla="*/ f381 1 f230"/>
                <a:gd name="f490" fmla="*/ f382 1 f229"/>
                <a:gd name="f491" fmla="*/ f383 1 f230"/>
                <a:gd name="f492" fmla="*/ f384 1 f229"/>
                <a:gd name="f493" fmla="*/ f385 1 f230"/>
                <a:gd name="f494" fmla="*/ f386 1 f229"/>
                <a:gd name="f495" fmla="*/ f387 1 f230"/>
                <a:gd name="f496" fmla="*/ f388 1 f229"/>
                <a:gd name="f497" fmla="*/ f389 1 f230"/>
                <a:gd name="f498" fmla="*/ f390 1 f229"/>
                <a:gd name="f499" fmla="*/ f391 1 f230"/>
                <a:gd name="f500" fmla="*/ f392 1 f229"/>
                <a:gd name="f501" fmla="*/ f393 1 f230"/>
                <a:gd name="f502" fmla="*/ f394 1 f229"/>
                <a:gd name="f503" fmla="*/ f395 1 f230"/>
                <a:gd name="f504" fmla="*/ f396 1 f229"/>
                <a:gd name="f505" fmla="*/ f397 1 f230"/>
                <a:gd name="f506" fmla="*/ f398 1 f229"/>
                <a:gd name="f507" fmla="*/ f399 1 f230"/>
                <a:gd name="f508" fmla="*/ f400 1 f229"/>
                <a:gd name="f509" fmla="*/ f401 1 f230"/>
                <a:gd name="f510" fmla="*/ f402 1 f229"/>
                <a:gd name="f511" fmla="*/ f403 1 f229"/>
                <a:gd name="f512" fmla="*/ f404 1 f230"/>
                <a:gd name="f513" fmla="*/ f405 1 f229"/>
                <a:gd name="f514" fmla="*/ f406 1 f229"/>
                <a:gd name="f515" fmla="*/ f407 1 f230"/>
                <a:gd name="f516" fmla="*/ f408 1 f229"/>
                <a:gd name="f517" fmla="*/ f409 1 f230"/>
                <a:gd name="f518" fmla="*/ f410 1 f229"/>
                <a:gd name="f519" fmla="*/ f411 1 f230"/>
                <a:gd name="f520" fmla="*/ f412 1 f229"/>
                <a:gd name="f521" fmla="*/ f413 1 f230"/>
                <a:gd name="f522" fmla="*/ f414 1 f229"/>
                <a:gd name="f523" fmla="*/ f415 1 f230"/>
                <a:gd name="f524" fmla="*/ f416 1 f229"/>
                <a:gd name="f525" fmla="*/ f417 1 f230"/>
                <a:gd name="f526" fmla="*/ f418 1 f229"/>
                <a:gd name="f527" fmla="*/ f419 1 f230"/>
                <a:gd name="f528" fmla="*/ f420 1 f230"/>
                <a:gd name="f529" fmla="*/ f421 1 f229"/>
                <a:gd name="f530" fmla="*/ f422 1 f230"/>
                <a:gd name="f531" fmla="*/ f423 1 f229"/>
                <a:gd name="f532" fmla="*/ f424 1 f230"/>
                <a:gd name="f533" fmla="*/ f425 1 f229"/>
                <a:gd name="f534" fmla="*/ f426 1 f230"/>
                <a:gd name="f535" fmla="*/ f427 1 f229"/>
                <a:gd name="f536" fmla="*/ f428 1 f229"/>
                <a:gd name="f537" fmla="*/ f429 1 f230"/>
                <a:gd name="f538" fmla="*/ f430 1 f229"/>
                <a:gd name="f539" fmla="*/ f431 1 f230"/>
                <a:gd name="f540" fmla="*/ f432 1 f229"/>
                <a:gd name="f541" fmla="*/ f433 1 f230"/>
                <a:gd name="f542" fmla="*/ f434 1 f229"/>
                <a:gd name="f543" fmla="*/ f435 1 f230"/>
                <a:gd name="f544" fmla="*/ f436 1 f229"/>
                <a:gd name="f545" fmla="*/ f437 1 f230"/>
                <a:gd name="f546" fmla="*/ f438 1 f229"/>
                <a:gd name="f547" fmla="*/ f439 1 f230"/>
                <a:gd name="f548" fmla="*/ f440 f220 1"/>
                <a:gd name="f549" fmla="*/ f441 f220 1"/>
                <a:gd name="f550" fmla="*/ f443 f221 1"/>
                <a:gd name="f551" fmla="*/ f442 f221 1"/>
                <a:gd name="f552" fmla="*/ f444 f220 1"/>
                <a:gd name="f553" fmla="*/ f445 f221 1"/>
                <a:gd name="f554" fmla="*/ f446 f220 1"/>
                <a:gd name="f555" fmla="*/ f447 f221 1"/>
                <a:gd name="f556" fmla="*/ f448 f220 1"/>
                <a:gd name="f557" fmla="*/ f449 f221 1"/>
                <a:gd name="f558" fmla="*/ f450 f220 1"/>
                <a:gd name="f559" fmla="*/ f451 f221 1"/>
                <a:gd name="f560" fmla="*/ f452 f220 1"/>
                <a:gd name="f561" fmla="*/ f453 f220 1"/>
                <a:gd name="f562" fmla="*/ f454 f221 1"/>
                <a:gd name="f563" fmla="*/ f455 f220 1"/>
                <a:gd name="f564" fmla="*/ f456 f221 1"/>
                <a:gd name="f565" fmla="*/ f457 f220 1"/>
                <a:gd name="f566" fmla="*/ f458 f221 1"/>
                <a:gd name="f567" fmla="*/ f459 f220 1"/>
                <a:gd name="f568" fmla="*/ f460 f221 1"/>
                <a:gd name="f569" fmla="*/ f461 f220 1"/>
                <a:gd name="f570" fmla="*/ f462 f220 1"/>
                <a:gd name="f571" fmla="*/ f463 f221 1"/>
                <a:gd name="f572" fmla="*/ f464 f220 1"/>
                <a:gd name="f573" fmla="*/ f465 f221 1"/>
                <a:gd name="f574" fmla="*/ f466 f220 1"/>
                <a:gd name="f575" fmla="*/ f467 f221 1"/>
                <a:gd name="f576" fmla="*/ f468 f220 1"/>
                <a:gd name="f577" fmla="*/ f469 f221 1"/>
                <a:gd name="f578" fmla="*/ f470 f220 1"/>
                <a:gd name="f579" fmla="*/ f471 f221 1"/>
                <a:gd name="f580" fmla="*/ f472 f220 1"/>
                <a:gd name="f581" fmla="*/ f473 f221 1"/>
                <a:gd name="f582" fmla="*/ f474 f220 1"/>
                <a:gd name="f583" fmla="*/ f475 f221 1"/>
                <a:gd name="f584" fmla="*/ f476 f220 1"/>
                <a:gd name="f585" fmla="*/ f477 f221 1"/>
                <a:gd name="f586" fmla="*/ f478 f220 1"/>
                <a:gd name="f587" fmla="*/ f479 f221 1"/>
                <a:gd name="f588" fmla="*/ f480 f220 1"/>
                <a:gd name="f589" fmla="*/ f481 f221 1"/>
                <a:gd name="f590" fmla="*/ f482 f220 1"/>
                <a:gd name="f591" fmla="*/ f483 f221 1"/>
                <a:gd name="f592" fmla="*/ f484 f220 1"/>
                <a:gd name="f593" fmla="*/ f485 f221 1"/>
                <a:gd name="f594" fmla="*/ f486 f220 1"/>
                <a:gd name="f595" fmla="*/ f487 f221 1"/>
                <a:gd name="f596" fmla="*/ f488 f220 1"/>
                <a:gd name="f597" fmla="*/ f489 f221 1"/>
                <a:gd name="f598" fmla="*/ f490 f220 1"/>
                <a:gd name="f599" fmla="*/ f491 f221 1"/>
                <a:gd name="f600" fmla="*/ f492 f220 1"/>
                <a:gd name="f601" fmla="*/ f493 f221 1"/>
                <a:gd name="f602" fmla="*/ f494 f220 1"/>
                <a:gd name="f603" fmla="*/ f495 f221 1"/>
                <a:gd name="f604" fmla="*/ f496 f220 1"/>
                <a:gd name="f605" fmla="*/ f497 f221 1"/>
                <a:gd name="f606" fmla="*/ f498 f220 1"/>
                <a:gd name="f607" fmla="*/ f499 f221 1"/>
                <a:gd name="f608" fmla="*/ f500 f220 1"/>
                <a:gd name="f609" fmla="*/ f501 f221 1"/>
                <a:gd name="f610" fmla="*/ f502 f220 1"/>
                <a:gd name="f611" fmla="*/ f503 f221 1"/>
                <a:gd name="f612" fmla="*/ f504 f220 1"/>
                <a:gd name="f613" fmla="*/ f505 f221 1"/>
                <a:gd name="f614" fmla="*/ f506 f220 1"/>
                <a:gd name="f615" fmla="*/ f507 f221 1"/>
                <a:gd name="f616" fmla="*/ f508 f220 1"/>
                <a:gd name="f617" fmla="*/ f509 f221 1"/>
                <a:gd name="f618" fmla="*/ f510 f220 1"/>
                <a:gd name="f619" fmla="*/ f511 f220 1"/>
                <a:gd name="f620" fmla="*/ f512 f221 1"/>
                <a:gd name="f621" fmla="*/ f513 f220 1"/>
                <a:gd name="f622" fmla="*/ f514 f220 1"/>
                <a:gd name="f623" fmla="*/ f515 f221 1"/>
                <a:gd name="f624" fmla="*/ f516 f220 1"/>
                <a:gd name="f625" fmla="*/ f517 f221 1"/>
                <a:gd name="f626" fmla="*/ f518 f220 1"/>
                <a:gd name="f627" fmla="*/ f519 f221 1"/>
                <a:gd name="f628" fmla="*/ f520 f220 1"/>
                <a:gd name="f629" fmla="*/ f521 f221 1"/>
                <a:gd name="f630" fmla="*/ f522 f220 1"/>
                <a:gd name="f631" fmla="*/ f523 f221 1"/>
                <a:gd name="f632" fmla="*/ f524 f220 1"/>
                <a:gd name="f633" fmla="*/ f525 f221 1"/>
                <a:gd name="f634" fmla="*/ f526 f220 1"/>
                <a:gd name="f635" fmla="*/ f527 f221 1"/>
                <a:gd name="f636" fmla="*/ f528 f221 1"/>
                <a:gd name="f637" fmla="*/ f529 f220 1"/>
                <a:gd name="f638" fmla="*/ f530 f221 1"/>
                <a:gd name="f639" fmla="*/ f531 f220 1"/>
                <a:gd name="f640" fmla="*/ f532 f221 1"/>
                <a:gd name="f641" fmla="*/ f533 f220 1"/>
                <a:gd name="f642" fmla="*/ f534 f221 1"/>
                <a:gd name="f643" fmla="*/ f535 f220 1"/>
                <a:gd name="f644" fmla="*/ f536 f220 1"/>
                <a:gd name="f645" fmla="*/ f537 f221 1"/>
                <a:gd name="f646" fmla="*/ f538 f220 1"/>
                <a:gd name="f647" fmla="*/ f539 f221 1"/>
                <a:gd name="f648" fmla="*/ f540 f220 1"/>
                <a:gd name="f649" fmla="*/ f541 f221 1"/>
                <a:gd name="f650" fmla="*/ f542 f220 1"/>
                <a:gd name="f651" fmla="*/ f543 f221 1"/>
                <a:gd name="f652" fmla="*/ f544 f220 1"/>
                <a:gd name="f653" fmla="*/ f545 f221 1"/>
                <a:gd name="f654" fmla="*/ f546 f220 1"/>
                <a:gd name="f655" fmla="*/ f547 f2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5">
                  <a:pos x="f552" y="f553"/>
                </a:cxn>
                <a:cxn ang="f335">
                  <a:pos x="f554" y="f555"/>
                </a:cxn>
                <a:cxn ang="f335">
                  <a:pos x="f556" y="f557"/>
                </a:cxn>
                <a:cxn ang="f335">
                  <a:pos x="f556" y="f557"/>
                </a:cxn>
                <a:cxn ang="f335">
                  <a:pos x="f558" y="f559"/>
                </a:cxn>
                <a:cxn ang="f335">
                  <a:pos x="f560" y="f559"/>
                </a:cxn>
                <a:cxn ang="f335">
                  <a:pos x="f561" y="f562"/>
                </a:cxn>
                <a:cxn ang="f335">
                  <a:pos x="f563" y="f564"/>
                </a:cxn>
                <a:cxn ang="f335">
                  <a:pos x="f565" y="f566"/>
                </a:cxn>
                <a:cxn ang="f335">
                  <a:pos x="f567" y="f568"/>
                </a:cxn>
                <a:cxn ang="f335">
                  <a:pos x="f569" y="f568"/>
                </a:cxn>
                <a:cxn ang="f335">
                  <a:pos x="f570" y="f571"/>
                </a:cxn>
                <a:cxn ang="f335">
                  <a:pos x="f572" y="f573"/>
                </a:cxn>
                <a:cxn ang="f335">
                  <a:pos x="f574" y="f575"/>
                </a:cxn>
                <a:cxn ang="f335">
                  <a:pos x="f576" y="f577"/>
                </a:cxn>
                <a:cxn ang="f335">
                  <a:pos x="f578" y="f579"/>
                </a:cxn>
                <a:cxn ang="f335">
                  <a:pos x="f580" y="f581"/>
                </a:cxn>
                <a:cxn ang="f335">
                  <a:pos x="f582" y="f583"/>
                </a:cxn>
                <a:cxn ang="f335">
                  <a:pos x="f584" y="f585"/>
                </a:cxn>
                <a:cxn ang="f335">
                  <a:pos x="f586" y="f587"/>
                </a:cxn>
                <a:cxn ang="f335">
                  <a:pos x="f588" y="f589"/>
                </a:cxn>
                <a:cxn ang="f335">
                  <a:pos x="f590" y="f591"/>
                </a:cxn>
                <a:cxn ang="f335">
                  <a:pos x="f592" y="f593"/>
                </a:cxn>
                <a:cxn ang="f335">
                  <a:pos x="f594" y="f595"/>
                </a:cxn>
                <a:cxn ang="f335">
                  <a:pos x="f596" y="f597"/>
                </a:cxn>
                <a:cxn ang="f335">
                  <a:pos x="f598" y="f599"/>
                </a:cxn>
                <a:cxn ang="f335">
                  <a:pos x="f600" y="f601"/>
                </a:cxn>
                <a:cxn ang="f335">
                  <a:pos x="f602" y="f603"/>
                </a:cxn>
                <a:cxn ang="f335">
                  <a:pos x="f604" y="f605"/>
                </a:cxn>
                <a:cxn ang="f335">
                  <a:pos x="f606" y="f607"/>
                </a:cxn>
                <a:cxn ang="f335">
                  <a:pos x="f608" y="f609"/>
                </a:cxn>
                <a:cxn ang="f335">
                  <a:pos x="f610" y="f611"/>
                </a:cxn>
                <a:cxn ang="f335">
                  <a:pos x="f612" y="f613"/>
                </a:cxn>
                <a:cxn ang="f335">
                  <a:pos x="f614" y="f615"/>
                </a:cxn>
                <a:cxn ang="f335">
                  <a:pos x="f616" y="f617"/>
                </a:cxn>
                <a:cxn ang="f335">
                  <a:pos x="f618" y="f587"/>
                </a:cxn>
                <a:cxn ang="f335">
                  <a:pos x="f619" y="f620"/>
                </a:cxn>
                <a:cxn ang="f335">
                  <a:pos x="f621" y="f581"/>
                </a:cxn>
                <a:cxn ang="f335">
                  <a:pos x="f622" y="f623"/>
                </a:cxn>
                <a:cxn ang="f335">
                  <a:pos x="f624" y="f625"/>
                </a:cxn>
                <a:cxn ang="f335">
                  <a:pos x="f626" y="f627"/>
                </a:cxn>
                <a:cxn ang="f335">
                  <a:pos x="f628" y="f629"/>
                </a:cxn>
                <a:cxn ang="f335">
                  <a:pos x="f630" y="f631"/>
                </a:cxn>
                <a:cxn ang="f335">
                  <a:pos x="f632" y="f633"/>
                </a:cxn>
                <a:cxn ang="f335">
                  <a:pos x="f634" y="f635"/>
                </a:cxn>
                <a:cxn ang="f335">
                  <a:pos x="f634" y="f636"/>
                </a:cxn>
                <a:cxn ang="f335">
                  <a:pos x="f637" y="f638"/>
                </a:cxn>
                <a:cxn ang="f335">
                  <a:pos x="f637" y="f638"/>
                </a:cxn>
                <a:cxn ang="f335">
                  <a:pos x="f639" y="f640"/>
                </a:cxn>
                <a:cxn ang="f335">
                  <a:pos x="f641" y="f642"/>
                </a:cxn>
                <a:cxn ang="f335">
                  <a:pos x="f643" y="f587"/>
                </a:cxn>
                <a:cxn ang="f335">
                  <a:pos x="f644" y="f645"/>
                </a:cxn>
                <a:cxn ang="f335">
                  <a:pos x="f646" y="f647"/>
                </a:cxn>
                <a:cxn ang="f335">
                  <a:pos x="f648" y="f649"/>
                </a:cxn>
                <a:cxn ang="f335">
                  <a:pos x="f650" y="f651"/>
                </a:cxn>
                <a:cxn ang="f335">
                  <a:pos x="f652" y="f653"/>
                </a:cxn>
                <a:cxn ang="f335">
                  <a:pos x="f654" y="f655"/>
                </a:cxn>
                <a:cxn ang="f335">
                  <a:pos x="f552" y="f553"/>
                </a:cxn>
              </a:cxnLst>
              <a:rect l="f548" t="f551" r="f549" b="f550"/>
              <a:pathLst>
                <a:path w="421" h="333">
                  <a:moveTo>
                    <a:pt x="f9" y="f10"/>
                  </a:moveTo>
                  <a:cubicBezTo>
                    <a:pt x="f11" y="f12"/>
                    <a:pt x="f13" y="f14"/>
                    <a:pt x="f13" y="f15"/>
                  </a:cubicBezTo>
                  <a:cubicBezTo>
                    <a:pt x="f16" y="f15"/>
                    <a:pt x="f17" y="f18"/>
                    <a:pt x="f19" y="f20"/>
                  </a:cubicBezTo>
                  <a:cubicBezTo>
                    <a:pt x="f19" y="f20"/>
                    <a:pt x="f19" y="f20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5" y="f26"/>
                    <a:pt x="f27" y="f26"/>
                    <a:pt x="f27" y="f26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39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2"/>
                    <a:pt x="f8" y="f50"/>
                  </a:cubicBezTo>
                  <a:cubicBezTo>
                    <a:pt x="f54" y="f55"/>
                    <a:pt x="f53" y="f48"/>
                    <a:pt x="f56" y="f57"/>
                  </a:cubicBezTo>
                  <a:cubicBezTo>
                    <a:pt x="f58" y="f42"/>
                    <a:pt x="f59" y="f31"/>
                    <a:pt x="f60" y="f18"/>
                  </a:cubicBezTo>
                  <a:cubicBezTo>
                    <a:pt x="f61" y="f62"/>
                    <a:pt x="f59" y="f63"/>
                    <a:pt x="f51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1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72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71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6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6"/>
                    <a:pt x="f115" y="f37"/>
                    <a:pt x="f117" y="f118"/>
                  </a:cubicBezTo>
                  <a:cubicBezTo>
                    <a:pt x="f119" y="f50"/>
                    <a:pt x="f109" y="f120"/>
                    <a:pt x="f121" y="f6"/>
                  </a:cubicBezTo>
                  <a:cubicBezTo>
                    <a:pt x="f111" y="f6"/>
                    <a:pt x="f122" y="f55"/>
                    <a:pt x="f123" y="f48"/>
                  </a:cubicBezTo>
                  <a:cubicBezTo>
                    <a:pt x="f124" y="f57"/>
                    <a:pt x="f125" y="f126"/>
                    <a:pt x="f127" y="f42"/>
                  </a:cubicBezTo>
                  <a:cubicBezTo>
                    <a:pt x="f24" y="f26"/>
                    <a:pt x="f128" y="f18"/>
                    <a:pt x="f6" y="f129"/>
                  </a:cubicBezTo>
                  <a:cubicBezTo>
                    <a:pt x="f130" y="f131"/>
                    <a:pt x="f39" y="f123"/>
                    <a:pt x="f26" y="f132"/>
                  </a:cubicBezTo>
                  <a:cubicBezTo>
                    <a:pt x="f133" y="f66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03"/>
                    <a:pt x="f145" y="f146"/>
                    <a:pt x="f145" y="f147"/>
                  </a:cubicBezTo>
                  <a:cubicBezTo>
                    <a:pt x="f148" y="f101"/>
                    <a:pt x="f149" y="f150"/>
                    <a:pt x="f151" y="f152"/>
                  </a:cubicBezTo>
                  <a:cubicBezTo>
                    <a:pt x="f151" y="f152"/>
                    <a:pt x="f153" y="f152"/>
                    <a:pt x="f153" y="f154"/>
                  </a:cubicBezTo>
                  <a:cubicBezTo>
                    <a:pt x="f151" y="f155"/>
                    <a:pt x="f151" y="f152"/>
                    <a:pt x="f156" y="f157"/>
                  </a:cubicBezTo>
                  <a:cubicBezTo>
                    <a:pt x="f156" y="f77"/>
                    <a:pt x="f158" y="f77"/>
                    <a:pt x="f158" y="f98"/>
                  </a:cubicBezTo>
                  <a:cubicBezTo>
                    <a:pt x="f158" y="f159"/>
                    <a:pt x="f160" y="f159"/>
                    <a:pt x="f160" y="f79"/>
                  </a:cubicBezTo>
                  <a:cubicBezTo>
                    <a:pt x="f107" y="f161"/>
                    <a:pt x="f162" y="f96"/>
                    <a:pt x="f162" y="f81"/>
                  </a:cubicBezTo>
                  <a:cubicBezTo>
                    <a:pt x="f163" y="f164"/>
                    <a:pt x="f165" y="f94"/>
                    <a:pt x="f70" y="f166"/>
                  </a:cubicBezTo>
                  <a:cubicBezTo>
                    <a:pt x="f167" y="f83"/>
                    <a:pt x="f168" y="f69"/>
                    <a:pt x="f169" y="f90"/>
                  </a:cubicBezTo>
                  <a:cubicBezTo>
                    <a:pt x="f102" y="f170"/>
                    <a:pt x="f100" y="f86"/>
                    <a:pt x="f171" y="f172"/>
                  </a:cubicBezTo>
                  <a:cubicBezTo>
                    <a:pt x="f99" y="f173"/>
                    <a:pt x="f99" y="f174"/>
                    <a:pt x="f175" y="f176"/>
                  </a:cubicBezTo>
                  <a:cubicBezTo>
                    <a:pt x="f177" y="f178"/>
                    <a:pt x="f179" y="f65"/>
                    <a:pt x="f87" y="f8"/>
                  </a:cubicBezTo>
                  <a:cubicBezTo>
                    <a:pt x="f87" y="f8"/>
                    <a:pt x="f72" y="f180"/>
                    <a:pt x="f139" y="f54"/>
                  </a:cubicBezTo>
                  <a:cubicBezTo>
                    <a:pt x="f181" y="f182"/>
                    <a:pt x="f183" y="f184"/>
                    <a:pt x="f84" y="f184"/>
                  </a:cubicBezTo>
                  <a:cubicBezTo>
                    <a:pt x="f84" y="f184"/>
                    <a:pt x="f84" y="f185"/>
                    <a:pt x="f84" y="f185"/>
                  </a:cubicBezTo>
                  <a:cubicBezTo>
                    <a:pt x="f105" y="f65"/>
                    <a:pt x="f82" y="f186"/>
                    <a:pt x="f187" y="f188"/>
                  </a:cubicBezTo>
                  <a:cubicBezTo>
                    <a:pt x="f187" y="f188"/>
                    <a:pt x="f187" y="f188"/>
                    <a:pt x="f187" y="f188"/>
                  </a:cubicBezTo>
                  <a:cubicBezTo>
                    <a:pt x="f80" y="f189"/>
                    <a:pt x="f78" y="f190"/>
                    <a:pt x="f191" y="f192"/>
                  </a:cubicBezTo>
                  <a:cubicBezTo>
                    <a:pt x="f193" y="f174"/>
                    <a:pt x="f141" y="f86"/>
                    <a:pt x="f194" y="f195"/>
                  </a:cubicBezTo>
                  <a:cubicBezTo>
                    <a:pt x="f196" y="f83"/>
                    <a:pt x="f197" y="f164"/>
                    <a:pt x="f198" y="f98"/>
                  </a:cubicBezTo>
                  <a:cubicBezTo>
                    <a:pt x="f199" y="f152"/>
                    <a:pt x="f200" y="f71"/>
                    <a:pt x="f201" y="f155"/>
                  </a:cubicBezTo>
                  <a:cubicBezTo>
                    <a:pt x="f202" y="f150"/>
                    <a:pt x="f143" y="f101"/>
                    <a:pt x="f103" y="f203"/>
                  </a:cubicBezTo>
                  <a:cubicBezTo>
                    <a:pt x="f103" y="f147"/>
                    <a:pt x="f204" y="f146"/>
                    <a:pt x="f146" y="f204"/>
                  </a:cubicBezTo>
                  <a:cubicBezTo>
                    <a:pt x="f77" y="f205"/>
                    <a:pt x="f206" y="f75"/>
                    <a:pt x="f207" y="f208"/>
                  </a:cubicBezTo>
                  <a:cubicBezTo>
                    <a:pt x="f209" y="f210"/>
                    <a:pt x="f211" y="f212"/>
                    <a:pt x="f2" y="f213"/>
                  </a:cubicBezTo>
                  <a:cubicBezTo>
                    <a:pt x="f38" y="f214"/>
                    <a:pt x="f215" y="f216"/>
                    <a:pt x="f16" y="f217"/>
                  </a:cubicBezTo>
                  <a:cubicBezTo>
                    <a:pt x="f11" y="f218"/>
                    <a:pt x="f7" y="f127"/>
                    <a:pt x="f9" y="f10"/>
                  </a:cubicBezTo>
                  <a:close/>
                </a:path>
              </a:pathLst>
            </a:custGeom>
            <a:solidFill>
              <a:srgbClr val="E8E7E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EFF6BA48-7E18-46C9-2928-D7F03EDD69A6}"/>
                </a:ext>
              </a:extLst>
            </p:cNvPr>
            <p:cNvSpPr/>
            <p:nvPr/>
          </p:nvSpPr>
          <p:spPr>
            <a:xfrm>
              <a:off x="393402" y="775676"/>
              <a:ext cx="266547" cy="951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"/>
                <a:gd name="f7" fmla="val 66"/>
                <a:gd name="f8" fmla="val 2"/>
                <a:gd name="f9" fmla="val 9"/>
                <a:gd name="f10" fmla="val 62"/>
                <a:gd name="f11" fmla="val 1"/>
                <a:gd name="f12" fmla="val 122"/>
                <a:gd name="f13" fmla="val 182"/>
                <a:gd name="f14" fmla="val 14"/>
                <a:gd name="f15" fmla="val 181"/>
                <a:gd name="f16" fmla="val 15"/>
                <a:gd name="f17" fmla="val 178"/>
                <a:gd name="f18" fmla="val 16"/>
                <a:gd name="f19" fmla="val 161"/>
                <a:gd name="f20" fmla="val 26"/>
                <a:gd name="f21" fmla="val 144"/>
                <a:gd name="f22" fmla="val 36"/>
                <a:gd name="f23" fmla="val 127"/>
                <a:gd name="f24" fmla="val 46"/>
                <a:gd name="f25" fmla="val 116"/>
                <a:gd name="f26" fmla="val 52"/>
                <a:gd name="f27" fmla="val 106"/>
                <a:gd name="f28" fmla="val 58"/>
                <a:gd name="f29" fmla="val 96"/>
                <a:gd name="f30" fmla="val 65"/>
                <a:gd name="f31" fmla="val 94"/>
                <a:gd name="f32" fmla="val 91"/>
                <a:gd name="f33" fmla="val 88"/>
                <a:gd name="f34" fmla="val 74"/>
                <a:gd name="f35" fmla="val 55"/>
                <a:gd name="f36" fmla="val 57"/>
                <a:gd name="f37" fmla="val 47"/>
                <a:gd name="f38" fmla="val 43"/>
                <a:gd name="f39" fmla="val 38"/>
                <a:gd name="f40" fmla="val 31"/>
                <a:gd name="f41" fmla="val 30"/>
                <a:gd name="f42" fmla="val 18"/>
                <a:gd name="f43" fmla="val 24"/>
                <a:gd name="f44" fmla="val 6"/>
                <a:gd name="f45" fmla="val 4"/>
                <a:gd name="f46" fmla="+- 0 0 -90"/>
                <a:gd name="f47" fmla="*/ f3 1 185"/>
                <a:gd name="f48" fmla="*/ f4 1 66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185"/>
                <a:gd name="f57" fmla="*/ f53 1 66"/>
                <a:gd name="f58" fmla="*/ 2 f54 1"/>
                <a:gd name="f59" fmla="*/ 9 f53 1"/>
                <a:gd name="f60" fmla="*/ 182 f54 1"/>
                <a:gd name="f61" fmla="*/ 178 f54 1"/>
                <a:gd name="f62" fmla="*/ 16 f53 1"/>
                <a:gd name="f63" fmla="*/ 127 f54 1"/>
                <a:gd name="f64" fmla="*/ 46 f53 1"/>
                <a:gd name="f65" fmla="*/ 96 f54 1"/>
                <a:gd name="f66" fmla="*/ 65 f53 1"/>
                <a:gd name="f67" fmla="*/ 88 f54 1"/>
                <a:gd name="f68" fmla="*/ 43 f54 1"/>
                <a:gd name="f69" fmla="*/ 38 f53 1"/>
                <a:gd name="f70" fmla="*/ 6 f54 1"/>
                <a:gd name="f71" fmla="+- f55 0 f1"/>
                <a:gd name="f72" fmla="*/ f58 1 185"/>
                <a:gd name="f73" fmla="*/ f59 1 66"/>
                <a:gd name="f74" fmla="*/ f60 1 185"/>
                <a:gd name="f75" fmla="*/ f61 1 185"/>
                <a:gd name="f76" fmla="*/ f62 1 66"/>
                <a:gd name="f77" fmla="*/ f63 1 185"/>
                <a:gd name="f78" fmla="*/ f64 1 66"/>
                <a:gd name="f79" fmla="*/ f65 1 185"/>
                <a:gd name="f80" fmla="*/ f66 1 66"/>
                <a:gd name="f81" fmla="*/ f67 1 185"/>
                <a:gd name="f82" fmla="*/ f68 1 185"/>
                <a:gd name="f83" fmla="*/ f69 1 66"/>
                <a:gd name="f84" fmla="*/ f70 1 185"/>
                <a:gd name="f85" fmla="*/ 0 1 f56"/>
                <a:gd name="f86" fmla="*/ f50 1 f56"/>
                <a:gd name="f87" fmla="*/ 0 1 f57"/>
                <a:gd name="f88" fmla="*/ f51 1 f57"/>
                <a:gd name="f89" fmla="*/ f72 1 f56"/>
                <a:gd name="f90" fmla="*/ f73 1 f57"/>
                <a:gd name="f91" fmla="*/ f74 1 f56"/>
                <a:gd name="f92" fmla="*/ f75 1 f56"/>
                <a:gd name="f93" fmla="*/ f76 1 f57"/>
                <a:gd name="f94" fmla="*/ f77 1 f56"/>
                <a:gd name="f95" fmla="*/ f78 1 f57"/>
                <a:gd name="f96" fmla="*/ f79 1 f56"/>
                <a:gd name="f97" fmla="*/ f80 1 f57"/>
                <a:gd name="f98" fmla="*/ f81 1 f56"/>
                <a:gd name="f99" fmla="*/ f82 1 f56"/>
                <a:gd name="f100" fmla="*/ f83 1 f57"/>
                <a:gd name="f101" fmla="*/ f84 1 f56"/>
                <a:gd name="f102" fmla="*/ f85 f47 1"/>
                <a:gd name="f103" fmla="*/ f86 f47 1"/>
                <a:gd name="f104" fmla="*/ f88 f48 1"/>
                <a:gd name="f105" fmla="*/ f87 f48 1"/>
                <a:gd name="f106" fmla="*/ f89 f47 1"/>
                <a:gd name="f107" fmla="*/ f90 f48 1"/>
                <a:gd name="f108" fmla="*/ f91 f47 1"/>
                <a:gd name="f109" fmla="*/ f92 f47 1"/>
                <a:gd name="f110" fmla="*/ f93 f48 1"/>
                <a:gd name="f111" fmla="*/ f94 f47 1"/>
                <a:gd name="f112" fmla="*/ f95 f48 1"/>
                <a:gd name="f113" fmla="*/ f96 f47 1"/>
                <a:gd name="f114" fmla="*/ f97 f48 1"/>
                <a:gd name="f115" fmla="*/ f98 f47 1"/>
                <a:gd name="f116" fmla="*/ f99 f47 1"/>
                <a:gd name="f117" fmla="*/ f100 f48 1"/>
                <a:gd name="f118" fmla="*/ f101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06" y="f107"/>
                </a:cxn>
                <a:cxn ang="f71">
                  <a:pos x="f108" y="f107"/>
                </a:cxn>
                <a:cxn ang="f71">
                  <a:pos x="f109" y="f110"/>
                </a:cxn>
                <a:cxn ang="f71">
                  <a:pos x="f111" y="f112"/>
                </a:cxn>
                <a:cxn ang="f71">
                  <a:pos x="f113" y="f114"/>
                </a:cxn>
                <a:cxn ang="f71">
                  <a:pos x="f115" y="f114"/>
                </a:cxn>
                <a:cxn ang="f71">
                  <a:pos x="f116" y="f117"/>
                </a:cxn>
                <a:cxn ang="f71">
                  <a:pos x="f118" y="f110"/>
                </a:cxn>
                <a:cxn ang="f71">
                  <a:pos x="f106" y="f107"/>
                </a:cxn>
              </a:cxnLst>
              <a:rect l="f102" t="f105" r="f103" b="f104"/>
              <a:pathLst>
                <a:path w="185" h="66">
                  <a:moveTo>
                    <a:pt x="f8" y="f9"/>
                  </a:moveTo>
                  <a:cubicBezTo>
                    <a:pt x="f10" y="f11"/>
                    <a:pt x="f12" y="f5"/>
                    <a:pt x="f13" y="f9"/>
                  </a:cubicBez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7"/>
                    <a:pt x="f32" y="f7"/>
                    <a:pt x="f33" y="f30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18"/>
                  </a:cubicBezTo>
                  <a:cubicBezTo>
                    <a:pt x="f45" y="f16"/>
                    <a:pt x="f5" y="f14"/>
                    <a:pt x="f8" y="f9"/>
                  </a:cubicBezTo>
                  <a:close/>
                </a:path>
              </a:pathLst>
            </a:custGeom>
            <a:solidFill>
              <a:srgbClr val="B6B6B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623F1C23-477E-739E-3847-6ABBC245C60E}"/>
                </a:ext>
              </a:extLst>
            </p:cNvPr>
            <p:cNvSpPr/>
            <p:nvPr/>
          </p:nvSpPr>
          <p:spPr>
            <a:xfrm>
              <a:off x="370240" y="788761"/>
              <a:ext cx="149897" cy="1152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4"/>
                <a:gd name="f7" fmla="val 80"/>
                <a:gd name="f8" fmla="val 18"/>
                <a:gd name="f9" fmla="val 22"/>
                <a:gd name="f10" fmla="val 8"/>
                <a:gd name="f11" fmla="val 30"/>
                <a:gd name="f12" fmla="val 10"/>
                <a:gd name="f13" fmla="val 36"/>
                <a:gd name="f14" fmla="val 14"/>
                <a:gd name="f15" fmla="val 52"/>
                <a:gd name="f16" fmla="val 23"/>
                <a:gd name="f17" fmla="val 69"/>
                <a:gd name="f18" fmla="val 33"/>
                <a:gd name="f19" fmla="val 85"/>
                <a:gd name="f20" fmla="val 42"/>
                <a:gd name="f21" fmla="val 89"/>
                <a:gd name="f22" fmla="val 44"/>
                <a:gd name="f23" fmla="val 94"/>
                <a:gd name="f24" fmla="val 47"/>
                <a:gd name="f25" fmla="val 98"/>
                <a:gd name="f26" fmla="val 49"/>
                <a:gd name="f27" fmla="val 101"/>
                <a:gd name="f28" fmla="val 51"/>
                <a:gd name="f29" fmla="val 55"/>
                <a:gd name="f30" fmla="val 99"/>
                <a:gd name="f31" fmla="val 59"/>
                <a:gd name="f32" fmla="val 95"/>
                <a:gd name="f33" fmla="val 57"/>
                <a:gd name="f34" fmla="val 91"/>
                <a:gd name="f35" fmla="val 56"/>
                <a:gd name="f36" fmla="val 76"/>
                <a:gd name="f37" fmla="val 53"/>
                <a:gd name="f38" fmla="val 62"/>
                <a:gd name="f39" fmla="val 48"/>
                <a:gd name="f40" fmla="val 45"/>
                <a:gd name="f41" fmla="val 41"/>
                <a:gd name="f42" fmla="val 40"/>
                <a:gd name="f43" fmla="val 58"/>
                <a:gd name="f44" fmla="val 65"/>
                <a:gd name="f45" fmla="val 71"/>
                <a:gd name="f46" fmla="val 74"/>
                <a:gd name="f47" fmla="val 77"/>
                <a:gd name="f48" fmla="val 38"/>
                <a:gd name="f49" fmla="val 31"/>
                <a:gd name="f50" fmla="val 68"/>
                <a:gd name="f51" fmla="val 21"/>
                <a:gd name="f52" fmla="val 61"/>
                <a:gd name="f53" fmla="val 13"/>
                <a:gd name="f54" fmla="val 7"/>
                <a:gd name="f55" fmla="val 43"/>
                <a:gd name="f56" fmla="val 2"/>
                <a:gd name="f57" fmla="val 39"/>
                <a:gd name="f58" fmla="val 1"/>
                <a:gd name="f59" fmla="val 37"/>
                <a:gd name="f60" fmla="val 34"/>
                <a:gd name="f61" fmla="val 5"/>
                <a:gd name="f62" fmla="val 24"/>
                <a:gd name="f63" fmla="val 9"/>
                <a:gd name="f64" fmla="val 15"/>
                <a:gd name="f65" fmla="+- 0 0 -90"/>
                <a:gd name="f66" fmla="*/ f3 1 104"/>
                <a:gd name="f67" fmla="*/ f4 1 80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104"/>
                <a:gd name="f76" fmla="*/ f72 1 80"/>
                <a:gd name="f77" fmla="*/ 18 f73 1"/>
                <a:gd name="f78" fmla="*/ 0 f72 1"/>
                <a:gd name="f79" fmla="*/ 36 f73 1"/>
                <a:gd name="f80" fmla="*/ 14 f72 1"/>
                <a:gd name="f81" fmla="*/ 85 f73 1"/>
                <a:gd name="f82" fmla="*/ 42 f72 1"/>
                <a:gd name="f83" fmla="*/ 98 f73 1"/>
                <a:gd name="f84" fmla="*/ 49 f72 1"/>
                <a:gd name="f85" fmla="*/ 104 f73 1"/>
                <a:gd name="f86" fmla="*/ 55 f72 1"/>
                <a:gd name="f87" fmla="*/ 91 f73 1"/>
                <a:gd name="f88" fmla="*/ 56 f72 1"/>
                <a:gd name="f89" fmla="*/ 48 f73 1"/>
                <a:gd name="f90" fmla="*/ 45 f72 1"/>
                <a:gd name="f91" fmla="*/ 40 f73 1"/>
                <a:gd name="f92" fmla="*/ 52 f72 1"/>
                <a:gd name="f93" fmla="*/ 71 f72 1"/>
                <a:gd name="f94" fmla="*/ 38 f73 1"/>
                <a:gd name="f95" fmla="*/ 80 f72 1"/>
                <a:gd name="f96" fmla="*/ 13 f73 1"/>
                <a:gd name="f97" fmla="*/ 51 f72 1"/>
                <a:gd name="f98" fmla="*/ 2 f73 1"/>
                <a:gd name="f99" fmla="*/ 41 f72 1"/>
                <a:gd name="f100" fmla="*/ 34 f72 1"/>
                <a:gd name="f101" fmla="*/ 5 f72 1"/>
                <a:gd name="f102" fmla="+- f74 0 f1"/>
                <a:gd name="f103" fmla="*/ f77 1 104"/>
                <a:gd name="f104" fmla="*/ f78 1 80"/>
                <a:gd name="f105" fmla="*/ f79 1 104"/>
                <a:gd name="f106" fmla="*/ f80 1 80"/>
                <a:gd name="f107" fmla="*/ f81 1 104"/>
                <a:gd name="f108" fmla="*/ f82 1 80"/>
                <a:gd name="f109" fmla="*/ f83 1 104"/>
                <a:gd name="f110" fmla="*/ f84 1 80"/>
                <a:gd name="f111" fmla="*/ f85 1 104"/>
                <a:gd name="f112" fmla="*/ f86 1 80"/>
                <a:gd name="f113" fmla="*/ f87 1 104"/>
                <a:gd name="f114" fmla="*/ f88 1 80"/>
                <a:gd name="f115" fmla="*/ f89 1 104"/>
                <a:gd name="f116" fmla="*/ f90 1 80"/>
                <a:gd name="f117" fmla="*/ f91 1 104"/>
                <a:gd name="f118" fmla="*/ f92 1 80"/>
                <a:gd name="f119" fmla="*/ f93 1 80"/>
                <a:gd name="f120" fmla="*/ f94 1 104"/>
                <a:gd name="f121" fmla="*/ f95 1 80"/>
                <a:gd name="f122" fmla="*/ f96 1 104"/>
                <a:gd name="f123" fmla="*/ f97 1 80"/>
                <a:gd name="f124" fmla="*/ f98 1 104"/>
                <a:gd name="f125" fmla="*/ f99 1 80"/>
                <a:gd name="f126" fmla="*/ f100 1 80"/>
                <a:gd name="f127" fmla="*/ f101 1 80"/>
                <a:gd name="f128" fmla="*/ 0 1 f75"/>
                <a:gd name="f129" fmla="*/ f69 1 f75"/>
                <a:gd name="f130" fmla="*/ 0 1 f76"/>
                <a:gd name="f131" fmla="*/ f70 1 f76"/>
                <a:gd name="f132" fmla="*/ f103 1 f75"/>
                <a:gd name="f133" fmla="*/ f104 1 f76"/>
                <a:gd name="f134" fmla="*/ f105 1 f75"/>
                <a:gd name="f135" fmla="*/ f106 1 f76"/>
                <a:gd name="f136" fmla="*/ f107 1 f75"/>
                <a:gd name="f137" fmla="*/ f108 1 f76"/>
                <a:gd name="f138" fmla="*/ f109 1 f75"/>
                <a:gd name="f139" fmla="*/ f110 1 f76"/>
                <a:gd name="f140" fmla="*/ f111 1 f75"/>
                <a:gd name="f141" fmla="*/ f112 1 f76"/>
                <a:gd name="f142" fmla="*/ f113 1 f75"/>
                <a:gd name="f143" fmla="*/ f114 1 f76"/>
                <a:gd name="f144" fmla="*/ f115 1 f75"/>
                <a:gd name="f145" fmla="*/ f116 1 f76"/>
                <a:gd name="f146" fmla="*/ f117 1 f75"/>
                <a:gd name="f147" fmla="*/ f118 1 f76"/>
                <a:gd name="f148" fmla="*/ f119 1 f76"/>
                <a:gd name="f149" fmla="*/ f120 1 f75"/>
                <a:gd name="f150" fmla="*/ f121 1 f76"/>
                <a:gd name="f151" fmla="*/ f122 1 f75"/>
                <a:gd name="f152" fmla="*/ f123 1 f76"/>
                <a:gd name="f153" fmla="*/ f124 1 f75"/>
                <a:gd name="f154" fmla="*/ f125 1 f76"/>
                <a:gd name="f155" fmla="*/ f126 1 f76"/>
                <a:gd name="f156" fmla="*/ f127 1 f76"/>
                <a:gd name="f157" fmla="*/ f128 f66 1"/>
                <a:gd name="f158" fmla="*/ f129 f66 1"/>
                <a:gd name="f159" fmla="*/ f131 f67 1"/>
                <a:gd name="f160" fmla="*/ f130 f67 1"/>
                <a:gd name="f161" fmla="*/ f132 f66 1"/>
                <a:gd name="f162" fmla="*/ f133 f67 1"/>
                <a:gd name="f163" fmla="*/ f134 f66 1"/>
                <a:gd name="f164" fmla="*/ f135 f67 1"/>
                <a:gd name="f165" fmla="*/ f136 f66 1"/>
                <a:gd name="f166" fmla="*/ f137 f67 1"/>
                <a:gd name="f167" fmla="*/ f138 f66 1"/>
                <a:gd name="f168" fmla="*/ f139 f67 1"/>
                <a:gd name="f169" fmla="*/ f140 f66 1"/>
                <a:gd name="f170" fmla="*/ f141 f67 1"/>
                <a:gd name="f171" fmla="*/ f142 f66 1"/>
                <a:gd name="f172" fmla="*/ f143 f67 1"/>
                <a:gd name="f173" fmla="*/ f144 f66 1"/>
                <a:gd name="f174" fmla="*/ f145 f67 1"/>
                <a:gd name="f175" fmla="*/ f146 f66 1"/>
                <a:gd name="f176" fmla="*/ f147 f67 1"/>
                <a:gd name="f177" fmla="*/ f148 f67 1"/>
                <a:gd name="f178" fmla="*/ f149 f66 1"/>
                <a:gd name="f179" fmla="*/ f150 f67 1"/>
                <a:gd name="f180" fmla="*/ f151 f66 1"/>
                <a:gd name="f181" fmla="*/ f152 f67 1"/>
                <a:gd name="f182" fmla="*/ f153 f66 1"/>
                <a:gd name="f183" fmla="*/ f154 f67 1"/>
                <a:gd name="f184" fmla="*/ f155 f67 1"/>
                <a:gd name="f185" fmla="*/ f156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61" y="f162"/>
                </a:cxn>
                <a:cxn ang="f102">
                  <a:pos x="f163" y="f164"/>
                </a:cxn>
                <a:cxn ang="f102">
                  <a:pos x="f165" y="f166"/>
                </a:cxn>
                <a:cxn ang="f102">
                  <a:pos x="f167" y="f168"/>
                </a:cxn>
                <a:cxn ang="f102">
                  <a:pos x="f169" y="f170"/>
                </a:cxn>
                <a:cxn ang="f102">
                  <a:pos x="f171" y="f172"/>
                </a:cxn>
                <a:cxn ang="f102">
                  <a:pos x="f173" y="f174"/>
                </a:cxn>
                <a:cxn ang="f102">
                  <a:pos x="f175" y="f176"/>
                </a:cxn>
                <a:cxn ang="f102">
                  <a:pos x="f175" y="f177"/>
                </a:cxn>
                <a:cxn ang="f102">
                  <a:pos x="f178" y="f179"/>
                </a:cxn>
                <a:cxn ang="f102">
                  <a:pos x="f180" y="f181"/>
                </a:cxn>
                <a:cxn ang="f102">
                  <a:pos x="f182" y="f183"/>
                </a:cxn>
                <a:cxn ang="f102">
                  <a:pos x="f182" y="f184"/>
                </a:cxn>
                <a:cxn ang="f102">
                  <a:pos x="f180" y="f185"/>
                </a:cxn>
                <a:cxn ang="f102">
                  <a:pos x="f161" y="f162"/>
                </a:cxn>
              </a:cxnLst>
              <a:rect l="f157" t="f160" r="f158" b="f159"/>
              <a:pathLst>
                <a:path w="104" h="80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6" y="f28"/>
                    <a:pt x="f6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26"/>
                    <a:pt x="f39" y="f40"/>
                  </a:cubicBezTo>
                  <a:cubicBezTo>
                    <a:pt x="f41" y="f22"/>
                    <a:pt x="f42" y="f22"/>
                    <a:pt x="f42" y="f15"/>
                  </a:cubicBezTo>
                  <a:cubicBezTo>
                    <a:pt x="f42" y="f43"/>
                    <a:pt x="f42" y="f44"/>
                    <a:pt x="f42" y="f45"/>
                  </a:cubicBezTo>
                  <a:cubicBezTo>
                    <a:pt x="f42" y="f46"/>
                    <a:pt x="f42" y="f47"/>
                    <a:pt x="f48" y="f7"/>
                  </a:cubicBezTo>
                  <a:cubicBezTo>
                    <a:pt x="f49" y="f50"/>
                    <a:pt x="f51" y="f52"/>
                    <a:pt x="f53" y="f28"/>
                  </a:cubicBezTo>
                  <a:cubicBezTo>
                    <a:pt x="f12" y="f39"/>
                    <a:pt x="f54" y="f55"/>
                    <a:pt x="f56" y="f41"/>
                  </a:cubicBezTo>
                  <a:cubicBezTo>
                    <a:pt x="f5" y="f57"/>
                    <a:pt x="f58" y="f59"/>
                    <a:pt x="f56" y="f60"/>
                  </a:cubicBezTo>
                  <a:cubicBezTo>
                    <a:pt x="f61" y="f62"/>
                    <a:pt x="f63" y="f64"/>
                    <a:pt x="f53" y="f61"/>
                  </a:cubicBezTo>
                  <a:cubicBezTo>
                    <a:pt x="f14" y="f56"/>
                    <a:pt x="f64" y="f5"/>
                    <a:pt x="f8" y="f5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8E38363F-F7E8-70FB-BD07-55E3CED64963}"/>
                </a:ext>
              </a:extLst>
            </p:cNvPr>
            <p:cNvSpPr/>
            <p:nvPr/>
          </p:nvSpPr>
          <p:spPr>
            <a:xfrm>
              <a:off x="533223" y="788761"/>
              <a:ext cx="148260" cy="1109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3"/>
                <a:gd name="f7" fmla="val 77"/>
                <a:gd name="f8" fmla="val 55"/>
                <a:gd name="f9" fmla="val 52"/>
                <a:gd name="f10" fmla="val 2"/>
                <a:gd name="f11" fmla="val 51"/>
                <a:gd name="f12" fmla="val 4"/>
                <a:gd name="f13" fmla="val 50"/>
                <a:gd name="f14" fmla="val 29"/>
                <a:gd name="f15" fmla="val 35"/>
                <a:gd name="f16" fmla="val 20"/>
                <a:gd name="f17" fmla="val 81"/>
                <a:gd name="f18" fmla="val 6"/>
                <a:gd name="f19" fmla="val 83"/>
                <a:gd name="f20" fmla="val 85"/>
                <a:gd name="f21" fmla="val 3"/>
                <a:gd name="f22" fmla="val 88"/>
                <a:gd name="f23" fmla="val 89"/>
                <a:gd name="f24" fmla="val 90"/>
                <a:gd name="f25" fmla="val 94"/>
                <a:gd name="f26" fmla="val 14"/>
                <a:gd name="f27" fmla="val 98"/>
                <a:gd name="f28" fmla="val 24"/>
                <a:gd name="f29" fmla="val 102"/>
                <a:gd name="f30" fmla="val 34"/>
                <a:gd name="f31" fmla="val 37"/>
                <a:gd name="f32" fmla="val 39"/>
                <a:gd name="f33" fmla="val 101"/>
                <a:gd name="f34" fmla="val 41"/>
                <a:gd name="f35" fmla="val 91"/>
                <a:gd name="f36" fmla="val 60"/>
                <a:gd name="f37" fmla="val 74"/>
                <a:gd name="f38" fmla="val 69"/>
                <a:gd name="f39" fmla="val 71"/>
                <a:gd name="f40" fmla="val 72"/>
                <a:gd name="f41" fmla="val 68"/>
                <a:gd name="f42" fmla="val 66"/>
                <a:gd name="f43" fmla="val 62"/>
                <a:gd name="f44" fmla="val 64"/>
                <a:gd name="f45" fmla="val 63"/>
                <a:gd name="f46" fmla="val 57"/>
                <a:gd name="f47" fmla="val 44"/>
                <a:gd name="f48" fmla="val 46"/>
                <a:gd name="f49" fmla="val 38"/>
                <a:gd name="f50" fmla="val 49"/>
                <a:gd name="f51" fmla="val 25"/>
                <a:gd name="f52" fmla="val 53"/>
                <a:gd name="f53" fmla="val 13"/>
                <a:gd name="f54" fmla="val 56"/>
                <a:gd name="f55" fmla="val 8"/>
                <a:gd name="f56" fmla="val 59"/>
                <a:gd name="f57" fmla="+- 0 0 -90"/>
                <a:gd name="f58" fmla="*/ f3 1 103"/>
                <a:gd name="f59" fmla="*/ f4 1 77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103"/>
                <a:gd name="f68" fmla="*/ f64 1 77"/>
                <a:gd name="f69" fmla="*/ 0 f65 1"/>
                <a:gd name="f70" fmla="*/ 55 f64 1"/>
                <a:gd name="f71" fmla="*/ 4 f65 1"/>
                <a:gd name="f72" fmla="*/ 50 f64 1"/>
                <a:gd name="f73" fmla="*/ 81 f65 1"/>
                <a:gd name="f74" fmla="*/ 6 f64 1"/>
                <a:gd name="f75" fmla="*/ 85 f65 1"/>
                <a:gd name="f76" fmla="*/ 0 f64 1"/>
                <a:gd name="f77" fmla="*/ 90 f65 1"/>
                <a:gd name="f78" fmla="*/ 4 f64 1"/>
                <a:gd name="f79" fmla="*/ 102 f65 1"/>
                <a:gd name="f80" fmla="*/ 34 f64 1"/>
                <a:gd name="f81" fmla="*/ 101 f65 1"/>
                <a:gd name="f82" fmla="*/ 41 f64 1"/>
                <a:gd name="f83" fmla="*/ 74 f65 1"/>
                <a:gd name="f84" fmla="*/ 69 f64 1"/>
                <a:gd name="f85" fmla="*/ 66 f65 1"/>
                <a:gd name="f86" fmla="*/ 77 f64 1"/>
                <a:gd name="f87" fmla="*/ 63 f65 1"/>
                <a:gd name="f88" fmla="*/ 57 f64 1"/>
                <a:gd name="f89" fmla="*/ 50 f65 1"/>
                <a:gd name="f90" fmla="*/ 46 f64 1"/>
                <a:gd name="f91" fmla="*/ 13 f65 1"/>
                <a:gd name="f92" fmla="*/ 56 f64 1"/>
                <a:gd name="f93" fmla="+- f66 0 f1"/>
                <a:gd name="f94" fmla="*/ f69 1 103"/>
                <a:gd name="f95" fmla="*/ f70 1 77"/>
                <a:gd name="f96" fmla="*/ f71 1 103"/>
                <a:gd name="f97" fmla="*/ f72 1 77"/>
                <a:gd name="f98" fmla="*/ f73 1 103"/>
                <a:gd name="f99" fmla="*/ f74 1 77"/>
                <a:gd name="f100" fmla="*/ f75 1 103"/>
                <a:gd name="f101" fmla="*/ f76 1 77"/>
                <a:gd name="f102" fmla="*/ f77 1 103"/>
                <a:gd name="f103" fmla="*/ f78 1 77"/>
                <a:gd name="f104" fmla="*/ f79 1 103"/>
                <a:gd name="f105" fmla="*/ f80 1 77"/>
                <a:gd name="f106" fmla="*/ f81 1 103"/>
                <a:gd name="f107" fmla="*/ f82 1 77"/>
                <a:gd name="f108" fmla="*/ f83 1 103"/>
                <a:gd name="f109" fmla="*/ f84 1 77"/>
                <a:gd name="f110" fmla="*/ f85 1 103"/>
                <a:gd name="f111" fmla="*/ f86 1 77"/>
                <a:gd name="f112" fmla="*/ f87 1 103"/>
                <a:gd name="f113" fmla="*/ f88 1 77"/>
                <a:gd name="f114" fmla="*/ f89 1 103"/>
                <a:gd name="f115" fmla="*/ f90 1 77"/>
                <a:gd name="f116" fmla="*/ f91 1 103"/>
                <a:gd name="f117" fmla="*/ f92 1 77"/>
                <a:gd name="f118" fmla="*/ 0 1 f67"/>
                <a:gd name="f119" fmla="*/ f61 1 f67"/>
                <a:gd name="f120" fmla="*/ 0 1 f68"/>
                <a:gd name="f121" fmla="*/ f62 1 f68"/>
                <a:gd name="f122" fmla="*/ f94 1 f67"/>
                <a:gd name="f123" fmla="*/ f95 1 f68"/>
                <a:gd name="f124" fmla="*/ f96 1 f67"/>
                <a:gd name="f125" fmla="*/ f97 1 f68"/>
                <a:gd name="f126" fmla="*/ f98 1 f67"/>
                <a:gd name="f127" fmla="*/ f99 1 f68"/>
                <a:gd name="f128" fmla="*/ f100 1 f67"/>
                <a:gd name="f129" fmla="*/ f101 1 f68"/>
                <a:gd name="f130" fmla="*/ f102 1 f67"/>
                <a:gd name="f131" fmla="*/ f103 1 f68"/>
                <a:gd name="f132" fmla="*/ f104 1 f67"/>
                <a:gd name="f133" fmla="*/ f105 1 f68"/>
                <a:gd name="f134" fmla="*/ f106 1 f67"/>
                <a:gd name="f135" fmla="*/ f107 1 f68"/>
                <a:gd name="f136" fmla="*/ f108 1 f67"/>
                <a:gd name="f137" fmla="*/ f109 1 f68"/>
                <a:gd name="f138" fmla="*/ f110 1 f67"/>
                <a:gd name="f139" fmla="*/ f111 1 f68"/>
                <a:gd name="f140" fmla="*/ f112 1 f67"/>
                <a:gd name="f141" fmla="*/ f113 1 f68"/>
                <a:gd name="f142" fmla="*/ f114 1 f67"/>
                <a:gd name="f143" fmla="*/ f115 1 f68"/>
                <a:gd name="f144" fmla="*/ f116 1 f67"/>
                <a:gd name="f145" fmla="*/ f117 1 f68"/>
                <a:gd name="f146" fmla="*/ f118 f58 1"/>
                <a:gd name="f147" fmla="*/ f119 f58 1"/>
                <a:gd name="f148" fmla="*/ f121 f59 1"/>
                <a:gd name="f149" fmla="*/ f120 f59 1"/>
                <a:gd name="f150" fmla="*/ f122 f58 1"/>
                <a:gd name="f151" fmla="*/ f123 f59 1"/>
                <a:gd name="f152" fmla="*/ f124 f58 1"/>
                <a:gd name="f153" fmla="*/ f125 f59 1"/>
                <a:gd name="f154" fmla="*/ f126 f58 1"/>
                <a:gd name="f155" fmla="*/ f127 f59 1"/>
                <a:gd name="f156" fmla="*/ f128 f58 1"/>
                <a:gd name="f157" fmla="*/ f129 f59 1"/>
                <a:gd name="f158" fmla="*/ f130 f58 1"/>
                <a:gd name="f159" fmla="*/ f131 f59 1"/>
                <a:gd name="f160" fmla="*/ f132 f58 1"/>
                <a:gd name="f161" fmla="*/ f133 f59 1"/>
                <a:gd name="f162" fmla="*/ f134 f58 1"/>
                <a:gd name="f163" fmla="*/ f135 f59 1"/>
                <a:gd name="f164" fmla="*/ f136 f58 1"/>
                <a:gd name="f165" fmla="*/ f137 f59 1"/>
                <a:gd name="f166" fmla="*/ f138 f58 1"/>
                <a:gd name="f167" fmla="*/ f139 f59 1"/>
                <a:gd name="f168" fmla="*/ f140 f58 1"/>
                <a:gd name="f169" fmla="*/ f141 f59 1"/>
                <a:gd name="f170" fmla="*/ f142 f58 1"/>
                <a:gd name="f171" fmla="*/ f143 f59 1"/>
                <a:gd name="f172" fmla="*/ f144 f58 1"/>
                <a:gd name="f173" fmla="*/ f145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50" y="f151"/>
                </a:cxn>
                <a:cxn ang="f93">
                  <a:pos x="f152" y="f153"/>
                </a:cxn>
                <a:cxn ang="f93">
                  <a:pos x="f154" y="f155"/>
                </a:cxn>
                <a:cxn ang="f93">
                  <a:pos x="f156" y="f157"/>
                </a:cxn>
                <a:cxn ang="f93">
                  <a:pos x="f158" y="f159"/>
                </a:cxn>
                <a:cxn ang="f93">
                  <a:pos x="f160" y="f161"/>
                </a:cxn>
                <a:cxn ang="f93">
                  <a:pos x="f162" y="f163"/>
                </a:cxn>
                <a:cxn ang="f93">
                  <a:pos x="f164" y="f165"/>
                </a:cxn>
                <a:cxn ang="f93">
                  <a:pos x="f166" y="f167"/>
                </a:cxn>
                <a:cxn ang="f93">
                  <a:pos x="f168" y="f169"/>
                </a:cxn>
                <a:cxn ang="f93">
                  <a:pos x="f170" y="f171"/>
                </a:cxn>
                <a:cxn ang="f93">
                  <a:pos x="f172" y="f173"/>
                </a:cxn>
                <a:cxn ang="f93">
                  <a:pos x="f150" y="f151"/>
                </a:cxn>
              </a:cxnLst>
              <a:rect l="f146" t="f149" r="f147" b="f148"/>
              <a:pathLst>
                <a:path w="103" h="77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8" y="f16"/>
                    <a:pt x="f17" y="f18"/>
                  </a:cubicBezTo>
                  <a:cubicBezTo>
                    <a:pt x="f19" y="f12"/>
                    <a:pt x="f20" y="f21"/>
                    <a:pt x="f20" y="f5"/>
                  </a:cubicBezTo>
                  <a:cubicBezTo>
                    <a:pt x="f22" y="f5"/>
                    <a:pt x="f23" y="f10"/>
                    <a:pt x="f24" y="f12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6" y="f31"/>
                    <a:pt x="f6" y="f32"/>
                    <a:pt x="f33" y="f34"/>
                  </a:cubicBezTo>
                  <a:cubicBezTo>
                    <a:pt x="f35" y="f13"/>
                    <a:pt x="f19" y="f36"/>
                    <a:pt x="f37" y="f38"/>
                  </a:cubicBezTo>
                  <a:cubicBezTo>
                    <a:pt x="f39" y="f40"/>
                    <a:pt x="f41" y="f37"/>
                    <a:pt x="f42" y="f7"/>
                  </a:cubicBezTo>
                  <a:cubicBezTo>
                    <a:pt x="f43" y="f39"/>
                    <a:pt x="f44" y="f44"/>
                    <a:pt x="f45" y="f46"/>
                  </a:cubicBezTo>
                  <a:cubicBezTo>
                    <a:pt x="f45" y="f47"/>
                    <a:pt x="f45" y="f47"/>
                    <a:pt x="f13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46"/>
                    <a:pt x="f12" y="f56"/>
                    <a:pt x="f5" y="f8"/>
                  </a:cubicBezTo>
                  <a:close/>
                </a:path>
              </a:pathLst>
            </a:custGeom>
            <a:solidFill>
              <a:srgbClr val="CBCAC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C0D38B8-AB38-1F04-38A7-09C1A603B803}"/>
                </a:ext>
              </a:extLst>
            </p:cNvPr>
            <p:cNvSpPr/>
            <p:nvPr/>
          </p:nvSpPr>
          <p:spPr>
            <a:xfrm>
              <a:off x="443822" y="912488"/>
              <a:ext cx="49057" cy="34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4"/>
                <a:gd name="f8" fmla="val 9"/>
                <a:gd name="f9" fmla="val 11"/>
                <a:gd name="f10" fmla="val 5"/>
                <a:gd name="f11" fmla="val 23"/>
                <a:gd name="f12" fmla="val 2"/>
                <a:gd name="f13" fmla="val 30"/>
                <a:gd name="f14" fmla="val 6"/>
                <a:gd name="f15" fmla="val 26"/>
                <a:gd name="f16" fmla="val 13"/>
                <a:gd name="f17" fmla="val 22"/>
                <a:gd name="f18" fmla="val 19"/>
                <a:gd name="f19" fmla="val 17"/>
                <a:gd name="f20" fmla="val 14"/>
                <a:gd name="f21" fmla="val 20"/>
                <a:gd name="f22" fmla="val 16"/>
                <a:gd name="f23" fmla="val 7"/>
                <a:gd name="f24" fmla="+- 0 0 -90"/>
                <a:gd name="f25" fmla="*/ f3 1 34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4"/>
                <a:gd name="f35" fmla="*/ f31 1 24"/>
                <a:gd name="f36" fmla="*/ 0 f32 1"/>
                <a:gd name="f37" fmla="*/ 9 f31 1"/>
                <a:gd name="f38" fmla="*/ 34 f32 1"/>
                <a:gd name="f39" fmla="*/ 0 f31 1"/>
                <a:gd name="f40" fmla="*/ 22 f32 1"/>
                <a:gd name="f41" fmla="*/ 19 f31 1"/>
                <a:gd name="f42" fmla="*/ 14 f32 1"/>
                <a:gd name="f43" fmla="*/ 20 f31 1"/>
                <a:gd name="f44" fmla="+- f33 0 f1"/>
                <a:gd name="f45" fmla="*/ f36 1 34"/>
                <a:gd name="f46" fmla="*/ f37 1 24"/>
                <a:gd name="f47" fmla="*/ f38 1 34"/>
                <a:gd name="f48" fmla="*/ f39 1 24"/>
                <a:gd name="f49" fmla="*/ f40 1 34"/>
                <a:gd name="f50" fmla="*/ f41 1 24"/>
                <a:gd name="f51" fmla="*/ f42 1 34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4" h="24">
                  <a:moveTo>
                    <a:pt x="f5" y="f8"/>
                  </a:moveTo>
                  <a:cubicBezTo>
                    <a:pt x="f9" y="f10"/>
                    <a:pt x="f11" y="f12"/>
                    <a:pt x="f6" y="f5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8" y="f7"/>
                    <a:pt x="f19" y="f11"/>
                    <a:pt x="f20" y="f21"/>
                  </a:cubicBezTo>
                  <a:cubicBezTo>
                    <a:pt x="f8" y="f22"/>
                    <a:pt x="f23" y="f8"/>
                    <a:pt x="f5" y="f8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1E8D381-88D1-BB6B-22B0-6F221426FDC5}"/>
                </a:ext>
              </a:extLst>
            </p:cNvPr>
            <p:cNvSpPr/>
            <p:nvPr/>
          </p:nvSpPr>
          <p:spPr>
            <a:xfrm>
              <a:off x="557747" y="912488"/>
              <a:ext cx="50420" cy="34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24"/>
                <a:gd name="f8" fmla="val 12"/>
                <a:gd name="f9" fmla="val 2"/>
                <a:gd name="f10" fmla="val 5"/>
                <a:gd name="f11" fmla="val 9"/>
                <a:gd name="f12" fmla="val 29"/>
                <a:gd name="f13" fmla="val 8"/>
                <a:gd name="f14" fmla="val 28"/>
                <a:gd name="f15" fmla="val 14"/>
                <a:gd name="f16" fmla="val 25"/>
                <a:gd name="f17" fmla="val 16"/>
                <a:gd name="f18" fmla="val 17"/>
                <a:gd name="f19" fmla="val 11"/>
                <a:gd name="f20" fmla="val 15"/>
                <a:gd name="f21" fmla="val 7"/>
                <a:gd name="f22" fmla="val 10"/>
                <a:gd name="f23" fmla="val 4"/>
                <a:gd name="f24" fmla="+- 0 0 -90"/>
                <a:gd name="f25" fmla="*/ f3 1 35"/>
                <a:gd name="f26" fmla="*/ f4 1 2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5"/>
                <a:gd name="f35" fmla="*/ f31 1 24"/>
                <a:gd name="f36" fmla="*/ 0 f32 1"/>
                <a:gd name="f37" fmla="*/ 0 f31 1"/>
                <a:gd name="f38" fmla="*/ 35 f32 1"/>
                <a:gd name="f39" fmla="*/ 9 f31 1"/>
                <a:gd name="f40" fmla="*/ 25 f32 1"/>
                <a:gd name="f41" fmla="*/ 16 f31 1"/>
                <a:gd name="f42" fmla="*/ 11 f32 1"/>
                <a:gd name="f43" fmla="*/ 15 f31 1"/>
                <a:gd name="f44" fmla="+- f33 0 f1"/>
                <a:gd name="f45" fmla="*/ f36 1 35"/>
                <a:gd name="f46" fmla="*/ f37 1 24"/>
                <a:gd name="f47" fmla="*/ f38 1 35"/>
                <a:gd name="f48" fmla="*/ f39 1 24"/>
                <a:gd name="f49" fmla="*/ f40 1 35"/>
                <a:gd name="f50" fmla="*/ f41 1 24"/>
                <a:gd name="f51" fmla="*/ f42 1 35"/>
                <a:gd name="f52" fmla="*/ f43 1 2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5" h="24">
                  <a:moveTo>
                    <a:pt x="f5" y="f5"/>
                  </a:moveTo>
                  <a:cubicBezTo>
                    <a:pt x="f8" y="f9"/>
                    <a:pt x="f7" y="f10"/>
                    <a:pt x="f6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7"/>
                    <a:pt x="f18" y="f7"/>
                    <a:pt x="f19" y="f20"/>
                  </a:cubicBezTo>
                  <a:cubicBezTo>
                    <a:pt x="f21" y="f22"/>
                    <a:pt x="f23" y="f10"/>
                    <a:pt x="f5" y="f5"/>
                  </a:cubicBezTo>
                  <a:close/>
                </a:path>
              </a:pathLst>
            </a:custGeom>
            <a:solidFill>
              <a:srgbClr val="CAC9C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4" name="Freeform 4">
            <a:extLst>
              <a:ext uri="{FF2B5EF4-FFF2-40B4-BE49-F238E27FC236}">
                <a16:creationId xmlns:a16="http://schemas.microsoft.com/office/drawing/2014/main" id="{6A77A47A-8487-51C4-D5B3-A4A4265035AD}"/>
              </a:ext>
            </a:extLst>
          </p:cNvPr>
          <p:cNvSpPr/>
          <p:nvPr/>
        </p:nvSpPr>
        <p:spPr>
          <a:xfrm>
            <a:off x="6078538" y="1844673"/>
            <a:ext cx="1543050" cy="7635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8"/>
              <a:gd name="f7" fmla="val 105"/>
              <a:gd name="f8" fmla="val 217"/>
              <a:gd name="f9" fmla="val 53"/>
              <a:gd name="f10" fmla="val 60"/>
              <a:gd name="f11" fmla="val 67"/>
              <a:gd name="f12" fmla="val 73"/>
              <a:gd name="f13" fmla="val 213"/>
              <a:gd name="f14" fmla="val 96"/>
              <a:gd name="f15" fmla="val 200"/>
              <a:gd name="f16" fmla="val 106"/>
              <a:gd name="f17" fmla="val 178"/>
              <a:gd name="f18" fmla="val 100"/>
              <a:gd name="f19" fmla="val 161"/>
              <a:gd name="f20" fmla="val 144"/>
              <a:gd name="f21" fmla="val 89"/>
              <a:gd name="f22" fmla="val 129"/>
              <a:gd name="f23" fmla="val 80"/>
              <a:gd name="f24" fmla="val 114"/>
              <a:gd name="f25" fmla="val 72"/>
              <a:gd name="f26" fmla="val 101"/>
              <a:gd name="f27" fmla="val 86"/>
              <a:gd name="f28" fmla="val 81"/>
              <a:gd name="f29" fmla="val 69"/>
              <a:gd name="f30" fmla="val 51"/>
              <a:gd name="f31" fmla="val 95"/>
              <a:gd name="f32" fmla="val 33"/>
              <a:gd name="f33" fmla="val 16"/>
              <a:gd name="f34" fmla="val 104"/>
              <a:gd name="f35" fmla="val 4"/>
              <a:gd name="f36" fmla="val 2"/>
              <a:gd name="f37" fmla="val 79"/>
              <a:gd name="f38" fmla="val 41"/>
              <a:gd name="f39" fmla="val 22"/>
              <a:gd name="f40" fmla="val 3"/>
              <a:gd name="f41" fmla="val 8"/>
              <a:gd name="f42" fmla="val 15"/>
              <a:gd name="f43" fmla="val 28"/>
              <a:gd name="f44" fmla="val 48"/>
              <a:gd name="f45" fmla="val 14"/>
              <a:gd name="f46" fmla="val 87"/>
              <a:gd name="f47" fmla="val 23"/>
              <a:gd name="f48" fmla="val 103"/>
              <a:gd name="f49" fmla="val 31"/>
              <a:gd name="f50" fmla="val 115"/>
              <a:gd name="f51" fmla="val 131"/>
              <a:gd name="f52" fmla="val 147"/>
              <a:gd name="f53" fmla="val 165"/>
              <a:gd name="f54" fmla="val 9"/>
              <a:gd name="f55" fmla="val 183"/>
              <a:gd name="f56" fmla="val 6"/>
              <a:gd name="f57" fmla="val 208"/>
              <a:gd name="f58" fmla="val 216"/>
              <a:gd name="f59" fmla="val 12"/>
              <a:gd name="f60" fmla="val 37"/>
              <a:gd name="f61" fmla="val 43"/>
              <a:gd name="f62" fmla="val 91"/>
              <a:gd name="f63" fmla="val 38"/>
              <a:gd name="f64" fmla="val 71"/>
              <a:gd name="f65" fmla="val 17"/>
              <a:gd name="f66" fmla="val 24"/>
              <a:gd name="f67" fmla="val 11"/>
              <a:gd name="f68" fmla="val 20"/>
              <a:gd name="f69" fmla="val 19"/>
              <a:gd name="f70" fmla="val 10"/>
              <a:gd name="f71" fmla="val 42"/>
              <a:gd name="f72" fmla="val 61"/>
              <a:gd name="f73" fmla="val 84"/>
              <a:gd name="f74" fmla="val 93"/>
              <a:gd name="f75" fmla="val 92"/>
              <a:gd name="f76" fmla="val 66"/>
              <a:gd name="f77" fmla="val 82"/>
              <a:gd name="f78" fmla="val 85"/>
              <a:gd name="f79" fmla="val 76"/>
              <a:gd name="f80" fmla="val 74"/>
              <a:gd name="f81" fmla="val 70"/>
              <a:gd name="f82" fmla="val 75"/>
              <a:gd name="f83" fmla="val 58"/>
              <a:gd name="f84" fmla="val 64"/>
              <a:gd name="f85" fmla="val 68"/>
              <a:gd name="f86" fmla="val 78"/>
              <a:gd name="f87" fmla="val 63"/>
              <a:gd name="f88" fmla="val 56"/>
              <a:gd name="f89" fmla="val 54"/>
              <a:gd name="f90" fmla="val 50"/>
              <a:gd name="f91" fmla="val 83"/>
              <a:gd name="f92" fmla="val 44"/>
              <a:gd name="f93" fmla="val 39"/>
              <a:gd name="f94" fmla="val 57"/>
              <a:gd name="f95" fmla="val 35"/>
              <a:gd name="f96" fmla="val 34"/>
              <a:gd name="f97" fmla="val 32"/>
              <a:gd name="f98" fmla="val 128"/>
              <a:gd name="f99" fmla="val 127"/>
              <a:gd name="f100" fmla="val 126"/>
              <a:gd name="f101" fmla="val 125"/>
              <a:gd name="f102" fmla="val 146"/>
              <a:gd name="f103" fmla="val 88"/>
              <a:gd name="f104" fmla="val 186"/>
              <a:gd name="f105" fmla="val 198"/>
              <a:gd name="f106" fmla="val 97"/>
              <a:gd name="f107" fmla="val 206"/>
              <a:gd name="f108" fmla="val 90"/>
              <a:gd name="f109" fmla="val 207"/>
              <a:gd name="f110" fmla="val 209"/>
              <a:gd name="f111" fmla="val 25"/>
              <a:gd name="f112" fmla="val 21"/>
              <a:gd name="f113" fmla="val 199"/>
              <a:gd name="f114" fmla="val 194"/>
              <a:gd name="f115" fmla="val 169"/>
              <a:gd name="f116" fmla="val 124"/>
              <a:gd name="f117" fmla="val 139"/>
              <a:gd name="f118" fmla="val 150"/>
              <a:gd name="f119" fmla="val 160"/>
              <a:gd name="f120" fmla="val 152"/>
              <a:gd name="f121" fmla="val 143"/>
              <a:gd name="f122" fmla="val 40"/>
              <a:gd name="f123" fmla="val 134"/>
              <a:gd name="f124" fmla="val 45"/>
              <a:gd name="f125" fmla="val 49"/>
              <a:gd name="f126" fmla="val 55"/>
              <a:gd name="f127" fmla="val 65"/>
              <a:gd name="f128" fmla="val 151"/>
              <a:gd name="f129" fmla="val 159"/>
              <a:gd name="f130" fmla="val 149"/>
              <a:gd name="f131" fmla="val 138"/>
              <a:gd name="f132" fmla="val 118"/>
              <a:gd name="f133" fmla="val 110"/>
              <a:gd name="f134" fmla="val 99"/>
              <a:gd name="f135" fmla="val 112"/>
              <a:gd name="f136" fmla="+- 0 0 -90"/>
              <a:gd name="f137" fmla="*/ f3 1 218"/>
              <a:gd name="f138" fmla="*/ f4 1 105"/>
              <a:gd name="f139" fmla="val f5"/>
              <a:gd name="f140" fmla="val f6"/>
              <a:gd name="f141" fmla="val f7"/>
              <a:gd name="f142" fmla="*/ f136 f0 1"/>
              <a:gd name="f143" fmla="+- f141 0 f139"/>
              <a:gd name="f144" fmla="+- f140 0 f139"/>
              <a:gd name="f145" fmla="*/ f142 1 f2"/>
              <a:gd name="f146" fmla="*/ f144 1 218"/>
              <a:gd name="f147" fmla="*/ f143 1 105"/>
              <a:gd name="f148" fmla="*/ 217 f144 1"/>
              <a:gd name="f149" fmla="*/ 53 f143 1"/>
              <a:gd name="f150" fmla="*/ 73 f143 1"/>
              <a:gd name="f151" fmla="*/ 178 f144 1"/>
              <a:gd name="f152" fmla="*/ 100 f143 1"/>
              <a:gd name="f153" fmla="*/ 129 f144 1"/>
              <a:gd name="f154" fmla="*/ 80 f143 1"/>
              <a:gd name="f155" fmla="*/ 86 f144 1"/>
              <a:gd name="f156" fmla="*/ 81 f143 1"/>
              <a:gd name="f157" fmla="*/ 33 f144 1"/>
              <a:gd name="f158" fmla="*/ 2 f144 1"/>
              <a:gd name="f159" fmla="*/ 79 f143 1"/>
              <a:gd name="f160" fmla="*/ 22 f143 1"/>
              <a:gd name="f161" fmla="*/ 28 f144 1"/>
              <a:gd name="f162" fmla="*/ 3 f143 1"/>
              <a:gd name="f163" fmla="*/ 87 f144 1"/>
              <a:gd name="f164" fmla="*/ 23 f143 1"/>
              <a:gd name="f165" fmla="*/ 131 f144 1"/>
              <a:gd name="f166" fmla="*/ 183 f144 1"/>
              <a:gd name="f167" fmla="*/ 6 f143 1"/>
              <a:gd name="f168" fmla="*/ 37 f143 1"/>
              <a:gd name="f169" fmla="*/ 91 f144 1"/>
              <a:gd name="f170" fmla="*/ 38 f143 1"/>
              <a:gd name="f171" fmla="*/ 24 f144 1"/>
              <a:gd name="f172" fmla="*/ 11 f143 1"/>
              <a:gd name="f173" fmla="*/ 10 f144 1"/>
              <a:gd name="f174" fmla="*/ 24 f143 1"/>
              <a:gd name="f175" fmla="*/ 92 f143 1"/>
              <a:gd name="f176" fmla="*/ 85 f144 1"/>
              <a:gd name="f177" fmla="*/ 76 f143 1"/>
              <a:gd name="f178" fmla="*/ 84 f144 1"/>
              <a:gd name="f179" fmla="*/ 70 f143 1"/>
              <a:gd name="f180" fmla="*/ 58 f144 1"/>
              <a:gd name="f181" fmla="*/ 74 f143 1"/>
              <a:gd name="f182" fmla="*/ 78 f144 1"/>
              <a:gd name="f183" fmla="*/ 63 f143 1"/>
              <a:gd name="f184" fmla="*/ 89 f144 1"/>
              <a:gd name="f185" fmla="*/ 54 f143 1"/>
              <a:gd name="f186" fmla="*/ 79 f144 1"/>
              <a:gd name="f187" fmla="*/ 42 f143 1"/>
              <a:gd name="f188" fmla="*/ 57 f144 1"/>
              <a:gd name="f189" fmla="*/ 35 f143 1"/>
              <a:gd name="f190" fmla="*/ 31 f143 1"/>
              <a:gd name="f191" fmla="*/ 128 f144 1"/>
              <a:gd name="f192" fmla="*/ 67 f143 1"/>
              <a:gd name="f193" fmla="*/ 125 f144 1"/>
              <a:gd name="f194" fmla="*/ 186 f144 1"/>
              <a:gd name="f195" fmla="*/ 93 f143 1"/>
              <a:gd name="f196" fmla="*/ 207 f144 1"/>
              <a:gd name="f197" fmla="*/ 25 f143 1"/>
              <a:gd name="f198" fmla="*/ 194 f144 1"/>
              <a:gd name="f199" fmla="*/ 14 f143 1"/>
              <a:gd name="f200" fmla="*/ 124 f144 1"/>
              <a:gd name="f201" fmla="*/ 160 f144 1"/>
              <a:gd name="f202" fmla="*/ 134 f144 1"/>
              <a:gd name="f203" fmla="*/ 43 f143 1"/>
              <a:gd name="f204" fmla="*/ 127 f144 1"/>
              <a:gd name="f205" fmla="*/ 61 f143 1"/>
              <a:gd name="f206" fmla="*/ 159 f144 1"/>
              <a:gd name="f207" fmla="*/ 118 f144 1"/>
              <a:gd name="f208" fmla="*/ 66 f143 1"/>
              <a:gd name="f209" fmla="*/ 39 f143 1"/>
              <a:gd name="f210" fmla="*/ 99 f144 1"/>
              <a:gd name="f211" fmla="+- f145 0 f1"/>
              <a:gd name="f212" fmla="*/ f148 1 218"/>
              <a:gd name="f213" fmla="*/ f149 1 106"/>
              <a:gd name="f214" fmla="*/ f150 1 106"/>
              <a:gd name="f215" fmla="*/ f151 1 218"/>
              <a:gd name="f216" fmla="*/ f152 1 106"/>
              <a:gd name="f217" fmla="*/ f153 1 218"/>
              <a:gd name="f218" fmla="*/ f154 1 106"/>
              <a:gd name="f219" fmla="*/ f155 1 218"/>
              <a:gd name="f220" fmla="*/ f156 1 106"/>
              <a:gd name="f221" fmla="*/ f157 1 218"/>
              <a:gd name="f222" fmla="*/ f158 1 218"/>
              <a:gd name="f223" fmla="*/ f159 1 106"/>
              <a:gd name="f224" fmla="*/ f160 1 106"/>
              <a:gd name="f225" fmla="*/ f161 1 218"/>
              <a:gd name="f226" fmla="*/ f162 1 106"/>
              <a:gd name="f227" fmla="*/ f163 1 218"/>
              <a:gd name="f228" fmla="*/ f164 1 106"/>
              <a:gd name="f229" fmla="*/ f165 1 218"/>
              <a:gd name="f230" fmla="*/ f166 1 218"/>
              <a:gd name="f231" fmla="*/ f167 1 106"/>
              <a:gd name="f232" fmla="*/ f168 1 106"/>
              <a:gd name="f233" fmla="*/ f169 1 218"/>
              <a:gd name="f234" fmla="*/ f170 1 106"/>
              <a:gd name="f235" fmla="*/ f171 1 218"/>
              <a:gd name="f236" fmla="*/ f172 1 106"/>
              <a:gd name="f237" fmla="*/ f173 1 218"/>
              <a:gd name="f238" fmla="*/ f174 1 106"/>
              <a:gd name="f239" fmla="*/ f175 1 106"/>
              <a:gd name="f240" fmla="*/ f176 1 218"/>
              <a:gd name="f241" fmla="*/ f177 1 106"/>
              <a:gd name="f242" fmla="*/ f178 1 218"/>
              <a:gd name="f243" fmla="*/ f179 1 106"/>
              <a:gd name="f244" fmla="*/ f180 1 218"/>
              <a:gd name="f245" fmla="*/ f181 1 106"/>
              <a:gd name="f246" fmla="*/ f182 1 218"/>
              <a:gd name="f247" fmla="*/ f183 1 106"/>
              <a:gd name="f248" fmla="*/ f184 1 218"/>
              <a:gd name="f249" fmla="*/ f185 1 106"/>
              <a:gd name="f250" fmla="*/ f186 1 218"/>
              <a:gd name="f251" fmla="*/ f187 1 106"/>
              <a:gd name="f252" fmla="*/ f188 1 218"/>
              <a:gd name="f253" fmla="*/ f189 1 106"/>
              <a:gd name="f254" fmla="*/ f190 1 106"/>
              <a:gd name="f255" fmla="*/ f191 1 218"/>
              <a:gd name="f256" fmla="*/ f192 1 106"/>
              <a:gd name="f257" fmla="*/ f193 1 218"/>
              <a:gd name="f258" fmla="*/ f194 1 218"/>
              <a:gd name="f259" fmla="*/ f195 1 106"/>
              <a:gd name="f260" fmla="*/ f196 1 218"/>
              <a:gd name="f261" fmla="*/ f197 1 106"/>
              <a:gd name="f262" fmla="*/ f198 1 218"/>
              <a:gd name="f263" fmla="*/ f199 1 106"/>
              <a:gd name="f264" fmla="*/ f200 1 218"/>
              <a:gd name="f265" fmla="*/ f201 1 218"/>
              <a:gd name="f266" fmla="*/ f202 1 218"/>
              <a:gd name="f267" fmla="*/ f203 1 106"/>
              <a:gd name="f268" fmla="*/ f204 1 218"/>
              <a:gd name="f269" fmla="*/ f205 1 106"/>
              <a:gd name="f270" fmla="*/ f206 1 218"/>
              <a:gd name="f271" fmla="*/ f207 1 218"/>
              <a:gd name="f272" fmla="*/ f208 1 106"/>
              <a:gd name="f273" fmla="*/ f209 1 106"/>
              <a:gd name="f274" fmla="*/ f210 1 218"/>
              <a:gd name="f275" fmla="*/ 0 1 f146"/>
              <a:gd name="f276" fmla="*/ f140 1 f146"/>
              <a:gd name="f277" fmla="*/ 0 1 f147"/>
              <a:gd name="f278" fmla="*/ f141 1 f147"/>
              <a:gd name="f279" fmla="*/ f212 1 f146"/>
              <a:gd name="f280" fmla="*/ f213 1 f147"/>
              <a:gd name="f281" fmla="*/ f214 1 f147"/>
              <a:gd name="f282" fmla="*/ f215 1 f146"/>
              <a:gd name="f283" fmla="*/ f216 1 f147"/>
              <a:gd name="f284" fmla="*/ f217 1 f146"/>
              <a:gd name="f285" fmla="*/ f218 1 f147"/>
              <a:gd name="f286" fmla="*/ f219 1 f146"/>
              <a:gd name="f287" fmla="*/ f220 1 f147"/>
              <a:gd name="f288" fmla="*/ f221 1 f146"/>
              <a:gd name="f289" fmla="*/ f222 1 f146"/>
              <a:gd name="f290" fmla="*/ f223 1 f147"/>
              <a:gd name="f291" fmla="*/ f224 1 f147"/>
              <a:gd name="f292" fmla="*/ f225 1 f146"/>
              <a:gd name="f293" fmla="*/ f226 1 f147"/>
              <a:gd name="f294" fmla="*/ f227 1 f146"/>
              <a:gd name="f295" fmla="*/ f228 1 f147"/>
              <a:gd name="f296" fmla="*/ f229 1 f146"/>
              <a:gd name="f297" fmla="*/ f230 1 f146"/>
              <a:gd name="f298" fmla="*/ f231 1 f147"/>
              <a:gd name="f299" fmla="*/ f232 1 f147"/>
              <a:gd name="f300" fmla="*/ f233 1 f146"/>
              <a:gd name="f301" fmla="*/ f234 1 f147"/>
              <a:gd name="f302" fmla="*/ f235 1 f146"/>
              <a:gd name="f303" fmla="*/ f236 1 f147"/>
              <a:gd name="f304" fmla="*/ f237 1 f146"/>
              <a:gd name="f305" fmla="*/ f238 1 f147"/>
              <a:gd name="f306" fmla="*/ f239 1 f147"/>
              <a:gd name="f307" fmla="*/ f240 1 f146"/>
              <a:gd name="f308" fmla="*/ f241 1 f147"/>
              <a:gd name="f309" fmla="*/ f242 1 f146"/>
              <a:gd name="f310" fmla="*/ f243 1 f147"/>
              <a:gd name="f311" fmla="*/ f244 1 f146"/>
              <a:gd name="f312" fmla="*/ f245 1 f147"/>
              <a:gd name="f313" fmla="*/ f246 1 f146"/>
              <a:gd name="f314" fmla="*/ f247 1 f147"/>
              <a:gd name="f315" fmla="*/ f248 1 f146"/>
              <a:gd name="f316" fmla="*/ f249 1 f147"/>
              <a:gd name="f317" fmla="*/ f250 1 f146"/>
              <a:gd name="f318" fmla="*/ f251 1 f147"/>
              <a:gd name="f319" fmla="*/ f252 1 f146"/>
              <a:gd name="f320" fmla="*/ f253 1 f147"/>
              <a:gd name="f321" fmla="*/ f254 1 f147"/>
              <a:gd name="f322" fmla="*/ f255 1 f146"/>
              <a:gd name="f323" fmla="*/ f256 1 f147"/>
              <a:gd name="f324" fmla="*/ f257 1 f146"/>
              <a:gd name="f325" fmla="*/ f258 1 f146"/>
              <a:gd name="f326" fmla="*/ f259 1 f147"/>
              <a:gd name="f327" fmla="*/ f260 1 f146"/>
              <a:gd name="f328" fmla="*/ f261 1 f147"/>
              <a:gd name="f329" fmla="*/ f262 1 f146"/>
              <a:gd name="f330" fmla="*/ f263 1 f147"/>
              <a:gd name="f331" fmla="*/ f264 1 f146"/>
              <a:gd name="f332" fmla="*/ f265 1 f146"/>
              <a:gd name="f333" fmla="*/ f266 1 f146"/>
              <a:gd name="f334" fmla="*/ f267 1 f147"/>
              <a:gd name="f335" fmla="*/ f268 1 f146"/>
              <a:gd name="f336" fmla="*/ f269 1 f147"/>
              <a:gd name="f337" fmla="*/ f270 1 f146"/>
              <a:gd name="f338" fmla="*/ f271 1 f146"/>
              <a:gd name="f339" fmla="*/ f272 1 f147"/>
              <a:gd name="f340" fmla="*/ f273 1 f147"/>
              <a:gd name="f341" fmla="*/ f274 1 f146"/>
              <a:gd name="f342" fmla="*/ f275 f137 1"/>
              <a:gd name="f343" fmla="*/ f276 f137 1"/>
              <a:gd name="f344" fmla="*/ f278 f138 1"/>
              <a:gd name="f345" fmla="*/ f277 f138 1"/>
              <a:gd name="f346" fmla="*/ f279 f137 1"/>
              <a:gd name="f347" fmla="*/ f280 f138 1"/>
              <a:gd name="f348" fmla="*/ f281 f138 1"/>
              <a:gd name="f349" fmla="*/ f282 f137 1"/>
              <a:gd name="f350" fmla="*/ f283 f138 1"/>
              <a:gd name="f351" fmla="*/ f284 f137 1"/>
              <a:gd name="f352" fmla="*/ f285 f138 1"/>
              <a:gd name="f353" fmla="*/ f286 f137 1"/>
              <a:gd name="f354" fmla="*/ f287 f138 1"/>
              <a:gd name="f355" fmla="*/ f288 f137 1"/>
              <a:gd name="f356" fmla="*/ f289 f137 1"/>
              <a:gd name="f357" fmla="*/ f290 f138 1"/>
              <a:gd name="f358" fmla="*/ f291 f138 1"/>
              <a:gd name="f359" fmla="*/ f292 f137 1"/>
              <a:gd name="f360" fmla="*/ f293 f138 1"/>
              <a:gd name="f361" fmla="*/ f294 f137 1"/>
              <a:gd name="f362" fmla="*/ f295 f138 1"/>
              <a:gd name="f363" fmla="*/ f296 f137 1"/>
              <a:gd name="f364" fmla="*/ f297 f137 1"/>
              <a:gd name="f365" fmla="*/ f298 f138 1"/>
              <a:gd name="f366" fmla="*/ f299 f138 1"/>
              <a:gd name="f367" fmla="*/ f300 f137 1"/>
              <a:gd name="f368" fmla="*/ f301 f138 1"/>
              <a:gd name="f369" fmla="*/ f302 f137 1"/>
              <a:gd name="f370" fmla="*/ f303 f138 1"/>
              <a:gd name="f371" fmla="*/ f304 f137 1"/>
              <a:gd name="f372" fmla="*/ f305 f138 1"/>
              <a:gd name="f373" fmla="*/ f306 f138 1"/>
              <a:gd name="f374" fmla="*/ f307 f137 1"/>
              <a:gd name="f375" fmla="*/ f308 f138 1"/>
              <a:gd name="f376" fmla="*/ f309 f137 1"/>
              <a:gd name="f377" fmla="*/ f310 f138 1"/>
              <a:gd name="f378" fmla="*/ f311 f137 1"/>
              <a:gd name="f379" fmla="*/ f312 f138 1"/>
              <a:gd name="f380" fmla="*/ f313 f137 1"/>
              <a:gd name="f381" fmla="*/ f314 f138 1"/>
              <a:gd name="f382" fmla="*/ f315 f137 1"/>
              <a:gd name="f383" fmla="*/ f316 f138 1"/>
              <a:gd name="f384" fmla="*/ f317 f137 1"/>
              <a:gd name="f385" fmla="*/ f318 f138 1"/>
              <a:gd name="f386" fmla="*/ f319 f137 1"/>
              <a:gd name="f387" fmla="*/ f320 f138 1"/>
              <a:gd name="f388" fmla="*/ f321 f138 1"/>
              <a:gd name="f389" fmla="*/ f322 f137 1"/>
              <a:gd name="f390" fmla="*/ f323 f138 1"/>
              <a:gd name="f391" fmla="*/ f324 f137 1"/>
              <a:gd name="f392" fmla="*/ f325 f137 1"/>
              <a:gd name="f393" fmla="*/ f326 f138 1"/>
              <a:gd name="f394" fmla="*/ f327 f137 1"/>
              <a:gd name="f395" fmla="*/ f328 f138 1"/>
              <a:gd name="f396" fmla="*/ f329 f137 1"/>
              <a:gd name="f397" fmla="*/ f330 f138 1"/>
              <a:gd name="f398" fmla="*/ f331 f137 1"/>
              <a:gd name="f399" fmla="*/ f332 f137 1"/>
              <a:gd name="f400" fmla="*/ f333 f137 1"/>
              <a:gd name="f401" fmla="*/ f334 f138 1"/>
              <a:gd name="f402" fmla="*/ f335 f137 1"/>
              <a:gd name="f403" fmla="*/ f336 f138 1"/>
              <a:gd name="f404" fmla="*/ f337 f137 1"/>
              <a:gd name="f405" fmla="*/ f338 f137 1"/>
              <a:gd name="f406" fmla="*/ f339 f138 1"/>
              <a:gd name="f407" fmla="*/ f340 f138 1"/>
              <a:gd name="f408" fmla="*/ f341 f1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11">
                <a:pos x="f346" y="f347"/>
              </a:cxn>
              <a:cxn ang="f211">
                <a:pos x="f346" y="f348"/>
              </a:cxn>
              <a:cxn ang="f211">
                <a:pos x="f349" y="f350"/>
              </a:cxn>
              <a:cxn ang="f211">
                <a:pos x="f351" y="f352"/>
              </a:cxn>
              <a:cxn ang="f211">
                <a:pos x="f353" y="f354"/>
              </a:cxn>
              <a:cxn ang="f211">
                <a:pos x="f355" y="f350"/>
              </a:cxn>
              <a:cxn ang="f211">
                <a:pos x="f356" y="f357"/>
              </a:cxn>
              <a:cxn ang="f211">
                <a:pos x="f356" y="f358"/>
              </a:cxn>
              <a:cxn ang="f211">
                <a:pos x="f359" y="f360"/>
              </a:cxn>
              <a:cxn ang="f211">
                <a:pos x="f361" y="f362"/>
              </a:cxn>
              <a:cxn ang="f211">
                <a:pos x="f363" y="f362"/>
              </a:cxn>
              <a:cxn ang="f211">
                <a:pos x="f364" y="f365"/>
              </a:cxn>
              <a:cxn ang="f211">
                <a:pos x="f346" y="f366"/>
              </a:cxn>
              <a:cxn ang="f211">
                <a:pos x="f346" y="f347"/>
              </a:cxn>
              <a:cxn ang="f211">
                <a:pos x="f346" y="f347"/>
              </a:cxn>
              <a:cxn ang="f211">
                <a:pos x="f367" y="f368"/>
              </a:cxn>
              <a:cxn ang="f211">
                <a:pos x="f369" y="f370"/>
              </a:cxn>
              <a:cxn ang="f211">
                <a:pos x="f371" y="f372"/>
              </a:cxn>
              <a:cxn ang="f211">
                <a:pos x="f371" y="f357"/>
              </a:cxn>
              <a:cxn ang="f211">
                <a:pos x="f359" y="f373"/>
              </a:cxn>
              <a:cxn ang="f211">
                <a:pos x="f374" y="f375"/>
              </a:cxn>
              <a:cxn ang="f211">
                <a:pos x="f376" y="f377"/>
              </a:cxn>
              <a:cxn ang="f211">
                <a:pos x="f378" y="f379"/>
              </a:cxn>
              <a:cxn ang="f211">
                <a:pos x="f380" y="f381"/>
              </a:cxn>
              <a:cxn ang="f211">
                <a:pos x="f382" y="f383"/>
              </a:cxn>
              <a:cxn ang="f211">
                <a:pos x="f384" y="f385"/>
              </a:cxn>
              <a:cxn ang="f211">
                <a:pos x="f386" y="f387"/>
              </a:cxn>
              <a:cxn ang="f211">
                <a:pos x="f378" y="f388"/>
              </a:cxn>
              <a:cxn ang="f211">
                <a:pos x="f367" y="f368"/>
              </a:cxn>
              <a:cxn ang="f211">
                <a:pos x="f389" y="f390"/>
              </a:cxn>
              <a:cxn ang="f211">
                <a:pos x="f391" y="f379"/>
              </a:cxn>
              <a:cxn ang="f211">
                <a:pos x="f392" y="f393"/>
              </a:cxn>
              <a:cxn ang="f211">
                <a:pos x="f394" y="f357"/>
              </a:cxn>
              <a:cxn ang="f211">
                <a:pos x="f394" y="f395"/>
              </a:cxn>
              <a:cxn ang="f211">
                <a:pos x="f396" y="f397"/>
              </a:cxn>
              <a:cxn ang="f211">
                <a:pos x="f398" y="f368"/>
              </a:cxn>
              <a:cxn ang="f211">
                <a:pos x="f399" y="f388"/>
              </a:cxn>
              <a:cxn ang="f211">
                <a:pos x="f400" y="f401"/>
              </a:cxn>
              <a:cxn ang="f211">
                <a:pos x="f402" y="f347"/>
              </a:cxn>
              <a:cxn ang="f211">
                <a:pos x="f400" y="f403"/>
              </a:cxn>
              <a:cxn ang="f211">
                <a:pos x="f399" y="f377"/>
              </a:cxn>
              <a:cxn ang="f211">
                <a:pos x="f404" y="f379"/>
              </a:cxn>
              <a:cxn ang="f211">
                <a:pos x="f389" y="f390"/>
              </a:cxn>
              <a:cxn ang="f211">
                <a:pos x="f405" y="f406"/>
              </a:cxn>
              <a:cxn ang="f211">
                <a:pos x="f405" y="f407"/>
              </a:cxn>
              <a:cxn ang="f211">
                <a:pos x="f408" y="f407"/>
              </a:cxn>
              <a:cxn ang="f211">
                <a:pos x="f408" y="f390"/>
              </a:cxn>
              <a:cxn ang="f211">
                <a:pos x="f405" y="f406"/>
              </a:cxn>
            </a:cxnLst>
            <a:rect l="f342" t="f345" r="f343" b="f344"/>
            <a:pathLst>
              <a:path w="218" h="105">
                <a:moveTo>
                  <a:pt x="f8" y="f9"/>
                </a:moveTo>
                <a:cubicBezTo>
                  <a:pt x="f8" y="f10"/>
                  <a:pt x="f6" y="f11"/>
                  <a:pt x="f8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14"/>
                  <a:pt x="f20" y="f21"/>
                  <a:pt x="f22" y="f23"/>
                </a:cubicBezTo>
                <a:cubicBezTo>
                  <a:pt x="f24" y="f25"/>
                  <a:pt x="f26" y="f12"/>
                  <a:pt x="f27" y="f28"/>
                </a:cubicBezTo>
                <a:cubicBezTo>
                  <a:pt x="f29" y="f21"/>
                  <a:pt x="f30" y="f31"/>
                  <a:pt x="f32" y="f18"/>
                </a:cubicBezTo>
                <a:cubicBezTo>
                  <a:pt x="f33" y="f34"/>
                  <a:pt x="f35" y="f31"/>
                  <a:pt x="f36" y="f37"/>
                </a:cubicBezTo>
                <a:cubicBezTo>
                  <a:pt x="f5" y="f10"/>
                  <a:pt x="f5" y="f38"/>
                  <a:pt x="f36" y="f39"/>
                </a:cubicBezTo>
                <a:cubicBezTo>
                  <a:pt x="f40" y="f41"/>
                  <a:pt x="f42" y="f5"/>
                  <a:pt x="f43" y="f40"/>
                </a:cubicBezTo>
                <a:cubicBezTo>
                  <a:pt x="f44" y="f41"/>
                  <a:pt x="f29" y="f45"/>
                  <a:pt x="f46" y="f47"/>
                </a:cubicBezTo>
                <a:cubicBezTo>
                  <a:pt x="f48" y="f49"/>
                  <a:pt x="f50" y="f49"/>
                  <a:pt x="f51" y="f47"/>
                </a:cubicBezTo>
                <a:cubicBezTo>
                  <a:pt x="f52" y="f42"/>
                  <a:pt x="f53" y="f54"/>
                  <a:pt x="f55" y="f56"/>
                </a:cubicBezTo>
                <a:cubicBezTo>
                  <a:pt x="f57" y="f40"/>
                  <a:pt x="f58" y="f59"/>
                  <a:pt x="f8" y="f60"/>
                </a:cubicBezTo>
                <a:cubicBezTo>
                  <a:pt x="f8" y="f61"/>
                  <a:pt x="f8" y="f44"/>
                  <a:pt x="f8" y="f9"/>
                </a:cubicBezTo>
                <a:cubicBezTo>
                  <a:pt x="f8" y="f9"/>
                  <a:pt x="f8" y="f9"/>
                  <a:pt x="f8" y="f9"/>
                </a:cubicBezTo>
                <a:close/>
                <a:moveTo>
                  <a:pt x="f62" y="f63"/>
                </a:moveTo>
                <a:cubicBezTo>
                  <a:pt x="f64" y="f65"/>
                  <a:pt x="f44" y="f59"/>
                  <a:pt x="f66" y="f67"/>
                </a:cubicBezTo>
                <a:cubicBezTo>
                  <a:pt x="f68" y="f67"/>
                  <a:pt x="f67" y="f69"/>
                  <a:pt x="f70" y="f66"/>
                </a:cubicBezTo>
                <a:cubicBezTo>
                  <a:pt x="f41" y="f71"/>
                  <a:pt x="f41" y="f72"/>
                  <a:pt x="f70" y="f37"/>
                </a:cubicBezTo>
                <a:cubicBezTo>
                  <a:pt x="f67" y="f73"/>
                  <a:pt x="f47" y="f74"/>
                  <a:pt x="f43" y="f75"/>
                </a:cubicBezTo>
                <a:cubicBezTo>
                  <a:pt x="f44" y="f21"/>
                  <a:pt x="f76" y="f77"/>
                  <a:pt x="f78" y="f79"/>
                </a:cubicBezTo>
                <a:cubicBezTo>
                  <a:pt x="f78" y="f80"/>
                  <a:pt x="f73" y="f25"/>
                  <a:pt x="f73" y="f81"/>
                </a:cubicBezTo>
                <a:cubicBezTo>
                  <a:pt x="f82" y="f64"/>
                  <a:pt x="f76" y="f25"/>
                  <a:pt x="f83" y="f80"/>
                </a:cubicBezTo>
                <a:cubicBezTo>
                  <a:pt x="f84" y="f85"/>
                  <a:pt x="f64" y="f76"/>
                  <a:pt x="f86" y="f87"/>
                </a:cubicBezTo>
                <a:cubicBezTo>
                  <a:pt x="f77" y="f72"/>
                  <a:pt x="f21" y="f88"/>
                  <a:pt x="f21" y="f89"/>
                </a:cubicBezTo>
                <a:cubicBezTo>
                  <a:pt x="f46" y="f90"/>
                  <a:pt x="f91" y="f92"/>
                  <a:pt x="f37" y="f71"/>
                </a:cubicBezTo>
                <a:cubicBezTo>
                  <a:pt x="f25" y="f93"/>
                  <a:pt x="f84" y="f60"/>
                  <a:pt x="f94" y="f95"/>
                </a:cubicBezTo>
                <a:cubicBezTo>
                  <a:pt x="f94" y="f96"/>
                  <a:pt x="f83" y="f97"/>
                  <a:pt x="f83" y="f49"/>
                </a:cubicBezTo>
                <a:cubicBezTo>
                  <a:pt x="f85" y="f32"/>
                  <a:pt x="f86" y="f95"/>
                  <a:pt x="f62" y="f63"/>
                </a:cubicBezTo>
                <a:close/>
                <a:moveTo>
                  <a:pt x="f98" y="f11"/>
                </a:moveTo>
                <a:cubicBezTo>
                  <a:pt x="f99" y="f29"/>
                  <a:pt x="f100" y="f25"/>
                  <a:pt x="f101" y="f80"/>
                </a:cubicBezTo>
                <a:cubicBezTo>
                  <a:pt x="f102" y="f23"/>
                  <a:pt x="f53" y="f103"/>
                  <a:pt x="f104" y="f74"/>
                </a:cubicBezTo>
                <a:cubicBezTo>
                  <a:pt x="f105" y="f106"/>
                  <a:pt x="f107" y="f108"/>
                  <a:pt x="f109" y="f37"/>
                </a:cubicBezTo>
                <a:cubicBezTo>
                  <a:pt x="f110" y="f72"/>
                  <a:pt x="f57" y="f61"/>
                  <a:pt x="f109" y="f111"/>
                </a:cubicBezTo>
                <a:cubicBezTo>
                  <a:pt x="f109" y="f112"/>
                  <a:pt x="f113" y="f45"/>
                  <a:pt x="f114" y="f45"/>
                </a:cubicBezTo>
                <a:cubicBezTo>
                  <a:pt x="f115" y="f67"/>
                  <a:pt x="f52" y="f69"/>
                  <a:pt x="f116" y="f63"/>
                </a:cubicBezTo>
                <a:cubicBezTo>
                  <a:pt x="f117" y="f95"/>
                  <a:pt x="f118" y="f32"/>
                  <a:pt x="f119" y="f49"/>
                </a:cubicBezTo>
                <a:cubicBezTo>
                  <a:pt x="f120" y="f63"/>
                  <a:pt x="f121" y="f122"/>
                  <a:pt x="f123" y="f61"/>
                </a:cubicBezTo>
                <a:cubicBezTo>
                  <a:pt x="f51" y="f124"/>
                  <a:pt x="f99" y="f125"/>
                  <a:pt x="f99" y="f9"/>
                </a:cubicBezTo>
                <a:cubicBezTo>
                  <a:pt x="f100" y="f126"/>
                  <a:pt x="f51" y="f10"/>
                  <a:pt x="f123" y="f72"/>
                </a:cubicBezTo>
                <a:cubicBezTo>
                  <a:pt x="f121" y="f127"/>
                  <a:pt x="f128" y="f11"/>
                  <a:pt x="f119" y="f81"/>
                </a:cubicBezTo>
                <a:cubicBezTo>
                  <a:pt x="f119" y="f64"/>
                  <a:pt x="f129" y="f12"/>
                  <a:pt x="f129" y="f80"/>
                </a:cubicBezTo>
                <a:cubicBezTo>
                  <a:pt x="f130" y="f25"/>
                  <a:pt x="f131" y="f29"/>
                  <a:pt x="f98" y="f11"/>
                </a:cubicBezTo>
                <a:close/>
                <a:moveTo>
                  <a:pt x="f132" y="f76"/>
                </a:moveTo>
                <a:cubicBezTo>
                  <a:pt x="f132" y="f88"/>
                  <a:pt x="f132" y="f44"/>
                  <a:pt x="f132" y="f93"/>
                </a:cubicBezTo>
                <a:cubicBezTo>
                  <a:pt x="f133" y="f93"/>
                  <a:pt x="f34" y="f93"/>
                  <a:pt x="f134" y="f93"/>
                </a:cubicBezTo>
                <a:cubicBezTo>
                  <a:pt x="f134" y="f125"/>
                  <a:pt x="f134" y="f94"/>
                  <a:pt x="f134" y="f11"/>
                </a:cubicBezTo>
                <a:cubicBezTo>
                  <a:pt x="f16" y="f11"/>
                  <a:pt x="f135" y="f76"/>
                  <a:pt x="f132" y="f76"/>
                </a:cubicBezTo>
                <a:close/>
              </a:path>
            </a:pathLst>
          </a:cu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Freeform 4">
            <a:extLst>
              <a:ext uri="{FF2B5EF4-FFF2-40B4-BE49-F238E27FC236}">
                <a16:creationId xmlns:a16="http://schemas.microsoft.com/office/drawing/2014/main" id="{8DF5545A-C0A9-158C-8BAB-0D8338F5CF2C}"/>
              </a:ext>
            </a:extLst>
          </p:cNvPr>
          <p:cNvSpPr/>
          <p:nvPr/>
        </p:nvSpPr>
        <p:spPr>
          <a:xfrm>
            <a:off x="2186092" y="1844673"/>
            <a:ext cx="1543050" cy="7635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8"/>
              <a:gd name="f7" fmla="val 105"/>
              <a:gd name="f8" fmla="val 217"/>
              <a:gd name="f9" fmla="val 53"/>
              <a:gd name="f10" fmla="val 60"/>
              <a:gd name="f11" fmla="val 67"/>
              <a:gd name="f12" fmla="val 73"/>
              <a:gd name="f13" fmla="val 213"/>
              <a:gd name="f14" fmla="val 96"/>
              <a:gd name="f15" fmla="val 200"/>
              <a:gd name="f16" fmla="val 106"/>
              <a:gd name="f17" fmla="val 178"/>
              <a:gd name="f18" fmla="val 100"/>
              <a:gd name="f19" fmla="val 161"/>
              <a:gd name="f20" fmla="val 144"/>
              <a:gd name="f21" fmla="val 89"/>
              <a:gd name="f22" fmla="val 129"/>
              <a:gd name="f23" fmla="val 80"/>
              <a:gd name="f24" fmla="val 114"/>
              <a:gd name="f25" fmla="val 72"/>
              <a:gd name="f26" fmla="val 101"/>
              <a:gd name="f27" fmla="val 86"/>
              <a:gd name="f28" fmla="val 81"/>
              <a:gd name="f29" fmla="val 69"/>
              <a:gd name="f30" fmla="val 51"/>
              <a:gd name="f31" fmla="val 95"/>
              <a:gd name="f32" fmla="val 33"/>
              <a:gd name="f33" fmla="val 16"/>
              <a:gd name="f34" fmla="val 104"/>
              <a:gd name="f35" fmla="val 4"/>
              <a:gd name="f36" fmla="val 2"/>
              <a:gd name="f37" fmla="val 79"/>
              <a:gd name="f38" fmla="val 41"/>
              <a:gd name="f39" fmla="val 22"/>
              <a:gd name="f40" fmla="val 3"/>
              <a:gd name="f41" fmla="val 8"/>
              <a:gd name="f42" fmla="val 15"/>
              <a:gd name="f43" fmla="val 28"/>
              <a:gd name="f44" fmla="val 48"/>
              <a:gd name="f45" fmla="val 14"/>
              <a:gd name="f46" fmla="val 87"/>
              <a:gd name="f47" fmla="val 23"/>
              <a:gd name="f48" fmla="val 103"/>
              <a:gd name="f49" fmla="val 31"/>
              <a:gd name="f50" fmla="val 115"/>
              <a:gd name="f51" fmla="val 131"/>
              <a:gd name="f52" fmla="val 147"/>
              <a:gd name="f53" fmla="val 165"/>
              <a:gd name="f54" fmla="val 9"/>
              <a:gd name="f55" fmla="val 183"/>
              <a:gd name="f56" fmla="val 6"/>
              <a:gd name="f57" fmla="val 208"/>
              <a:gd name="f58" fmla="val 216"/>
              <a:gd name="f59" fmla="val 12"/>
              <a:gd name="f60" fmla="val 37"/>
              <a:gd name="f61" fmla="val 43"/>
              <a:gd name="f62" fmla="val 91"/>
              <a:gd name="f63" fmla="val 38"/>
              <a:gd name="f64" fmla="val 71"/>
              <a:gd name="f65" fmla="val 17"/>
              <a:gd name="f66" fmla="val 24"/>
              <a:gd name="f67" fmla="val 11"/>
              <a:gd name="f68" fmla="val 20"/>
              <a:gd name="f69" fmla="val 19"/>
              <a:gd name="f70" fmla="val 10"/>
              <a:gd name="f71" fmla="val 42"/>
              <a:gd name="f72" fmla="val 61"/>
              <a:gd name="f73" fmla="val 84"/>
              <a:gd name="f74" fmla="val 93"/>
              <a:gd name="f75" fmla="val 92"/>
              <a:gd name="f76" fmla="val 66"/>
              <a:gd name="f77" fmla="val 82"/>
              <a:gd name="f78" fmla="val 85"/>
              <a:gd name="f79" fmla="val 76"/>
              <a:gd name="f80" fmla="val 74"/>
              <a:gd name="f81" fmla="val 70"/>
              <a:gd name="f82" fmla="val 75"/>
              <a:gd name="f83" fmla="val 58"/>
              <a:gd name="f84" fmla="val 64"/>
              <a:gd name="f85" fmla="val 68"/>
              <a:gd name="f86" fmla="val 78"/>
              <a:gd name="f87" fmla="val 63"/>
              <a:gd name="f88" fmla="val 56"/>
              <a:gd name="f89" fmla="val 54"/>
              <a:gd name="f90" fmla="val 50"/>
              <a:gd name="f91" fmla="val 83"/>
              <a:gd name="f92" fmla="val 44"/>
              <a:gd name="f93" fmla="val 39"/>
              <a:gd name="f94" fmla="val 57"/>
              <a:gd name="f95" fmla="val 35"/>
              <a:gd name="f96" fmla="val 34"/>
              <a:gd name="f97" fmla="val 32"/>
              <a:gd name="f98" fmla="val 128"/>
              <a:gd name="f99" fmla="val 127"/>
              <a:gd name="f100" fmla="val 126"/>
              <a:gd name="f101" fmla="val 125"/>
              <a:gd name="f102" fmla="val 146"/>
              <a:gd name="f103" fmla="val 88"/>
              <a:gd name="f104" fmla="val 186"/>
              <a:gd name="f105" fmla="val 198"/>
              <a:gd name="f106" fmla="val 97"/>
              <a:gd name="f107" fmla="val 206"/>
              <a:gd name="f108" fmla="val 90"/>
              <a:gd name="f109" fmla="val 207"/>
              <a:gd name="f110" fmla="val 209"/>
              <a:gd name="f111" fmla="val 25"/>
              <a:gd name="f112" fmla="val 21"/>
              <a:gd name="f113" fmla="val 199"/>
              <a:gd name="f114" fmla="val 194"/>
              <a:gd name="f115" fmla="val 169"/>
              <a:gd name="f116" fmla="val 124"/>
              <a:gd name="f117" fmla="val 139"/>
              <a:gd name="f118" fmla="val 150"/>
              <a:gd name="f119" fmla="val 160"/>
              <a:gd name="f120" fmla="val 152"/>
              <a:gd name="f121" fmla="val 143"/>
              <a:gd name="f122" fmla="val 40"/>
              <a:gd name="f123" fmla="val 134"/>
              <a:gd name="f124" fmla="val 45"/>
              <a:gd name="f125" fmla="val 49"/>
              <a:gd name="f126" fmla="val 55"/>
              <a:gd name="f127" fmla="val 65"/>
              <a:gd name="f128" fmla="val 151"/>
              <a:gd name="f129" fmla="val 159"/>
              <a:gd name="f130" fmla="val 149"/>
              <a:gd name="f131" fmla="val 138"/>
              <a:gd name="f132" fmla="val 118"/>
              <a:gd name="f133" fmla="val 110"/>
              <a:gd name="f134" fmla="val 99"/>
              <a:gd name="f135" fmla="val 112"/>
              <a:gd name="f136" fmla="+- 0 0 -90"/>
              <a:gd name="f137" fmla="*/ f3 1 218"/>
              <a:gd name="f138" fmla="*/ f4 1 105"/>
              <a:gd name="f139" fmla="val f5"/>
              <a:gd name="f140" fmla="val f6"/>
              <a:gd name="f141" fmla="val f7"/>
              <a:gd name="f142" fmla="*/ f136 f0 1"/>
              <a:gd name="f143" fmla="+- f141 0 f139"/>
              <a:gd name="f144" fmla="+- f140 0 f139"/>
              <a:gd name="f145" fmla="*/ f142 1 f2"/>
              <a:gd name="f146" fmla="*/ f144 1 218"/>
              <a:gd name="f147" fmla="*/ f143 1 105"/>
              <a:gd name="f148" fmla="*/ 217 f144 1"/>
              <a:gd name="f149" fmla="*/ 53 f143 1"/>
              <a:gd name="f150" fmla="*/ 73 f143 1"/>
              <a:gd name="f151" fmla="*/ 178 f144 1"/>
              <a:gd name="f152" fmla="*/ 100 f143 1"/>
              <a:gd name="f153" fmla="*/ 129 f144 1"/>
              <a:gd name="f154" fmla="*/ 80 f143 1"/>
              <a:gd name="f155" fmla="*/ 86 f144 1"/>
              <a:gd name="f156" fmla="*/ 81 f143 1"/>
              <a:gd name="f157" fmla="*/ 33 f144 1"/>
              <a:gd name="f158" fmla="*/ 2 f144 1"/>
              <a:gd name="f159" fmla="*/ 79 f143 1"/>
              <a:gd name="f160" fmla="*/ 22 f143 1"/>
              <a:gd name="f161" fmla="*/ 28 f144 1"/>
              <a:gd name="f162" fmla="*/ 3 f143 1"/>
              <a:gd name="f163" fmla="*/ 87 f144 1"/>
              <a:gd name="f164" fmla="*/ 23 f143 1"/>
              <a:gd name="f165" fmla="*/ 131 f144 1"/>
              <a:gd name="f166" fmla="*/ 183 f144 1"/>
              <a:gd name="f167" fmla="*/ 6 f143 1"/>
              <a:gd name="f168" fmla="*/ 37 f143 1"/>
              <a:gd name="f169" fmla="*/ 91 f144 1"/>
              <a:gd name="f170" fmla="*/ 38 f143 1"/>
              <a:gd name="f171" fmla="*/ 24 f144 1"/>
              <a:gd name="f172" fmla="*/ 11 f143 1"/>
              <a:gd name="f173" fmla="*/ 10 f144 1"/>
              <a:gd name="f174" fmla="*/ 24 f143 1"/>
              <a:gd name="f175" fmla="*/ 92 f143 1"/>
              <a:gd name="f176" fmla="*/ 85 f144 1"/>
              <a:gd name="f177" fmla="*/ 76 f143 1"/>
              <a:gd name="f178" fmla="*/ 84 f144 1"/>
              <a:gd name="f179" fmla="*/ 70 f143 1"/>
              <a:gd name="f180" fmla="*/ 58 f144 1"/>
              <a:gd name="f181" fmla="*/ 74 f143 1"/>
              <a:gd name="f182" fmla="*/ 78 f144 1"/>
              <a:gd name="f183" fmla="*/ 63 f143 1"/>
              <a:gd name="f184" fmla="*/ 89 f144 1"/>
              <a:gd name="f185" fmla="*/ 54 f143 1"/>
              <a:gd name="f186" fmla="*/ 79 f144 1"/>
              <a:gd name="f187" fmla="*/ 42 f143 1"/>
              <a:gd name="f188" fmla="*/ 57 f144 1"/>
              <a:gd name="f189" fmla="*/ 35 f143 1"/>
              <a:gd name="f190" fmla="*/ 31 f143 1"/>
              <a:gd name="f191" fmla="*/ 128 f144 1"/>
              <a:gd name="f192" fmla="*/ 67 f143 1"/>
              <a:gd name="f193" fmla="*/ 125 f144 1"/>
              <a:gd name="f194" fmla="*/ 186 f144 1"/>
              <a:gd name="f195" fmla="*/ 93 f143 1"/>
              <a:gd name="f196" fmla="*/ 207 f144 1"/>
              <a:gd name="f197" fmla="*/ 25 f143 1"/>
              <a:gd name="f198" fmla="*/ 194 f144 1"/>
              <a:gd name="f199" fmla="*/ 14 f143 1"/>
              <a:gd name="f200" fmla="*/ 124 f144 1"/>
              <a:gd name="f201" fmla="*/ 160 f144 1"/>
              <a:gd name="f202" fmla="*/ 134 f144 1"/>
              <a:gd name="f203" fmla="*/ 43 f143 1"/>
              <a:gd name="f204" fmla="*/ 127 f144 1"/>
              <a:gd name="f205" fmla="*/ 61 f143 1"/>
              <a:gd name="f206" fmla="*/ 159 f144 1"/>
              <a:gd name="f207" fmla="*/ 118 f144 1"/>
              <a:gd name="f208" fmla="*/ 66 f143 1"/>
              <a:gd name="f209" fmla="*/ 39 f143 1"/>
              <a:gd name="f210" fmla="*/ 99 f144 1"/>
              <a:gd name="f211" fmla="+- f145 0 f1"/>
              <a:gd name="f212" fmla="*/ f148 1 218"/>
              <a:gd name="f213" fmla="*/ f149 1 106"/>
              <a:gd name="f214" fmla="*/ f150 1 106"/>
              <a:gd name="f215" fmla="*/ f151 1 218"/>
              <a:gd name="f216" fmla="*/ f152 1 106"/>
              <a:gd name="f217" fmla="*/ f153 1 218"/>
              <a:gd name="f218" fmla="*/ f154 1 106"/>
              <a:gd name="f219" fmla="*/ f155 1 218"/>
              <a:gd name="f220" fmla="*/ f156 1 106"/>
              <a:gd name="f221" fmla="*/ f157 1 218"/>
              <a:gd name="f222" fmla="*/ f158 1 218"/>
              <a:gd name="f223" fmla="*/ f159 1 106"/>
              <a:gd name="f224" fmla="*/ f160 1 106"/>
              <a:gd name="f225" fmla="*/ f161 1 218"/>
              <a:gd name="f226" fmla="*/ f162 1 106"/>
              <a:gd name="f227" fmla="*/ f163 1 218"/>
              <a:gd name="f228" fmla="*/ f164 1 106"/>
              <a:gd name="f229" fmla="*/ f165 1 218"/>
              <a:gd name="f230" fmla="*/ f166 1 218"/>
              <a:gd name="f231" fmla="*/ f167 1 106"/>
              <a:gd name="f232" fmla="*/ f168 1 106"/>
              <a:gd name="f233" fmla="*/ f169 1 218"/>
              <a:gd name="f234" fmla="*/ f170 1 106"/>
              <a:gd name="f235" fmla="*/ f171 1 218"/>
              <a:gd name="f236" fmla="*/ f172 1 106"/>
              <a:gd name="f237" fmla="*/ f173 1 218"/>
              <a:gd name="f238" fmla="*/ f174 1 106"/>
              <a:gd name="f239" fmla="*/ f175 1 106"/>
              <a:gd name="f240" fmla="*/ f176 1 218"/>
              <a:gd name="f241" fmla="*/ f177 1 106"/>
              <a:gd name="f242" fmla="*/ f178 1 218"/>
              <a:gd name="f243" fmla="*/ f179 1 106"/>
              <a:gd name="f244" fmla="*/ f180 1 218"/>
              <a:gd name="f245" fmla="*/ f181 1 106"/>
              <a:gd name="f246" fmla="*/ f182 1 218"/>
              <a:gd name="f247" fmla="*/ f183 1 106"/>
              <a:gd name="f248" fmla="*/ f184 1 218"/>
              <a:gd name="f249" fmla="*/ f185 1 106"/>
              <a:gd name="f250" fmla="*/ f186 1 218"/>
              <a:gd name="f251" fmla="*/ f187 1 106"/>
              <a:gd name="f252" fmla="*/ f188 1 218"/>
              <a:gd name="f253" fmla="*/ f189 1 106"/>
              <a:gd name="f254" fmla="*/ f190 1 106"/>
              <a:gd name="f255" fmla="*/ f191 1 218"/>
              <a:gd name="f256" fmla="*/ f192 1 106"/>
              <a:gd name="f257" fmla="*/ f193 1 218"/>
              <a:gd name="f258" fmla="*/ f194 1 218"/>
              <a:gd name="f259" fmla="*/ f195 1 106"/>
              <a:gd name="f260" fmla="*/ f196 1 218"/>
              <a:gd name="f261" fmla="*/ f197 1 106"/>
              <a:gd name="f262" fmla="*/ f198 1 218"/>
              <a:gd name="f263" fmla="*/ f199 1 106"/>
              <a:gd name="f264" fmla="*/ f200 1 218"/>
              <a:gd name="f265" fmla="*/ f201 1 218"/>
              <a:gd name="f266" fmla="*/ f202 1 218"/>
              <a:gd name="f267" fmla="*/ f203 1 106"/>
              <a:gd name="f268" fmla="*/ f204 1 218"/>
              <a:gd name="f269" fmla="*/ f205 1 106"/>
              <a:gd name="f270" fmla="*/ f206 1 218"/>
              <a:gd name="f271" fmla="*/ f207 1 218"/>
              <a:gd name="f272" fmla="*/ f208 1 106"/>
              <a:gd name="f273" fmla="*/ f209 1 106"/>
              <a:gd name="f274" fmla="*/ f210 1 218"/>
              <a:gd name="f275" fmla="*/ 0 1 f146"/>
              <a:gd name="f276" fmla="*/ f140 1 f146"/>
              <a:gd name="f277" fmla="*/ 0 1 f147"/>
              <a:gd name="f278" fmla="*/ f141 1 f147"/>
              <a:gd name="f279" fmla="*/ f212 1 f146"/>
              <a:gd name="f280" fmla="*/ f213 1 f147"/>
              <a:gd name="f281" fmla="*/ f214 1 f147"/>
              <a:gd name="f282" fmla="*/ f215 1 f146"/>
              <a:gd name="f283" fmla="*/ f216 1 f147"/>
              <a:gd name="f284" fmla="*/ f217 1 f146"/>
              <a:gd name="f285" fmla="*/ f218 1 f147"/>
              <a:gd name="f286" fmla="*/ f219 1 f146"/>
              <a:gd name="f287" fmla="*/ f220 1 f147"/>
              <a:gd name="f288" fmla="*/ f221 1 f146"/>
              <a:gd name="f289" fmla="*/ f222 1 f146"/>
              <a:gd name="f290" fmla="*/ f223 1 f147"/>
              <a:gd name="f291" fmla="*/ f224 1 f147"/>
              <a:gd name="f292" fmla="*/ f225 1 f146"/>
              <a:gd name="f293" fmla="*/ f226 1 f147"/>
              <a:gd name="f294" fmla="*/ f227 1 f146"/>
              <a:gd name="f295" fmla="*/ f228 1 f147"/>
              <a:gd name="f296" fmla="*/ f229 1 f146"/>
              <a:gd name="f297" fmla="*/ f230 1 f146"/>
              <a:gd name="f298" fmla="*/ f231 1 f147"/>
              <a:gd name="f299" fmla="*/ f232 1 f147"/>
              <a:gd name="f300" fmla="*/ f233 1 f146"/>
              <a:gd name="f301" fmla="*/ f234 1 f147"/>
              <a:gd name="f302" fmla="*/ f235 1 f146"/>
              <a:gd name="f303" fmla="*/ f236 1 f147"/>
              <a:gd name="f304" fmla="*/ f237 1 f146"/>
              <a:gd name="f305" fmla="*/ f238 1 f147"/>
              <a:gd name="f306" fmla="*/ f239 1 f147"/>
              <a:gd name="f307" fmla="*/ f240 1 f146"/>
              <a:gd name="f308" fmla="*/ f241 1 f147"/>
              <a:gd name="f309" fmla="*/ f242 1 f146"/>
              <a:gd name="f310" fmla="*/ f243 1 f147"/>
              <a:gd name="f311" fmla="*/ f244 1 f146"/>
              <a:gd name="f312" fmla="*/ f245 1 f147"/>
              <a:gd name="f313" fmla="*/ f246 1 f146"/>
              <a:gd name="f314" fmla="*/ f247 1 f147"/>
              <a:gd name="f315" fmla="*/ f248 1 f146"/>
              <a:gd name="f316" fmla="*/ f249 1 f147"/>
              <a:gd name="f317" fmla="*/ f250 1 f146"/>
              <a:gd name="f318" fmla="*/ f251 1 f147"/>
              <a:gd name="f319" fmla="*/ f252 1 f146"/>
              <a:gd name="f320" fmla="*/ f253 1 f147"/>
              <a:gd name="f321" fmla="*/ f254 1 f147"/>
              <a:gd name="f322" fmla="*/ f255 1 f146"/>
              <a:gd name="f323" fmla="*/ f256 1 f147"/>
              <a:gd name="f324" fmla="*/ f257 1 f146"/>
              <a:gd name="f325" fmla="*/ f258 1 f146"/>
              <a:gd name="f326" fmla="*/ f259 1 f147"/>
              <a:gd name="f327" fmla="*/ f260 1 f146"/>
              <a:gd name="f328" fmla="*/ f261 1 f147"/>
              <a:gd name="f329" fmla="*/ f262 1 f146"/>
              <a:gd name="f330" fmla="*/ f263 1 f147"/>
              <a:gd name="f331" fmla="*/ f264 1 f146"/>
              <a:gd name="f332" fmla="*/ f265 1 f146"/>
              <a:gd name="f333" fmla="*/ f266 1 f146"/>
              <a:gd name="f334" fmla="*/ f267 1 f147"/>
              <a:gd name="f335" fmla="*/ f268 1 f146"/>
              <a:gd name="f336" fmla="*/ f269 1 f147"/>
              <a:gd name="f337" fmla="*/ f270 1 f146"/>
              <a:gd name="f338" fmla="*/ f271 1 f146"/>
              <a:gd name="f339" fmla="*/ f272 1 f147"/>
              <a:gd name="f340" fmla="*/ f273 1 f147"/>
              <a:gd name="f341" fmla="*/ f274 1 f146"/>
              <a:gd name="f342" fmla="*/ f275 f137 1"/>
              <a:gd name="f343" fmla="*/ f276 f137 1"/>
              <a:gd name="f344" fmla="*/ f278 f138 1"/>
              <a:gd name="f345" fmla="*/ f277 f138 1"/>
              <a:gd name="f346" fmla="*/ f279 f137 1"/>
              <a:gd name="f347" fmla="*/ f280 f138 1"/>
              <a:gd name="f348" fmla="*/ f281 f138 1"/>
              <a:gd name="f349" fmla="*/ f282 f137 1"/>
              <a:gd name="f350" fmla="*/ f283 f138 1"/>
              <a:gd name="f351" fmla="*/ f284 f137 1"/>
              <a:gd name="f352" fmla="*/ f285 f138 1"/>
              <a:gd name="f353" fmla="*/ f286 f137 1"/>
              <a:gd name="f354" fmla="*/ f287 f138 1"/>
              <a:gd name="f355" fmla="*/ f288 f137 1"/>
              <a:gd name="f356" fmla="*/ f289 f137 1"/>
              <a:gd name="f357" fmla="*/ f290 f138 1"/>
              <a:gd name="f358" fmla="*/ f291 f138 1"/>
              <a:gd name="f359" fmla="*/ f292 f137 1"/>
              <a:gd name="f360" fmla="*/ f293 f138 1"/>
              <a:gd name="f361" fmla="*/ f294 f137 1"/>
              <a:gd name="f362" fmla="*/ f295 f138 1"/>
              <a:gd name="f363" fmla="*/ f296 f137 1"/>
              <a:gd name="f364" fmla="*/ f297 f137 1"/>
              <a:gd name="f365" fmla="*/ f298 f138 1"/>
              <a:gd name="f366" fmla="*/ f299 f138 1"/>
              <a:gd name="f367" fmla="*/ f300 f137 1"/>
              <a:gd name="f368" fmla="*/ f301 f138 1"/>
              <a:gd name="f369" fmla="*/ f302 f137 1"/>
              <a:gd name="f370" fmla="*/ f303 f138 1"/>
              <a:gd name="f371" fmla="*/ f304 f137 1"/>
              <a:gd name="f372" fmla="*/ f305 f138 1"/>
              <a:gd name="f373" fmla="*/ f306 f138 1"/>
              <a:gd name="f374" fmla="*/ f307 f137 1"/>
              <a:gd name="f375" fmla="*/ f308 f138 1"/>
              <a:gd name="f376" fmla="*/ f309 f137 1"/>
              <a:gd name="f377" fmla="*/ f310 f138 1"/>
              <a:gd name="f378" fmla="*/ f311 f137 1"/>
              <a:gd name="f379" fmla="*/ f312 f138 1"/>
              <a:gd name="f380" fmla="*/ f313 f137 1"/>
              <a:gd name="f381" fmla="*/ f314 f138 1"/>
              <a:gd name="f382" fmla="*/ f315 f137 1"/>
              <a:gd name="f383" fmla="*/ f316 f138 1"/>
              <a:gd name="f384" fmla="*/ f317 f137 1"/>
              <a:gd name="f385" fmla="*/ f318 f138 1"/>
              <a:gd name="f386" fmla="*/ f319 f137 1"/>
              <a:gd name="f387" fmla="*/ f320 f138 1"/>
              <a:gd name="f388" fmla="*/ f321 f138 1"/>
              <a:gd name="f389" fmla="*/ f322 f137 1"/>
              <a:gd name="f390" fmla="*/ f323 f138 1"/>
              <a:gd name="f391" fmla="*/ f324 f137 1"/>
              <a:gd name="f392" fmla="*/ f325 f137 1"/>
              <a:gd name="f393" fmla="*/ f326 f138 1"/>
              <a:gd name="f394" fmla="*/ f327 f137 1"/>
              <a:gd name="f395" fmla="*/ f328 f138 1"/>
              <a:gd name="f396" fmla="*/ f329 f137 1"/>
              <a:gd name="f397" fmla="*/ f330 f138 1"/>
              <a:gd name="f398" fmla="*/ f331 f137 1"/>
              <a:gd name="f399" fmla="*/ f332 f137 1"/>
              <a:gd name="f400" fmla="*/ f333 f137 1"/>
              <a:gd name="f401" fmla="*/ f334 f138 1"/>
              <a:gd name="f402" fmla="*/ f335 f137 1"/>
              <a:gd name="f403" fmla="*/ f336 f138 1"/>
              <a:gd name="f404" fmla="*/ f337 f137 1"/>
              <a:gd name="f405" fmla="*/ f338 f137 1"/>
              <a:gd name="f406" fmla="*/ f339 f138 1"/>
              <a:gd name="f407" fmla="*/ f340 f138 1"/>
              <a:gd name="f408" fmla="*/ f341 f1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11">
                <a:pos x="f346" y="f347"/>
              </a:cxn>
              <a:cxn ang="f211">
                <a:pos x="f346" y="f348"/>
              </a:cxn>
              <a:cxn ang="f211">
                <a:pos x="f349" y="f350"/>
              </a:cxn>
              <a:cxn ang="f211">
                <a:pos x="f351" y="f352"/>
              </a:cxn>
              <a:cxn ang="f211">
                <a:pos x="f353" y="f354"/>
              </a:cxn>
              <a:cxn ang="f211">
                <a:pos x="f355" y="f350"/>
              </a:cxn>
              <a:cxn ang="f211">
                <a:pos x="f356" y="f357"/>
              </a:cxn>
              <a:cxn ang="f211">
                <a:pos x="f356" y="f358"/>
              </a:cxn>
              <a:cxn ang="f211">
                <a:pos x="f359" y="f360"/>
              </a:cxn>
              <a:cxn ang="f211">
                <a:pos x="f361" y="f362"/>
              </a:cxn>
              <a:cxn ang="f211">
                <a:pos x="f363" y="f362"/>
              </a:cxn>
              <a:cxn ang="f211">
                <a:pos x="f364" y="f365"/>
              </a:cxn>
              <a:cxn ang="f211">
                <a:pos x="f346" y="f366"/>
              </a:cxn>
              <a:cxn ang="f211">
                <a:pos x="f346" y="f347"/>
              </a:cxn>
              <a:cxn ang="f211">
                <a:pos x="f346" y="f347"/>
              </a:cxn>
              <a:cxn ang="f211">
                <a:pos x="f367" y="f368"/>
              </a:cxn>
              <a:cxn ang="f211">
                <a:pos x="f369" y="f370"/>
              </a:cxn>
              <a:cxn ang="f211">
                <a:pos x="f371" y="f372"/>
              </a:cxn>
              <a:cxn ang="f211">
                <a:pos x="f371" y="f357"/>
              </a:cxn>
              <a:cxn ang="f211">
                <a:pos x="f359" y="f373"/>
              </a:cxn>
              <a:cxn ang="f211">
                <a:pos x="f374" y="f375"/>
              </a:cxn>
              <a:cxn ang="f211">
                <a:pos x="f376" y="f377"/>
              </a:cxn>
              <a:cxn ang="f211">
                <a:pos x="f378" y="f379"/>
              </a:cxn>
              <a:cxn ang="f211">
                <a:pos x="f380" y="f381"/>
              </a:cxn>
              <a:cxn ang="f211">
                <a:pos x="f382" y="f383"/>
              </a:cxn>
              <a:cxn ang="f211">
                <a:pos x="f384" y="f385"/>
              </a:cxn>
              <a:cxn ang="f211">
                <a:pos x="f386" y="f387"/>
              </a:cxn>
              <a:cxn ang="f211">
                <a:pos x="f378" y="f388"/>
              </a:cxn>
              <a:cxn ang="f211">
                <a:pos x="f367" y="f368"/>
              </a:cxn>
              <a:cxn ang="f211">
                <a:pos x="f389" y="f390"/>
              </a:cxn>
              <a:cxn ang="f211">
                <a:pos x="f391" y="f379"/>
              </a:cxn>
              <a:cxn ang="f211">
                <a:pos x="f392" y="f393"/>
              </a:cxn>
              <a:cxn ang="f211">
                <a:pos x="f394" y="f357"/>
              </a:cxn>
              <a:cxn ang="f211">
                <a:pos x="f394" y="f395"/>
              </a:cxn>
              <a:cxn ang="f211">
                <a:pos x="f396" y="f397"/>
              </a:cxn>
              <a:cxn ang="f211">
                <a:pos x="f398" y="f368"/>
              </a:cxn>
              <a:cxn ang="f211">
                <a:pos x="f399" y="f388"/>
              </a:cxn>
              <a:cxn ang="f211">
                <a:pos x="f400" y="f401"/>
              </a:cxn>
              <a:cxn ang="f211">
                <a:pos x="f402" y="f347"/>
              </a:cxn>
              <a:cxn ang="f211">
                <a:pos x="f400" y="f403"/>
              </a:cxn>
              <a:cxn ang="f211">
                <a:pos x="f399" y="f377"/>
              </a:cxn>
              <a:cxn ang="f211">
                <a:pos x="f404" y="f379"/>
              </a:cxn>
              <a:cxn ang="f211">
                <a:pos x="f389" y="f390"/>
              </a:cxn>
              <a:cxn ang="f211">
                <a:pos x="f405" y="f406"/>
              </a:cxn>
              <a:cxn ang="f211">
                <a:pos x="f405" y="f407"/>
              </a:cxn>
              <a:cxn ang="f211">
                <a:pos x="f408" y="f407"/>
              </a:cxn>
              <a:cxn ang="f211">
                <a:pos x="f408" y="f390"/>
              </a:cxn>
              <a:cxn ang="f211">
                <a:pos x="f405" y="f406"/>
              </a:cxn>
            </a:cxnLst>
            <a:rect l="f342" t="f345" r="f343" b="f344"/>
            <a:pathLst>
              <a:path w="218" h="105">
                <a:moveTo>
                  <a:pt x="f8" y="f9"/>
                </a:moveTo>
                <a:cubicBezTo>
                  <a:pt x="f8" y="f10"/>
                  <a:pt x="f6" y="f11"/>
                  <a:pt x="f8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14"/>
                  <a:pt x="f20" y="f21"/>
                  <a:pt x="f22" y="f23"/>
                </a:cubicBezTo>
                <a:cubicBezTo>
                  <a:pt x="f24" y="f25"/>
                  <a:pt x="f26" y="f12"/>
                  <a:pt x="f27" y="f28"/>
                </a:cubicBezTo>
                <a:cubicBezTo>
                  <a:pt x="f29" y="f21"/>
                  <a:pt x="f30" y="f31"/>
                  <a:pt x="f32" y="f18"/>
                </a:cubicBezTo>
                <a:cubicBezTo>
                  <a:pt x="f33" y="f34"/>
                  <a:pt x="f35" y="f31"/>
                  <a:pt x="f36" y="f37"/>
                </a:cubicBezTo>
                <a:cubicBezTo>
                  <a:pt x="f5" y="f10"/>
                  <a:pt x="f5" y="f38"/>
                  <a:pt x="f36" y="f39"/>
                </a:cubicBezTo>
                <a:cubicBezTo>
                  <a:pt x="f40" y="f41"/>
                  <a:pt x="f42" y="f5"/>
                  <a:pt x="f43" y="f40"/>
                </a:cubicBezTo>
                <a:cubicBezTo>
                  <a:pt x="f44" y="f41"/>
                  <a:pt x="f29" y="f45"/>
                  <a:pt x="f46" y="f47"/>
                </a:cubicBezTo>
                <a:cubicBezTo>
                  <a:pt x="f48" y="f49"/>
                  <a:pt x="f50" y="f49"/>
                  <a:pt x="f51" y="f47"/>
                </a:cubicBezTo>
                <a:cubicBezTo>
                  <a:pt x="f52" y="f42"/>
                  <a:pt x="f53" y="f54"/>
                  <a:pt x="f55" y="f56"/>
                </a:cubicBezTo>
                <a:cubicBezTo>
                  <a:pt x="f57" y="f40"/>
                  <a:pt x="f58" y="f59"/>
                  <a:pt x="f8" y="f60"/>
                </a:cubicBezTo>
                <a:cubicBezTo>
                  <a:pt x="f8" y="f61"/>
                  <a:pt x="f8" y="f44"/>
                  <a:pt x="f8" y="f9"/>
                </a:cubicBezTo>
                <a:cubicBezTo>
                  <a:pt x="f8" y="f9"/>
                  <a:pt x="f8" y="f9"/>
                  <a:pt x="f8" y="f9"/>
                </a:cubicBezTo>
                <a:close/>
                <a:moveTo>
                  <a:pt x="f62" y="f63"/>
                </a:moveTo>
                <a:cubicBezTo>
                  <a:pt x="f64" y="f65"/>
                  <a:pt x="f44" y="f59"/>
                  <a:pt x="f66" y="f67"/>
                </a:cubicBezTo>
                <a:cubicBezTo>
                  <a:pt x="f68" y="f67"/>
                  <a:pt x="f67" y="f69"/>
                  <a:pt x="f70" y="f66"/>
                </a:cubicBezTo>
                <a:cubicBezTo>
                  <a:pt x="f41" y="f71"/>
                  <a:pt x="f41" y="f72"/>
                  <a:pt x="f70" y="f37"/>
                </a:cubicBezTo>
                <a:cubicBezTo>
                  <a:pt x="f67" y="f73"/>
                  <a:pt x="f47" y="f74"/>
                  <a:pt x="f43" y="f75"/>
                </a:cubicBezTo>
                <a:cubicBezTo>
                  <a:pt x="f44" y="f21"/>
                  <a:pt x="f76" y="f77"/>
                  <a:pt x="f78" y="f79"/>
                </a:cubicBezTo>
                <a:cubicBezTo>
                  <a:pt x="f78" y="f80"/>
                  <a:pt x="f73" y="f25"/>
                  <a:pt x="f73" y="f81"/>
                </a:cubicBezTo>
                <a:cubicBezTo>
                  <a:pt x="f82" y="f64"/>
                  <a:pt x="f76" y="f25"/>
                  <a:pt x="f83" y="f80"/>
                </a:cubicBezTo>
                <a:cubicBezTo>
                  <a:pt x="f84" y="f85"/>
                  <a:pt x="f64" y="f76"/>
                  <a:pt x="f86" y="f87"/>
                </a:cubicBezTo>
                <a:cubicBezTo>
                  <a:pt x="f77" y="f72"/>
                  <a:pt x="f21" y="f88"/>
                  <a:pt x="f21" y="f89"/>
                </a:cubicBezTo>
                <a:cubicBezTo>
                  <a:pt x="f46" y="f90"/>
                  <a:pt x="f91" y="f92"/>
                  <a:pt x="f37" y="f71"/>
                </a:cubicBezTo>
                <a:cubicBezTo>
                  <a:pt x="f25" y="f93"/>
                  <a:pt x="f84" y="f60"/>
                  <a:pt x="f94" y="f95"/>
                </a:cubicBezTo>
                <a:cubicBezTo>
                  <a:pt x="f94" y="f96"/>
                  <a:pt x="f83" y="f97"/>
                  <a:pt x="f83" y="f49"/>
                </a:cubicBezTo>
                <a:cubicBezTo>
                  <a:pt x="f85" y="f32"/>
                  <a:pt x="f86" y="f95"/>
                  <a:pt x="f62" y="f63"/>
                </a:cubicBezTo>
                <a:close/>
                <a:moveTo>
                  <a:pt x="f98" y="f11"/>
                </a:moveTo>
                <a:cubicBezTo>
                  <a:pt x="f99" y="f29"/>
                  <a:pt x="f100" y="f25"/>
                  <a:pt x="f101" y="f80"/>
                </a:cubicBezTo>
                <a:cubicBezTo>
                  <a:pt x="f102" y="f23"/>
                  <a:pt x="f53" y="f103"/>
                  <a:pt x="f104" y="f74"/>
                </a:cubicBezTo>
                <a:cubicBezTo>
                  <a:pt x="f105" y="f106"/>
                  <a:pt x="f107" y="f108"/>
                  <a:pt x="f109" y="f37"/>
                </a:cubicBezTo>
                <a:cubicBezTo>
                  <a:pt x="f110" y="f72"/>
                  <a:pt x="f57" y="f61"/>
                  <a:pt x="f109" y="f111"/>
                </a:cubicBezTo>
                <a:cubicBezTo>
                  <a:pt x="f109" y="f112"/>
                  <a:pt x="f113" y="f45"/>
                  <a:pt x="f114" y="f45"/>
                </a:cubicBezTo>
                <a:cubicBezTo>
                  <a:pt x="f115" y="f67"/>
                  <a:pt x="f52" y="f69"/>
                  <a:pt x="f116" y="f63"/>
                </a:cubicBezTo>
                <a:cubicBezTo>
                  <a:pt x="f117" y="f95"/>
                  <a:pt x="f118" y="f32"/>
                  <a:pt x="f119" y="f49"/>
                </a:cubicBezTo>
                <a:cubicBezTo>
                  <a:pt x="f120" y="f63"/>
                  <a:pt x="f121" y="f122"/>
                  <a:pt x="f123" y="f61"/>
                </a:cubicBezTo>
                <a:cubicBezTo>
                  <a:pt x="f51" y="f124"/>
                  <a:pt x="f99" y="f125"/>
                  <a:pt x="f99" y="f9"/>
                </a:cubicBezTo>
                <a:cubicBezTo>
                  <a:pt x="f100" y="f126"/>
                  <a:pt x="f51" y="f10"/>
                  <a:pt x="f123" y="f72"/>
                </a:cubicBezTo>
                <a:cubicBezTo>
                  <a:pt x="f121" y="f127"/>
                  <a:pt x="f128" y="f11"/>
                  <a:pt x="f119" y="f81"/>
                </a:cubicBezTo>
                <a:cubicBezTo>
                  <a:pt x="f119" y="f64"/>
                  <a:pt x="f129" y="f12"/>
                  <a:pt x="f129" y="f80"/>
                </a:cubicBezTo>
                <a:cubicBezTo>
                  <a:pt x="f130" y="f25"/>
                  <a:pt x="f131" y="f29"/>
                  <a:pt x="f98" y="f11"/>
                </a:cubicBezTo>
                <a:close/>
                <a:moveTo>
                  <a:pt x="f132" y="f76"/>
                </a:moveTo>
                <a:cubicBezTo>
                  <a:pt x="f132" y="f88"/>
                  <a:pt x="f132" y="f44"/>
                  <a:pt x="f132" y="f93"/>
                </a:cubicBezTo>
                <a:cubicBezTo>
                  <a:pt x="f133" y="f93"/>
                  <a:pt x="f34" y="f93"/>
                  <a:pt x="f134" y="f93"/>
                </a:cubicBezTo>
                <a:cubicBezTo>
                  <a:pt x="f134" y="f125"/>
                  <a:pt x="f134" y="f94"/>
                  <a:pt x="f134" y="f11"/>
                </a:cubicBezTo>
                <a:cubicBezTo>
                  <a:pt x="f16" y="f11"/>
                  <a:pt x="f135" y="f76"/>
                  <a:pt x="f132" y="f76"/>
                </a:cubicBezTo>
                <a:close/>
              </a:path>
            </a:pathLst>
          </a:custGeom>
          <a:solidFill>
            <a:srgbClr val="1863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Saco sport Dover verde para Caballero - Ropa/Saco Roberts | Be a Gentleman">
            <a:extLst>
              <a:ext uri="{FF2B5EF4-FFF2-40B4-BE49-F238E27FC236}">
                <a16:creationId xmlns:a16="http://schemas.microsoft.com/office/drawing/2014/main" id="{35730DBC-C6F7-0B54-178E-E035D7E0F0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20" r="7189"/>
          <a:stretch>
            <a:fillRect/>
          </a:stretch>
        </p:blipFill>
        <p:spPr>
          <a:xfrm>
            <a:off x="6181691" y="0"/>
            <a:ext cx="2962308" cy="51433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207;p21">
            <a:extLst>
              <a:ext uri="{FF2B5EF4-FFF2-40B4-BE49-F238E27FC236}">
                <a16:creationId xmlns:a16="http://schemas.microsoft.com/office/drawing/2014/main" id="{8E6417F9-F5EA-922B-79BF-333B008C901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In two or three columns</a:t>
            </a:r>
          </a:p>
        </p:txBody>
      </p:sp>
      <p:sp>
        <p:nvSpPr>
          <p:cNvPr id="4" name="Google Shape;208;p21">
            <a:extLst>
              <a:ext uri="{FF2B5EF4-FFF2-40B4-BE49-F238E27FC236}">
                <a16:creationId xmlns:a16="http://schemas.microsoft.com/office/drawing/2014/main" id="{8C6BB7BD-E1E8-AFE3-7EBB-5DF89E99D5B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6026" y="1773295"/>
            <a:ext cx="2409901" cy="3152695"/>
          </a:xfrm>
        </p:spPr>
        <p:txBody>
          <a:bodyPr/>
          <a:lstStyle/>
          <a:p>
            <a:pPr marL="0" lvl="0" indent="0">
              <a:buNone/>
            </a:pPr>
            <a:r>
              <a:rPr lang="en-US" sz="1800" b="1"/>
              <a:t>Yellow</a:t>
            </a:r>
          </a:p>
          <a:p>
            <a:pPr marL="0" lvl="0" indent="0">
              <a:buNone/>
            </a:pPr>
            <a:r>
              <a:rPr lang="en-US" sz="1800"/>
              <a:t>Is the color of gold, butter and ripe lemons. In the spectrum of visible light, yellow is found between green and orange.</a:t>
            </a:r>
          </a:p>
        </p:txBody>
      </p:sp>
      <p:sp>
        <p:nvSpPr>
          <p:cNvPr id="5" name="Google Shape;209;p21">
            <a:extLst>
              <a:ext uri="{FF2B5EF4-FFF2-40B4-BE49-F238E27FC236}">
                <a16:creationId xmlns:a16="http://schemas.microsoft.com/office/drawing/2014/main" id="{9BAF0C2A-6796-8541-4FCD-DB58A455399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79390" y="1773295"/>
            <a:ext cx="2409901" cy="3152695"/>
          </a:xfrm>
        </p:spPr>
        <p:txBody>
          <a:bodyPr/>
          <a:lstStyle/>
          <a:p>
            <a:pPr marL="0" lvl="0" indent="0">
              <a:buNone/>
            </a:pPr>
            <a:r>
              <a:rPr lang="en-US" sz="1800" b="1"/>
              <a:t>Blue</a:t>
            </a:r>
          </a:p>
          <a:p>
            <a:pPr marL="0" lvl="0" indent="0">
              <a:buNone/>
            </a:pPr>
            <a:r>
              <a:rPr lang="en-US" sz="1800"/>
              <a:t>Is the colour of the clear sky and the deep sea. It is located between violet and green on the optical spectrum.</a:t>
            </a:r>
          </a:p>
        </p:txBody>
      </p:sp>
      <p:sp>
        <p:nvSpPr>
          <p:cNvPr id="6" name="Google Shape;218;p21">
            <a:extLst>
              <a:ext uri="{FF2B5EF4-FFF2-40B4-BE49-F238E27FC236}">
                <a16:creationId xmlns:a16="http://schemas.microsoft.com/office/drawing/2014/main" id="{6BC275D5-B1A8-8791-D774-B67204CB2DA9}"/>
              </a:ext>
            </a:extLst>
          </p:cNvPr>
          <p:cNvSpPr txBox="1"/>
          <p:nvPr/>
        </p:nvSpPr>
        <p:spPr>
          <a:xfrm>
            <a:off x="-51050" y="4819400"/>
            <a:ext cx="349200" cy="323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4CEDEB5-FC02-4DCD-8D65-3AA92A9CC2F2}" type="slidenum">
              <a:t>9</a:t>
            </a:fld>
            <a:endParaRPr lang="en-US" sz="800" b="0" i="0" u="none" strike="noStrike" kern="0" cap="none" spc="0" baseline="0">
              <a:solidFill>
                <a:srgbClr val="FFFFFF"/>
              </a:solidFill>
              <a:uFillTx/>
              <a:latin typeface="Roboto Slab"/>
              <a:ea typeface="Roboto Slab"/>
              <a:cs typeface="Roboto Slab"/>
            </a:endParaRPr>
          </a:p>
        </p:txBody>
      </p:sp>
      <p:grpSp>
        <p:nvGrpSpPr>
          <p:cNvPr id="7" name="Grupo 13">
            <a:extLst>
              <a:ext uri="{FF2B5EF4-FFF2-40B4-BE49-F238E27FC236}">
                <a16:creationId xmlns:a16="http://schemas.microsoft.com/office/drawing/2014/main" id="{EB7AAF66-CCCD-0074-F9C4-FC8C5EDB848F}"/>
              </a:ext>
            </a:extLst>
          </p:cNvPr>
          <p:cNvGrpSpPr/>
          <p:nvPr/>
        </p:nvGrpSpPr>
        <p:grpSpPr>
          <a:xfrm>
            <a:off x="8284089" y="4262521"/>
            <a:ext cx="677121" cy="718874"/>
            <a:chOff x="8284089" y="4262521"/>
            <a:chExt cx="677121" cy="718874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B428DE3-FEA4-C10B-82B5-BBC09319A5FA}"/>
                </a:ext>
              </a:extLst>
            </p:cNvPr>
            <p:cNvSpPr/>
            <p:nvPr/>
          </p:nvSpPr>
          <p:spPr>
            <a:xfrm>
              <a:off x="8551541" y="4262521"/>
              <a:ext cx="142216" cy="7083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0"/>
                <a:gd name="f7" fmla="val 648"/>
                <a:gd name="f8" fmla="val 65"/>
                <a:gd name="f9" fmla="val 57"/>
                <a:gd name="f10" fmla="val 634"/>
                <a:gd name="f11" fmla="val 49"/>
                <a:gd name="f12" fmla="val 621"/>
                <a:gd name="f13" fmla="val 42"/>
                <a:gd name="f14" fmla="val 607"/>
                <a:gd name="f15" fmla="val 32"/>
                <a:gd name="f16" fmla="val 591"/>
                <a:gd name="f17" fmla="val 23"/>
                <a:gd name="f18" fmla="val 574"/>
                <a:gd name="f19" fmla="val 14"/>
                <a:gd name="f20" fmla="val 558"/>
                <a:gd name="f21" fmla="val 12"/>
                <a:gd name="f22" fmla="val 555"/>
                <a:gd name="f23" fmla="val 552"/>
                <a:gd name="f24" fmla="val 549"/>
                <a:gd name="f25" fmla="val 13"/>
                <a:gd name="f26" fmla="val 531"/>
                <a:gd name="f27" fmla="val 513"/>
                <a:gd name="f28" fmla="val 15"/>
                <a:gd name="f29" fmla="val 494"/>
                <a:gd name="f30" fmla="val 17"/>
                <a:gd name="f31" fmla="val 459"/>
                <a:gd name="f32" fmla="val 18"/>
                <a:gd name="f33" fmla="val 424"/>
                <a:gd name="f34" fmla="val 20"/>
                <a:gd name="f35" fmla="val 389"/>
                <a:gd name="f36" fmla="val 386"/>
                <a:gd name="f37" fmla="val 22"/>
                <a:gd name="f38" fmla="val 385"/>
                <a:gd name="f39" fmla="val 25"/>
                <a:gd name="f40" fmla="val 39"/>
                <a:gd name="f41" fmla="val 52"/>
                <a:gd name="f42" fmla="val 66"/>
                <a:gd name="f43" fmla="val 71"/>
                <a:gd name="f44" fmla="val 72"/>
                <a:gd name="f45" fmla="val 384"/>
                <a:gd name="f46" fmla="val 379"/>
                <a:gd name="f47" fmla="val 374"/>
                <a:gd name="f48" fmla="val 372"/>
                <a:gd name="f49" fmla="val 53"/>
                <a:gd name="f50" fmla="val 26"/>
                <a:gd name="f51" fmla="val 21"/>
                <a:gd name="f52" fmla="val 371"/>
                <a:gd name="f53" fmla="val 367"/>
                <a:gd name="f54" fmla="val 330"/>
                <a:gd name="f55" fmla="val 292"/>
                <a:gd name="f56" fmla="val 28"/>
                <a:gd name="f57" fmla="val 255"/>
                <a:gd name="f58" fmla="val 29"/>
                <a:gd name="f59" fmla="val 232"/>
                <a:gd name="f60" fmla="val 30"/>
                <a:gd name="f61" fmla="val 208"/>
                <a:gd name="f62" fmla="val 31"/>
                <a:gd name="f63" fmla="val 185"/>
                <a:gd name="f64" fmla="val 33"/>
                <a:gd name="f65" fmla="val 146"/>
                <a:gd name="f66" fmla="val 35"/>
                <a:gd name="f67" fmla="val 107"/>
                <a:gd name="f68" fmla="val 37"/>
                <a:gd name="f69" fmla="val 69"/>
                <a:gd name="f70" fmla="val 64"/>
                <a:gd name="f71" fmla="val 63"/>
                <a:gd name="f72" fmla="val 48"/>
                <a:gd name="f73" fmla="val 5"/>
                <a:gd name="f74" fmla="val 2"/>
                <a:gd name="f75" fmla="val 10"/>
                <a:gd name="f76" fmla="val 1"/>
                <a:gd name="f77" fmla="val 4"/>
                <a:gd name="f78" fmla="val 7"/>
                <a:gd name="f79" fmla="val 8"/>
                <a:gd name="f80" fmla="val 46"/>
                <a:gd name="f81" fmla="val 83"/>
                <a:gd name="f82" fmla="val 121"/>
                <a:gd name="f83" fmla="val 123"/>
                <a:gd name="f84" fmla="val 128"/>
                <a:gd name="f85" fmla="val 129"/>
                <a:gd name="f86" fmla="val 3"/>
                <a:gd name="f87" fmla="val 11"/>
                <a:gd name="f88" fmla="val 127"/>
                <a:gd name="f89" fmla="val 118"/>
                <a:gd name="f90" fmla="val 109"/>
                <a:gd name="f91" fmla="val 43"/>
                <a:gd name="f92" fmla="val 99"/>
                <a:gd name="f93" fmla="val 56"/>
                <a:gd name="f94" fmla="val 93"/>
                <a:gd name="f95" fmla="val 92"/>
                <a:gd name="f96" fmla="val 80"/>
                <a:gd name="f97" fmla="val 94"/>
                <a:gd name="f98" fmla="val 98"/>
                <a:gd name="f99" fmla="val 95"/>
                <a:gd name="f100" fmla="val 117"/>
                <a:gd name="f101" fmla="val 96"/>
                <a:gd name="f102" fmla="val 136"/>
                <a:gd name="f103" fmla="val 174"/>
                <a:gd name="f104" fmla="val 100"/>
                <a:gd name="f105" fmla="val 212"/>
                <a:gd name="f106" fmla="val 102"/>
                <a:gd name="f107" fmla="val 251"/>
                <a:gd name="f108" fmla="val 103"/>
                <a:gd name="f109" fmla="val 272"/>
                <a:gd name="f110" fmla="val 105"/>
                <a:gd name="f111" fmla="val 294"/>
                <a:gd name="f112" fmla="val 106"/>
                <a:gd name="f113" fmla="val 316"/>
                <a:gd name="f114" fmla="val 108"/>
                <a:gd name="f115" fmla="val 357"/>
                <a:gd name="f116" fmla="val 110"/>
                <a:gd name="f117" fmla="val 397"/>
                <a:gd name="f118" fmla="val 112"/>
                <a:gd name="f119" fmla="val 438"/>
                <a:gd name="f120" fmla="val 113"/>
                <a:gd name="f121" fmla="val 463"/>
                <a:gd name="f122" fmla="val 115"/>
                <a:gd name="f123" fmla="val 488"/>
                <a:gd name="f124" fmla="val 116"/>
                <a:gd name="f125" fmla="val 512"/>
                <a:gd name="f126" fmla="val 525"/>
                <a:gd name="f127" fmla="val 537"/>
                <a:gd name="f128" fmla="val 550"/>
                <a:gd name="f129" fmla="val 553"/>
                <a:gd name="f130" fmla="val 557"/>
                <a:gd name="f131" fmla="val 587"/>
                <a:gd name="f132" fmla="val 84"/>
                <a:gd name="f133" fmla="val 616"/>
                <a:gd name="f134" fmla="val 67"/>
                <a:gd name="f135" fmla="val 645"/>
                <a:gd name="f136" fmla="val 646"/>
                <a:gd name="f137" fmla="+- 0 0 -90"/>
                <a:gd name="f138" fmla="*/ f3 1 130"/>
                <a:gd name="f139" fmla="*/ f4 1 648"/>
                <a:gd name="f140" fmla="val f5"/>
                <a:gd name="f141" fmla="val f6"/>
                <a:gd name="f142" fmla="val f7"/>
                <a:gd name="f143" fmla="*/ f137 f0 1"/>
                <a:gd name="f144" fmla="+- f142 0 f140"/>
                <a:gd name="f145" fmla="+- f141 0 f140"/>
                <a:gd name="f146" fmla="*/ f143 1 f2"/>
                <a:gd name="f147" fmla="*/ f145 1 130"/>
                <a:gd name="f148" fmla="*/ f144 1 648"/>
                <a:gd name="f149" fmla="*/ 65 f145 1"/>
                <a:gd name="f150" fmla="*/ 648 f144 1"/>
                <a:gd name="f151" fmla="*/ 42 f145 1"/>
                <a:gd name="f152" fmla="*/ 607 f144 1"/>
                <a:gd name="f153" fmla="*/ 14 f145 1"/>
                <a:gd name="f154" fmla="*/ 558 f144 1"/>
                <a:gd name="f155" fmla="*/ 12 f145 1"/>
                <a:gd name="f156" fmla="*/ 549 f144 1"/>
                <a:gd name="f157" fmla="*/ 15 f145 1"/>
                <a:gd name="f158" fmla="*/ 494 f144 1"/>
                <a:gd name="f159" fmla="*/ 20 f145 1"/>
                <a:gd name="f160" fmla="*/ 389 f144 1"/>
                <a:gd name="f161" fmla="*/ 25 f145 1"/>
                <a:gd name="f162" fmla="*/ 385 f144 1"/>
                <a:gd name="f163" fmla="*/ 66 f145 1"/>
                <a:gd name="f164" fmla="*/ 72 f145 1"/>
                <a:gd name="f165" fmla="*/ 379 f144 1"/>
                <a:gd name="f166" fmla="*/ 372 f144 1"/>
                <a:gd name="f167" fmla="*/ 26 f145 1"/>
                <a:gd name="f168" fmla="*/ 21 f145 1"/>
                <a:gd name="f169" fmla="*/ 367 f144 1"/>
                <a:gd name="f170" fmla="*/ 28 f145 1"/>
                <a:gd name="f171" fmla="*/ 255 f144 1"/>
                <a:gd name="f172" fmla="*/ 31 f145 1"/>
                <a:gd name="f173" fmla="*/ 185 f144 1"/>
                <a:gd name="f174" fmla="*/ 37 f145 1"/>
                <a:gd name="f175" fmla="*/ 69 f144 1"/>
                <a:gd name="f176" fmla="*/ 35 f145 1"/>
                <a:gd name="f177" fmla="*/ 63 f144 1"/>
                <a:gd name="f178" fmla="*/ 5 f145 1"/>
                <a:gd name="f179" fmla="*/ 18 f144 1"/>
                <a:gd name="f180" fmla="*/ 0 f145 1"/>
                <a:gd name="f181" fmla="*/ 5 f144 1"/>
                <a:gd name="f182" fmla="*/ 4 f145 1"/>
                <a:gd name="f183" fmla="*/ 1 f144 1"/>
                <a:gd name="f184" fmla="*/ 8 f145 1"/>
                <a:gd name="f185" fmla="*/ 121 f145 1"/>
                <a:gd name="f186" fmla="*/ 2 f144 1"/>
                <a:gd name="f187" fmla="*/ 129 f145 1"/>
                <a:gd name="f188" fmla="*/ 3 f144 1"/>
                <a:gd name="f189" fmla="*/ 127 f145 1"/>
                <a:gd name="f190" fmla="*/ 15 f144 1"/>
                <a:gd name="f191" fmla="*/ 99 f145 1"/>
                <a:gd name="f192" fmla="*/ 56 f144 1"/>
                <a:gd name="f193" fmla="*/ 93 f145 1"/>
                <a:gd name="f194" fmla="*/ 80 f144 1"/>
                <a:gd name="f195" fmla="*/ 96 f145 1"/>
                <a:gd name="f196" fmla="*/ 136 f144 1"/>
                <a:gd name="f197" fmla="*/ 102 f145 1"/>
                <a:gd name="f198" fmla="*/ 251 f144 1"/>
                <a:gd name="f199" fmla="*/ 106 f145 1"/>
                <a:gd name="f200" fmla="*/ 316 f144 1"/>
                <a:gd name="f201" fmla="*/ 112 f145 1"/>
                <a:gd name="f202" fmla="*/ 438 f144 1"/>
                <a:gd name="f203" fmla="*/ 116 f145 1"/>
                <a:gd name="f204" fmla="*/ 512 f144 1"/>
                <a:gd name="f205" fmla="*/ 118 f145 1"/>
                <a:gd name="f206" fmla="*/ 550 f144 1"/>
                <a:gd name="f207" fmla="*/ 557 f144 1"/>
                <a:gd name="f208" fmla="*/ 67 f145 1"/>
                <a:gd name="f209" fmla="*/ 645 f144 1"/>
                <a:gd name="f210" fmla="+- f146 0 f1"/>
                <a:gd name="f211" fmla="*/ f149 1 130"/>
                <a:gd name="f212" fmla="*/ f150 1 648"/>
                <a:gd name="f213" fmla="*/ f151 1 130"/>
                <a:gd name="f214" fmla="*/ f152 1 648"/>
                <a:gd name="f215" fmla="*/ f153 1 130"/>
                <a:gd name="f216" fmla="*/ f154 1 648"/>
                <a:gd name="f217" fmla="*/ f155 1 130"/>
                <a:gd name="f218" fmla="*/ f156 1 648"/>
                <a:gd name="f219" fmla="*/ f157 1 130"/>
                <a:gd name="f220" fmla="*/ f158 1 648"/>
                <a:gd name="f221" fmla="*/ f159 1 130"/>
                <a:gd name="f222" fmla="*/ f160 1 648"/>
                <a:gd name="f223" fmla="*/ f161 1 130"/>
                <a:gd name="f224" fmla="*/ f162 1 648"/>
                <a:gd name="f225" fmla="*/ f163 1 130"/>
                <a:gd name="f226" fmla="*/ f164 1 130"/>
                <a:gd name="f227" fmla="*/ f165 1 648"/>
                <a:gd name="f228" fmla="*/ f166 1 648"/>
                <a:gd name="f229" fmla="*/ f167 1 130"/>
                <a:gd name="f230" fmla="*/ f168 1 130"/>
                <a:gd name="f231" fmla="*/ f169 1 648"/>
                <a:gd name="f232" fmla="*/ f170 1 130"/>
                <a:gd name="f233" fmla="*/ f171 1 648"/>
                <a:gd name="f234" fmla="*/ f172 1 130"/>
                <a:gd name="f235" fmla="*/ f173 1 648"/>
                <a:gd name="f236" fmla="*/ f174 1 130"/>
                <a:gd name="f237" fmla="*/ f175 1 648"/>
                <a:gd name="f238" fmla="*/ f176 1 130"/>
                <a:gd name="f239" fmla="*/ f177 1 648"/>
                <a:gd name="f240" fmla="*/ f178 1 130"/>
                <a:gd name="f241" fmla="*/ f179 1 648"/>
                <a:gd name="f242" fmla="*/ f180 1 130"/>
                <a:gd name="f243" fmla="*/ f181 1 648"/>
                <a:gd name="f244" fmla="*/ f182 1 130"/>
                <a:gd name="f245" fmla="*/ f183 1 648"/>
                <a:gd name="f246" fmla="*/ f184 1 130"/>
                <a:gd name="f247" fmla="*/ f185 1 130"/>
                <a:gd name="f248" fmla="*/ f186 1 648"/>
                <a:gd name="f249" fmla="*/ f187 1 130"/>
                <a:gd name="f250" fmla="*/ f188 1 648"/>
                <a:gd name="f251" fmla="*/ f189 1 130"/>
                <a:gd name="f252" fmla="*/ f190 1 648"/>
                <a:gd name="f253" fmla="*/ f191 1 130"/>
                <a:gd name="f254" fmla="*/ f192 1 648"/>
                <a:gd name="f255" fmla="*/ f193 1 130"/>
                <a:gd name="f256" fmla="*/ f194 1 648"/>
                <a:gd name="f257" fmla="*/ f195 1 130"/>
                <a:gd name="f258" fmla="*/ f196 1 648"/>
                <a:gd name="f259" fmla="*/ f197 1 130"/>
                <a:gd name="f260" fmla="*/ f198 1 648"/>
                <a:gd name="f261" fmla="*/ f199 1 130"/>
                <a:gd name="f262" fmla="*/ f200 1 648"/>
                <a:gd name="f263" fmla="*/ f201 1 130"/>
                <a:gd name="f264" fmla="*/ f202 1 648"/>
                <a:gd name="f265" fmla="*/ f203 1 130"/>
                <a:gd name="f266" fmla="*/ f204 1 648"/>
                <a:gd name="f267" fmla="*/ f205 1 130"/>
                <a:gd name="f268" fmla="*/ f206 1 648"/>
                <a:gd name="f269" fmla="*/ f207 1 648"/>
                <a:gd name="f270" fmla="*/ f208 1 130"/>
                <a:gd name="f271" fmla="*/ f209 1 648"/>
                <a:gd name="f272" fmla="*/ 0 1 f147"/>
                <a:gd name="f273" fmla="*/ f141 1 f147"/>
                <a:gd name="f274" fmla="*/ 0 1 f148"/>
                <a:gd name="f275" fmla="*/ f142 1 f148"/>
                <a:gd name="f276" fmla="*/ f211 1 f147"/>
                <a:gd name="f277" fmla="*/ f212 1 f148"/>
                <a:gd name="f278" fmla="*/ f213 1 f147"/>
                <a:gd name="f279" fmla="*/ f214 1 f148"/>
                <a:gd name="f280" fmla="*/ f215 1 f147"/>
                <a:gd name="f281" fmla="*/ f216 1 f148"/>
                <a:gd name="f282" fmla="*/ f217 1 f147"/>
                <a:gd name="f283" fmla="*/ f218 1 f148"/>
                <a:gd name="f284" fmla="*/ f219 1 f147"/>
                <a:gd name="f285" fmla="*/ f220 1 f148"/>
                <a:gd name="f286" fmla="*/ f221 1 f147"/>
                <a:gd name="f287" fmla="*/ f222 1 f148"/>
                <a:gd name="f288" fmla="*/ f223 1 f147"/>
                <a:gd name="f289" fmla="*/ f224 1 f148"/>
                <a:gd name="f290" fmla="*/ f225 1 f147"/>
                <a:gd name="f291" fmla="*/ f226 1 f147"/>
                <a:gd name="f292" fmla="*/ f227 1 f148"/>
                <a:gd name="f293" fmla="*/ f228 1 f148"/>
                <a:gd name="f294" fmla="*/ f229 1 f147"/>
                <a:gd name="f295" fmla="*/ f230 1 f147"/>
                <a:gd name="f296" fmla="*/ f231 1 f148"/>
                <a:gd name="f297" fmla="*/ f232 1 f147"/>
                <a:gd name="f298" fmla="*/ f233 1 f148"/>
                <a:gd name="f299" fmla="*/ f234 1 f147"/>
                <a:gd name="f300" fmla="*/ f235 1 f148"/>
                <a:gd name="f301" fmla="*/ f236 1 f147"/>
                <a:gd name="f302" fmla="*/ f237 1 f148"/>
                <a:gd name="f303" fmla="*/ f238 1 f147"/>
                <a:gd name="f304" fmla="*/ f239 1 f148"/>
                <a:gd name="f305" fmla="*/ f240 1 f147"/>
                <a:gd name="f306" fmla="*/ f241 1 f148"/>
                <a:gd name="f307" fmla="*/ f242 1 f147"/>
                <a:gd name="f308" fmla="*/ f243 1 f148"/>
                <a:gd name="f309" fmla="*/ f244 1 f147"/>
                <a:gd name="f310" fmla="*/ f245 1 f148"/>
                <a:gd name="f311" fmla="*/ f246 1 f147"/>
                <a:gd name="f312" fmla="*/ f247 1 f147"/>
                <a:gd name="f313" fmla="*/ f248 1 f148"/>
                <a:gd name="f314" fmla="*/ f249 1 f147"/>
                <a:gd name="f315" fmla="*/ f250 1 f148"/>
                <a:gd name="f316" fmla="*/ f251 1 f147"/>
                <a:gd name="f317" fmla="*/ f252 1 f148"/>
                <a:gd name="f318" fmla="*/ f253 1 f147"/>
                <a:gd name="f319" fmla="*/ f254 1 f148"/>
                <a:gd name="f320" fmla="*/ f255 1 f147"/>
                <a:gd name="f321" fmla="*/ f256 1 f148"/>
                <a:gd name="f322" fmla="*/ f257 1 f147"/>
                <a:gd name="f323" fmla="*/ f258 1 f148"/>
                <a:gd name="f324" fmla="*/ f259 1 f147"/>
                <a:gd name="f325" fmla="*/ f260 1 f148"/>
                <a:gd name="f326" fmla="*/ f261 1 f147"/>
                <a:gd name="f327" fmla="*/ f262 1 f148"/>
                <a:gd name="f328" fmla="*/ f263 1 f147"/>
                <a:gd name="f329" fmla="*/ f264 1 f148"/>
                <a:gd name="f330" fmla="*/ f265 1 f147"/>
                <a:gd name="f331" fmla="*/ f266 1 f148"/>
                <a:gd name="f332" fmla="*/ f267 1 f147"/>
                <a:gd name="f333" fmla="*/ f268 1 f148"/>
                <a:gd name="f334" fmla="*/ f269 1 f148"/>
                <a:gd name="f335" fmla="*/ f270 1 f147"/>
                <a:gd name="f336" fmla="*/ f271 1 f148"/>
                <a:gd name="f337" fmla="*/ f272 f138 1"/>
                <a:gd name="f338" fmla="*/ f273 f138 1"/>
                <a:gd name="f339" fmla="*/ f275 f139 1"/>
                <a:gd name="f340" fmla="*/ f274 f139 1"/>
                <a:gd name="f341" fmla="*/ f276 f138 1"/>
                <a:gd name="f342" fmla="*/ f277 f139 1"/>
                <a:gd name="f343" fmla="*/ f278 f138 1"/>
                <a:gd name="f344" fmla="*/ f279 f139 1"/>
                <a:gd name="f345" fmla="*/ f280 f138 1"/>
                <a:gd name="f346" fmla="*/ f281 f139 1"/>
                <a:gd name="f347" fmla="*/ f282 f138 1"/>
                <a:gd name="f348" fmla="*/ f283 f139 1"/>
                <a:gd name="f349" fmla="*/ f284 f138 1"/>
                <a:gd name="f350" fmla="*/ f285 f139 1"/>
                <a:gd name="f351" fmla="*/ f286 f138 1"/>
                <a:gd name="f352" fmla="*/ f287 f139 1"/>
                <a:gd name="f353" fmla="*/ f288 f138 1"/>
                <a:gd name="f354" fmla="*/ f289 f139 1"/>
                <a:gd name="f355" fmla="*/ f290 f138 1"/>
                <a:gd name="f356" fmla="*/ f291 f138 1"/>
                <a:gd name="f357" fmla="*/ f292 f139 1"/>
                <a:gd name="f358" fmla="*/ f293 f139 1"/>
                <a:gd name="f359" fmla="*/ f294 f138 1"/>
                <a:gd name="f360" fmla="*/ f295 f138 1"/>
                <a:gd name="f361" fmla="*/ f296 f139 1"/>
                <a:gd name="f362" fmla="*/ f297 f138 1"/>
                <a:gd name="f363" fmla="*/ f298 f139 1"/>
                <a:gd name="f364" fmla="*/ f299 f138 1"/>
                <a:gd name="f365" fmla="*/ f300 f139 1"/>
                <a:gd name="f366" fmla="*/ f301 f138 1"/>
                <a:gd name="f367" fmla="*/ f302 f139 1"/>
                <a:gd name="f368" fmla="*/ f303 f138 1"/>
                <a:gd name="f369" fmla="*/ f304 f139 1"/>
                <a:gd name="f370" fmla="*/ f305 f138 1"/>
                <a:gd name="f371" fmla="*/ f306 f139 1"/>
                <a:gd name="f372" fmla="*/ f307 f138 1"/>
                <a:gd name="f373" fmla="*/ f308 f139 1"/>
                <a:gd name="f374" fmla="*/ f309 f138 1"/>
                <a:gd name="f375" fmla="*/ f310 f139 1"/>
                <a:gd name="f376" fmla="*/ f311 f138 1"/>
                <a:gd name="f377" fmla="*/ f312 f138 1"/>
                <a:gd name="f378" fmla="*/ f313 f139 1"/>
                <a:gd name="f379" fmla="*/ f314 f138 1"/>
                <a:gd name="f380" fmla="*/ f315 f139 1"/>
                <a:gd name="f381" fmla="*/ f316 f138 1"/>
                <a:gd name="f382" fmla="*/ f317 f139 1"/>
                <a:gd name="f383" fmla="*/ f318 f138 1"/>
                <a:gd name="f384" fmla="*/ f319 f139 1"/>
                <a:gd name="f385" fmla="*/ f320 f138 1"/>
                <a:gd name="f386" fmla="*/ f321 f139 1"/>
                <a:gd name="f387" fmla="*/ f322 f138 1"/>
                <a:gd name="f388" fmla="*/ f323 f139 1"/>
                <a:gd name="f389" fmla="*/ f324 f138 1"/>
                <a:gd name="f390" fmla="*/ f325 f139 1"/>
                <a:gd name="f391" fmla="*/ f326 f138 1"/>
                <a:gd name="f392" fmla="*/ f327 f139 1"/>
                <a:gd name="f393" fmla="*/ f328 f138 1"/>
                <a:gd name="f394" fmla="*/ f329 f139 1"/>
                <a:gd name="f395" fmla="*/ f330 f138 1"/>
                <a:gd name="f396" fmla="*/ f331 f139 1"/>
                <a:gd name="f397" fmla="*/ f332 f138 1"/>
                <a:gd name="f398" fmla="*/ f333 f139 1"/>
                <a:gd name="f399" fmla="*/ f334 f139 1"/>
                <a:gd name="f400" fmla="*/ f335 f138 1"/>
                <a:gd name="f401" fmla="*/ f336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0">
                  <a:pos x="f341" y="f342"/>
                </a:cxn>
                <a:cxn ang="f210">
                  <a:pos x="f343" y="f344"/>
                </a:cxn>
                <a:cxn ang="f210">
                  <a:pos x="f345" y="f346"/>
                </a:cxn>
                <a:cxn ang="f210">
                  <a:pos x="f347" y="f348"/>
                </a:cxn>
                <a:cxn ang="f210">
                  <a:pos x="f349" y="f350"/>
                </a:cxn>
                <a:cxn ang="f210">
                  <a:pos x="f351" y="f352"/>
                </a:cxn>
                <a:cxn ang="f210">
                  <a:pos x="f353" y="f354"/>
                </a:cxn>
                <a:cxn ang="f210">
                  <a:pos x="f355" y="f354"/>
                </a:cxn>
                <a:cxn ang="f210">
                  <a:pos x="f356" y="f357"/>
                </a:cxn>
                <a:cxn ang="f210">
                  <a:pos x="f355" y="f358"/>
                </a:cxn>
                <a:cxn ang="f210">
                  <a:pos x="f359" y="f358"/>
                </a:cxn>
                <a:cxn ang="f210">
                  <a:pos x="f360" y="f361"/>
                </a:cxn>
                <a:cxn ang="f210">
                  <a:pos x="f362" y="f363"/>
                </a:cxn>
                <a:cxn ang="f210">
                  <a:pos x="f364" y="f365"/>
                </a:cxn>
                <a:cxn ang="f210">
                  <a:pos x="f366" y="f367"/>
                </a:cxn>
                <a:cxn ang="f210">
                  <a:pos x="f368" y="f369"/>
                </a:cxn>
                <a:cxn ang="f210">
                  <a:pos x="f370" y="f371"/>
                </a:cxn>
                <a:cxn ang="f210">
                  <a:pos x="f372" y="f373"/>
                </a:cxn>
                <a:cxn ang="f210">
                  <a:pos x="f374" y="f375"/>
                </a:cxn>
                <a:cxn ang="f210">
                  <a:pos x="f376" y="f375"/>
                </a:cxn>
                <a:cxn ang="f210">
                  <a:pos x="f377" y="f378"/>
                </a:cxn>
                <a:cxn ang="f210">
                  <a:pos x="f379" y="f380"/>
                </a:cxn>
                <a:cxn ang="f210">
                  <a:pos x="f381" y="f382"/>
                </a:cxn>
                <a:cxn ang="f210">
                  <a:pos x="f383" y="f384"/>
                </a:cxn>
                <a:cxn ang="f210">
                  <a:pos x="f385" y="f386"/>
                </a:cxn>
                <a:cxn ang="f210">
                  <a:pos x="f387" y="f388"/>
                </a:cxn>
                <a:cxn ang="f210">
                  <a:pos x="f389" y="f390"/>
                </a:cxn>
                <a:cxn ang="f210">
                  <a:pos x="f391" y="f392"/>
                </a:cxn>
                <a:cxn ang="f210">
                  <a:pos x="f393" y="f394"/>
                </a:cxn>
                <a:cxn ang="f210">
                  <a:pos x="f395" y="f396"/>
                </a:cxn>
                <a:cxn ang="f210">
                  <a:pos x="f397" y="f398"/>
                </a:cxn>
                <a:cxn ang="f210">
                  <a:pos x="f395" y="f399"/>
                </a:cxn>
                <a:cxn ang="f210">
                  <a:pos x="f400" y="f401"/>
                </a:cxn>
                <a:cxn ang="f210">
                  <a:pos x="f341" y="f342"/>
                </a:cxn>
              </a:cxnLst>
              <a:rect l="f337" t="f340" r="f338" b="f339"/>
              <a:pathLst>
                <a:path w="130" h="648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1" y="f23"/>
                    <a:pt x="f21" y="f24"/>
                  </a:cubicBezTo>
                  <a:cubicBezTo>
                    <a:pt x="f25" y="f26"/>
                    <a:pt x="f19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4" y="f36"/>
                    <a:pt x="f37" y="f38"/>
                    <a:pt x="f39" y="f38"/>
                  </a:cubicBezTo>
                  <a:cubicBezTo>
                    <a:pt x="f40" y="f38"/>
                    <a:pt x="f41" y="f38"/>
                    <a:pt x="f42" y="f38"/>
                  </a:cubicBezTo>
                  <a:cubicBezTo>
                    <a:pt x="f43" y="f38"/>
                    <a:pt x="f44" y="f45"/>
                    <a:pt x="f44" y="f46"/>
                  </a:cubicBezTo>
                  <a:cubicBezTo>
                    <a:pt x="f44" y="f47"/>
                    <a:pt x="f44" y="f48"/>
                    <a:pt x="f42" y="f48"/>
                  </a:cubicBezTo>
                  <a:cubicBezTo>
                    <a:pt x="f49" y="f48"/>
                    <a:pt x="f40" y="f48"/>
                    <a:pt x="f50" y="f48"/>
                  </a:cubicBezTo>
                  <a:cubicBezTo>
                    <a:pt x="f37" y="f48"/>
                    <a:pt x="f51" y="f52"/>
                    <a:pt x="f51" y="f53"/>
                  </a:cubicBezTo>
                  <a:cubicBezTo>
                    <a:pt x="f17" y="f54"/>
                    <a:pt x="f50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68" y="f42"/>
                    <a:pt x="f68" y="f70"/>
                    <a:pt x="f66" y="f71"/>
                  </a:cubicBezTo>
                  <a:cubicBezTo>
                    <a:pt x="f39" y="f72"/>
                    <a:pt x="f28" y="f64"/>
                    <a:pt x="f73" y="f32"/>
                  </a:cubicBezTo>
                  <a:cubicBezTo>
                    <a:pt x="f74" y="f19"/>
                    <a:pt x="f5" y="f75"/>
                    <a:pt x="f5" y="f73"/>
                  </a:cubicBezTo>
                  <a:cubicBezTo>
                    <a:pt x="f76" y="f74"/>
                    <a:pt x="f74" y="f76"/>
                    <a:pt x="f77" y="f76"/>
                  </a:cubicBezTo>
                  <a:cubicBezTo>
                    <a:pt x="f73" y="f74"/>
                    <a:pt x="f78" y="f76"/>
                    <a:pt x="f79" y="f76"/>
                  </a:cubicBezTo>
                  <a:cubicBezTo>
                    <a:pt x="f80" y="f76"/>
                    <a:pt x="f81" y="f76"/>
                    <a:pt x="f82" y="f74"/>
                  </a:cubicBezTo>
                  <a:cubicBezTo>
                    <a:pt x="f83" y="f74"/>
                    <a:pt x="f84" y="f5"/>
                    <a:pt x="f85" y="f86"/>
                  </a:cubicBezTo>
                  <a:cubicBezTo>
                    <a:pt x="f6" y="f78"/>
                    <a:pt x="f6" y="f87"/>
                    <a:pt x="f88" y="f28"/>
                  </a:cubicBezTo>
                  <a:cubicBezTo>
                    <a:pt x="f89" y="f58"/>
                    <a:pt x="f90" y="f91"/>
                    <a:pt x="f92" y="f93"/>
                  </a:cubicBezTo>
                  <a:cubicBezTo>
                    <a:pt x="f94" y="f71"/>
                    <a:pt x="f95" y="f43"/>
                    <a:pt x="f94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98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4" y="f126"/>
                    <a:pt x="f100" y="f127"/>
                    <a:pt x="f89" y="f128"/>
                  </a:cubicBezTo>
                  <a:cubicBezTo>
                    <a:pt x="f89" y="f129"/>
                    <a:pt x="f89" y="f22"/>
                    <a:pt x="f124" y="f130"/>
                  </a:cubicBezTo>
                  <a:cubicBezTo>
                    <a:pt x="f104" y="f131"/>
                    <a:pt x="f132" y="f133"/>
                    <a:pt x="f134" y="f135"/>
                  </a:cubicBezTo>
                  <a:cubicBezTo>
                    <a:pt x="f134" y="f136"/>
                    <a:pt x="f42" y="f136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4997B08-4006-29DC-12F3-5FD63022EC58}"/>
                </a:ext>
              </a:extLst>
            </p:cNvPr>
            <p:cNvSpPr/>
            <p:nvPr/>
          </p:nvSpPr>
          <p:spPr>
            <a:xfrm>
              <a:off x="8641454" y="4317111"/>
              <a:ext cx="319756" cy="6624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3"/>
                <a:gd name="f7" fmla="val 606"/>
                <a:gd name="f8" fmla="val 152"/>
                <a:gd name="f9" fmla="val 199"/>
                <a:gd name="f10" fmla="val 46"/>
                <a:gd name="f11" fmla="val 245"/>
                <a:gd name="f12" fmla="val 91"/>
                <a:gd name="f13" fmla="val 138"/>
                <a:gd name="f14" fmla="val 275"/>
                <a:gd name="f15" fmla="val 143"/>
                <a:gd name="f16" fmla="val 258"/>
                <a:gd name="f17" fmla="val 147"/>
                <a:gd name="f18" fmla="val 240"/>
                <a:gd name="f19" fmla="val 246"/>
                <a:gd name="f20" fmla="val 158"/>
                <a:gd name="f21" fmla="val 251"/>
                <a:gd name="f22" fmla="val 164"/>
                <a:gd name="f23" fmla="val 257"/>
                <a:gd name="f24" fmla="val 170"/>
                <a:gd name="f25" fmla="val 268"/>
                <a:gd name="f26" fmla="val 182"/>
                <a:gd name="f27" fmla="val 279"/>
                <a:gd name="f28" fmla="val 195"/>
                <a:gd name="f29" fmla="val 290"/>
                <a:gd name="f30" fmla="val 206"/>
                <a:gd name="f31" fmla="val 292"/>
                <a:gd name="f32" fmla="val 209"/>
                <a:gd name="f33" fmla="val 211"/>
                <a:gd name="f34" fmla="val 291"/>
                <a:gd name="f35" fmla="val 214"/>
                <a:gd name="f36" fmla="val 260"/>
                <a:gd name="f37" fmla="val 241"/>
                <a:gd name="f38" fmla="val 304"/>
                <a:gd name="f39" fmla="val 212"/>
                <a:gd name="f40" fmla="val 346"/>
                <a:gd name="f41" fmla="val 150"/>
                <a:gd name="f42" fmla="val 437"/>
                <a:gd name="f43" fmla="val 80"/>
                <a:gd name="f44" fmla="val 522"/>
                <a:gd name="f45" fmla="val 5"/>
                <a:gd name="f46" fmla="val 603"/>
                <a:gd name="f47" fmla="val 4"/>
                <a:gd name="f48" fmla="val 604"/>
                <a:gd name="f49" fmla="val 3"/>
                <a:gd name="f50" fmla="val 605"/>
                <a:gd name="f51" fmla="val 2"/>
                <a:gd name="f52" fmla="val 1"/>
                <a:gd name="f53" fmla="val 115"/>
                <a:gd name="f54" fmla="val 420"/>
                <a:gd name="f55" fmla="val 218"/>
                <a:gd name="f56" fmla="+- 0 0 -90"/>
                <a:gd name="f57" fmla="*/ f3 1 293"/>
                <a:gd name="f58" fmla="*/ f4 1 606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3"/>
                <a:gd name="f67" fmla="*/ f63 1 606"/>
                <a:gd name="f68" fmla="*/ 152 f64 1"/>
                <a:gd name="f69" fmla="*/ 0 f63 1"/>
                <a:gd name="f70" fmla="*/ 293 f64 1"/>
                <a:gd name="f71" fmla="*/ 138 f63 1"/>
                <a:gd name="f72" fmla="*/ 240 f64 1"/>
                <a:gd name="f73" fmla="*/ 152 f63 1"/>
                <a:gd name="f74" fmla="*/ 257 f64 1"/>
                <a:gd name="f75" fmla="*/ 170 f63 1"/>
                <a:gd name="f76" fmla="*/ 290 f64 1"/>
                <a:gd name="f77" fmla="*/ 206 f63 1"/>
                <a:gd name="f78" fmla="*/ 291 f64 1"/>
                <a:gd name="f79" fmla="*/ 214 f63 1"/>
                <a:gd name="f80" fmla="*/ 212 f64 1"/>
                <a:gd name="f81" fmla="*/ 346 f63 1"/>
                <a:gd name="f82" fmla="*/ 5 f64 1"/>
                <a:gd name="f83" fmla="*/ 603 f63 1"/>
                <a:gd name="f84" fmla="*/ 2 f64 1"/>
                <a:gd name="f85" fmla="*/ 606 f63 1"/>
                <a:gd name="f86" fmla="*/ 0 f64 1"/>
                <a:gd name="f87" fmla="+- f65 0 f1"/>
                <a:gd name="f88" fmla="*/ f68 1 293"/>
                <a:gd name="f89" fmla="*/ f69 1 606"/>
                <a:gd name="f90" fmla="*/ f70 1 293"/>
                <a:gd name="f91" fmla="*/ f71 1 606"/>
                <a:gd name="f92" fmla="*/ f72 1 293"/>
                <a:gd name="f93" fmla="*/ f73 1 606"/>
                <a:gd name="f94" fmla="*/ f74 1 293"/>
                <a:gd name="f95" fmla="*/ f75 1 606"/>
                <a:gd name="f96" fmla="*/ f76 1 293"/>
                <a:gd name="f97" fmla="*/ f77 1 606"/>
                <a:gd name="f98" fmla="*/ f78 1 293"/>
                <a:gd name="f99" fmla="*/ f79 1 606"/>
                <a:gd name="f100" fmla="*/ f80 1 293"/>
                <a:gd name="f101" fmla="*/ f81 1 606"/>
                <a:gd name="f102" fmla="*/ f82 1 293"/>
                <a:gd name="f103" fmla="*/ f83 1 606"/>
                <a:gd name="f104" fmla="*/ f84 1 293"/>
                <a:gd name="f105" fmla="*/ f85 1 606"/>
                <a:gd name="f106" fmla="*/ f86 1 293"/>
                <a:gd name="f107" fmla="*/ 0 1 f66"/>
                <a:gd name="f108" fmla="*/ f60 1 f66"/>
                <a:gd name="f109" fmla="*/ 0 1 f67"/>
                <a:gd name="f110" fmla="*/ f61 1 f67"/>
                <a:gd name="f111" fmla="*/ f88 1 f66"/>
                <a:gd name="f112" fmla="*/ f89 1 f67"/>
                <a:gd name="f113" fmla="*/ f90 1 f66"/>
                <a:gd name="f114" fmla="*/ f91 1 f67"/>
                <a:gd name="f115" fmla="*/ f92 1 f66"/>
                <a:gd name="f116" fmla="*/ f93 1 f67"/>
                <a:gd name="f117" fmla="*/ f94 1 f66"/>
                <a:gd name="f118" fmla="*/ f95 1 f67"/>
                <a:gd name="f119" fmla="*/ f96 1 f66"/>
                <a:gd name="f120" fmla="*/ f97 1 f67"/>
                <a:gd name="f121" fmla="*/ f98 1 f66"/>
                <a:gd name="f122" fmla="*/ f99 1 f67"/>
                <a:gd name="f123" fmla="*/ f100 1 f66"/>
                <a:gd name="f124" fmla="*/ f101 1 f67"/>
                <a:gd name="f125" fmla="*/ f102 1 f66"/>
                <a:gd name="f126" fmla="*/ f103 1 f67"/>
                <a:gd name="f127" fmla="*/ f104 1 f66"/>
                <a:gd name="f128" fmla="*/ f105 1 f67"/>
                <a:gd name="f129" fmla="*/ f106 1 f66"/>
                <a:gd name="f130" fmla="*/ f107 f57 1"/>
                <a:gd name="f131" fmla="*/ f108 f57 1"/>
                <a:gd name="f132" fmla="*/ f110 f58 1"/>
                <a:gd name="f133" fmla="*/ f109 f58 1"/>
                <a:gd name="f134" fmla="*/ f111 f57 1"/>
                <a:gd name="f135" fmla="*/ f112 f58 1"/>
                <a:gd name="f136" fmla="*/ f113 f57 1"/>
                <a:gd name="f137" fmla="*/ f114 f58 1"/>
                <a:gd name="f138" fmla="*/ f115 f57 1"/>
                <a:gd name="f139" fmla="*/ f116 f58 1"/>
                <a:gd name="f140" fmla="*/ f117 f57 1"/>
                <a:gd name="f141" fmla="*/ f118 f58 1"/>
                <a:gd name="f142" fmla="*/ f119 f57 1"/>
                <a:gd name="f143" fmla="*/ f120 f58 1"/>
                <a:gd name="f144" fmla="*/ f121 f57 1"/>
                <a:gd name="f145" fmla="*/ f122 f58 1"/>
                <a:gd name="f146" fmla="*/ f123 f57 1"/>
                <a:gd name="f147" fmla="*/ f124 f58 1"/>
                <a:gd name="f148" fmla="*/ f125 f57 1"/>
                <a:gd name="f149" fmla="*/ f126 f58 1"/>
                <a:gd name="f150" fmla="*/ f127 f57 1"/>
                <a:gd name="f151" fmla="*/ f128 f58 1"/>
                <a:gd name="f152" fmla="*/ f129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34" y="f135"/>
                </a:cxn>
                <a:cxn ang="f87">
                  <a:pos x="f136" y="f137"/>
                </a:cxn>
                <a:cxn ang="f87">
                  <a:pos x="f138" y="f139"/>
                </a:cxn>
                <a:cxn ang="f87">
                  <a:pos x="f140" y="f141"/>
                </a:cxn>
                <a:cxn ang="f87">
                  <a:pos x="f142" y="f143"/>
                </a:cxn>
                <a:cxn ang="f87">
                  <a:pos x="f144" y="f145"/>
                </a:cxn>
                <a:cxn ang="f87">
                  <a:pos x="f146" y="f147"/>
                </a:cxn>
                <a:cxn ang="f87">
                  <a:pos x="f148" y="f149"/>
                </a:cxn>
                <a:cxn ang="f87">
                  <a:pos x="f150" y="f151"/>
                </a:cxn>
                <a:cxn ang="f87">
                  <a:pos x="f152" y="f151"/>
                </a:cxn>
                <a:cxn ang="f87">
                  <a:pos x="f134" y="f135"/>
                </a:cxn>
              </a:cxnLst>
              <a:rect l="f130" t="f133" r="f131" b="f132"/>
              <a:pathLst>
                <a:path w="293" h="606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17"/>
                    <a:pt x="f18" y="f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6" y="f33"/>
                    <a:pt x="f34" y="f35"/>
                  </a:cubicBezTo>
                  <a:cubicBezTo>
                    <a:pt x="f2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7"/>
                  </a:cubicBezTo>
                  <a:cubicBezTo>
                    <a:pt x="f52" y="f7"/>
                    <a:pt x="f52" y="f7"/>
                    <a:pt x="f5" y="f7"/>
                  </a:cubicBezTo>
                  <a:cubicBezTo>
                    <a:pt x="f53" y="f54"/>
                    <a:pt x="f22" y="f55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AADCA870-B547-ECE7-D589-1B3F8F4D2991}"/>
                </a:ext>
              </a:extLst>
            </p:cNvPr>
            <p:cNvSpPr/>
            <p:nvPr/>
          </p:nvSpPr>
          <p:spPr>
            <a:xfrm>
              <a:off x="8284089" y="4317111"/>
              <a:ext cx="321128" cy="6642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4"/>
                <a:gd name="f7" fmla="val 608"/>
                <a:gd name="f8" fmla="val 53"/>
                <a:gd name="f9" fmla="val 152"/>
                <a:gd name="f10" fmla="val 35"/>
                <a:gd name="f11" fmla="val 147"/>
                <a:gd name="f12" fmla="val 18"/>
                <a:gd name="f13" fmla="val 143"/>
                <a:gd name="f14" fmla="val 138"/>
                <a:gd name="f15" fmla="val 47"/>
                <a:gd name="f16" fmla="val 91"/>
                <a:gd name="f17" fmla="val 94"/>
                <a:gd name="f18" fmla="val 46"/>
                <a:gd name="f19" fmla="val 141"/>
                <a:gd name="f20" fmla="val 129"/>
                <a:gd name="f21" fmla="val 219"/>
                <a:gd name="f22" fmla="val 178"/>
                <a:gd name="f23" fmla="val 422"/>
                <a:gd name="f24" fmla="val 292"/>
                <a:gd name="f25" fmla="val 291"/>
                <a:gd name="f26" fmla="val 606"/>
                <a:gd name="f27" fmla="val 289"/>
                <a:gd name="f28" fmla="val 605"/>
                <a:gd name="f29" fmla="val 288"/>
                <a:gd name="f30" fmla="val 603"/>
                <a:gd name="f31" fmla="val 287"/>
                <a:gd name="f32" fmla="val 602"/>
                <a:gd name="f33" fmla="val 286"/>
                <a:gd name="f34" fmla="val 601"/>
                <a:gd name="f35" fmla="val 218"/>
                <a:gd name="f36" fmla="val 527"/>
                <a:gd name="f37" fmla="val 154"/>
                <a:gd name="f38" fmla="val 451"/>
                <a:gd name="f39" fmla="val 97"/>
                <a:gd name="f40" fmla="val 369"/>
                <a:gd name="f41" fmla="val 62"/>
                <a:gd name="f42" fmla="val 319"/>
                <a:gd name="f43" fmla="val 29"/>
                <a:gd name="f44" fmla="val 269"/>
                <a:gd name="f45" fmla="val 2"/>
                <a:gd name="f46" fmla="val 215"/>
                <a:gd name="f47" fmla="val 211"/>
                <a:gd name="f48" fmla="val 1"/>
                <a:gd name="f49" fmla="val 209"/>
                <a:gd name="f50" fmla="val 3"/>
                <a:gd name="f51" fmla="val 206"/>
                <a:gd name="f52" fmla="val 20"/>
                <a:gd name="f53" fmla="val 188"/>
                <a:gd name="f54" fmla="val 36"/>
                <a:gd name="f55" fmla="val 170"/>
                <a:gd name="f56" fmla="+- 0 0 -90"/>
                <a:gd name="f57" fmla="*/ f3 1 294"/>
                <a:gd name="f58" fmla="*/ f4 1 608"/>
                <a:gd name="f59" fmla="val f5"/>
                <a:gd name="f60" fmla="val f6"/>
                <a:gd name="f61" fmla="val f7"/>
                <a:gd name="f62" fmla="*/ f56 f0 1"/>
                <a:gd name="f63" fmla="+- f61 0 f59"/>
                <a:gd name="f64" fmla="+- f60 0 f59"/>
                <a:gd name="f65" fmla="*/ f62 1 f2"/>
                <a:gd name="f66" fmla="*/ f64 1 294"/>
                <a:gd name="f67" fmla="*/ f63 1 608"/>
                <a:gd name="f68" fmla="*/ 53 f64 1"/>
                <a:gd name="f69" fmla="*/ 152 f63 1"/>
                <a:gd name="f70" fmla="*/ 0 f64 1"/>
                <a:gd name="f71" fmla="*/ 138 f63 1"/>
                <a:gd name="f72" fmla="*/ 141 f64 1"/>
                <a:gd name="f73" fmla="*/ 0 f63 1"/>
                <a:gd name="f74" fmla="*/ 294 f64 1"/>
                <a:gd name="f75" fmla="*/ 608 f63 1"/>
                <a:gd name="f76" fmla="*/ 289 f64 1"/>
                <a:gd name="f77" fmla="*/ 605 f63 1"/>
                <a:gd name="f78" fmla="*/ 286 f64 1"/>
                <a:gd name="f79" fmla="*/ 601 f63 1"/>
                <a:gd name="f80" fmla="*/ 97 f64 1"/>
                <a:gd name="f81" fmla="*/ 369 f63 1"/>
                <a:gd name="f82" fmla="*/ 2 f64 1"/>
                <a:gd name="f83" fmla="*/ 215 f63 1"/>
                <a:gd name="f84" fmla="*/ 3 f64 1"/>
                <a:gd name="f85" fmla="*/ 206 f63 1"/>
                <a:gd name="f86" fmla="+- f65 0 f1"/>
                <a:gd name="f87" fmla="*/ f68 1 294"/>
                <a:gd name="f88" fmla="*/ f69 1 608"/>
                <a:gd name="f89" fmla="*/ f70 1 294"/>
                <a:gd name="f90" fmla="*/ f71 1 608"/>
                <a:gd name="f91" fmla="*/ f72 1 294"/>
                <a:gd name="f92" fmla="*/ f73 1 608"/>
                <a:gd name="f93" fmla="*/ f74 1 294"/>
                <a:gd name="f94" fmla="*/ f75 1 608"/>
                <a:gd name="f95" fmla="*/ f76 1 294"/>
                <a:gd name="f96" fmla="*/ f77 1 608"/>
                <a:gd name="f97" fmla="*/ f78 1 294"/>
                <a:gd name="f98" fmla="*/ f79 1 608"/>
                <a:gd name="f99" fmla="*/ f80 1 294"/>
                <a:gd name="f100" fmla="*/ f81 1 608"/>
                <a:gd name="f101" fmla="*/ f82 1 294"/>
                <a:gd name="f102" fmla="*/ f83 1 608"/>
                <a:gd name="f103" fmla="*/ f84 1 294"/>
                <a:gd name="f104" fmla="*/ f85 1 608"/>
                <a:gd name="f105" fmla="*/ 0 1 f66"/>
                <a:gd name="f106" fmla="*/ f60 1 f66"/>
                <a:gd name="f107" fmla="*/ 0 1 f67"/>
                <a:gd name="f108" fmla="*/ f61 1 f67"/>
                <a:gd name="f109" fmla="*/ f87 1 f66"/>
                <a:gd name="f110" fmla="*/ f88 1 f67"/>
                <a:gd name="f111" fmla="*/ f89 1 f66"/>
                <a:gd name="f112" fmla="*/ f90 1 f67"/>
                <a:gd name="f113" fmla="*/ f91 1 f66"/>
                <a:gd name="f114" fmla="*/ f92 1 f67"/>
                <a:gd name="f115" fmla="*/ f93 1 f66"/>
                <a:gd name="f116" fmla="*/ f94 1 f67"/>
                <a:gd name="f117" fmla="*/ f95 1 f66"/>
                <a:gd name="f118" fmla="*/ f96 1 f67"/>
                <a:gd name="f119" fmla="*/ f97 1 f66"/>
                <a:gd name="f120" fmla="*/ f98 1 f67"/>
                <a:gd name="f121" fmla="*/ f99 1 f66"/>
                <a:gd name="f122" fmla="*/ f100 1 f67"/>
                <a:gd name="f123" fmla="*/ f101 1 f66"/>
                <a:gd name="f124" fmla="*/ f102 1 f67"/>
                <a:gd name="f125" fmla="*/ f103 1 f66"/>
                <a:gd name="f126" fmla="*/ f104 1 f67"/>
                <a:gd name="f127" fmla="*/ f105 f57 1"/>
                <a:gd name="f128" fmla="*/ f106 f57 1"/>
                <a:gd name="f129" fmla="*/ f108 f58 1"/>
                <a:gd name="f130" fmla="*/ f107 f58 1"/>
                <a:gd name="f131" fmla="*/ f109 f57 1"/>
                <a:gd name="f132" fmla="*/ f110 f58 1"/>
                <a:gd name="f133" fmla="*/ f111 f57 1"/>
                <a:gd name="f134" fmla="*/ f112 f58 1"/>
                <a:gd name="f135" fmla="*/ f113 f57 1"/>
                <a:gd name="f136" fmla="*/ f114 f58 1"/>
                <a:gd name="f137" fmla="*/ f115 f57 1"/>
                <a:gd name="f138" fmla="*/ f116 f58 1"/>
                <a:gd name="f139" fmla="*/ f117 f57 1"/>
                <a:gd name="f140" fmla="*/ f118 f58 1"/>
                <a:gd name="f141" fmla="*/ f119 f57 1"/>
                <a:gd name="f142" fmla="*/ f120 f58 1"/>
                <a:gd name="f143" fmla="*/ f121 f57 1"/>
                <a:gd name="f144" fmla="*/ f122 f58 1"/>
                <a:gd name="f145" fmla="*/ f123 f57 1"/>
                <a:gd name="f146" fmla="*/ f124 f58 1"/>
                <a:gd name="f147" fmla="*/ f125 f57 1"/>
                <a:gd name="f148" fmla="*/ f126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6">
                  <a:pos x="f131" y="f132"/>
                </a:cxn>
                <a:cxn ang="f86">
                  <a:pos x="f133" y="f134"/>
                </a:cxn>
                <a:cxn ang="f86">
                  <a:pos x="f135" y="f136"/>
                </a:cxn>
                <a:cxn ang="f86">
                  <a:pos x="f137" y="f138"/>
                </a:cxn>
                <a:cxn ang="f86">
                  <a:pos x="f139" y="f140"/>
                </a:cxn>
                <a:cxn ang="f86">
                  <a:pos x="f141" y="f142"/>
                </a:cxn>
                <a:cxn ang="f86">
                  <a:pos x="f143" y="f144"/>
                </a:cxn>
                <a:cxn ang="f86">
                  <a:pos x="f145" y="f146"/>
                </a:cxn>
                <a:cxn ang="f86">
                  <a:pos x="f147" y="f148"/>
                </a:cxn>
                <a:cxn ang="f86">
                  <a:pos x="f131" y="f132"/>
                </a:cxn>
              </a:cxnLst>
              <a:rect l="f127" t="f130" r="f128" b="f129"/>
              <a:pathLst>
                <a:path w="294" h="608">
                  <a:moveTo>
                    <a:pt x="f8" y="f9"/>
                  </a:moveTo>
                  <a:cubicBezTo>
                    <a:pt x="f10" y="f11"/>
                    <a:pt x="f12" y="f13"/>
                    <a:pt x="f5" y="f14"/>
                  </a:cubicBezTo>
                  <a:cubicBezTo>
                    <a:pt x="f15" y="f16"/>
                    <a:pt x="f17" y="f18"/>
                    <a:pt x="f19" y="f5"/>
                  </a:cubicBezTo>
                  <a:cubicBezTo>
                    <a:pt x="f20" y="f21"/>
                    <a:pt x="f22" y="f23"/>
                    <a:pt x="f6" y="f7"/>
                  </a:cubicBezTo>
                  <a:cubicBezTo>
                    <a:pt x="f24" y="f7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5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Warwick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1171</Words>
  <Application>Microsoft Office PowerPoint</Application>
  <PresentationFormat>Presentación en pantalla (16:9)</PresentationFormat>
  <Paragraphs>167</Paragraphs>
  <Slides>32</Slides>
  <Notes>29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5" baseType="lpstr">
      <vt:lpstr>맑은 고딕</vt:lpstr>
      <vt:lpstr>Arial</vt:lpstr>
      <vt:lpstr>Assistant Light</vt:lpstr>
      <vt:lpstr>Calibri</vt:lpstr>
      <vt:lpstr>Impact</vt:lpstr>
      <vt:lpstr>Kanit Light</vt:lpstr>
      <vt:lpstr>Montserrat</vt:lpstr>
      <vt:lpstr>Nixie One</vt:lpstr>
      <vt:lpstr>Nunito Sans ExtraBold</vt:lpstr>
      <vt:lpstr>Pontano Sans</vt:lpstr>
      <vt:lpstr>Roboto Slab</vt:lpstr>
      <vt:lpstr>Rubik</vt:lpstr>
      <vt:lpstr>Warwick template</vt:lpstr>
      <vt:lpstr>ELEGANT GREEN</vt:lpstr>
      <vt:lpstr>Presentación de PowerPoint</vt:lpstr>
      <vt:lpstr>Hello!</vt:lpstr>
      <vt:lpstr>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</vt:lpstr>
      <vt:lpstr>Use charts to explain your ideas</vt:lpstr>
      <vt:lpstr>Or use diagrams to explain complex ideas</vt:lpstr>
      <vt:lpstr>And tables to compare data</vt:lpstr>
      <vt:lpstr>Maps</vt:lpstr>
      <vt:lpstr>89,526,124</vt:lpstr>
      <vt:lpstr>89,526,124$</vt:lpstr>
      <vt:lpstr>Let’s review some concepts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SECTOR NEWS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verde elegante</dc:title>
  <dc:creator>Sr GRYM</dc:creator>
  <cp:lastModifiedBy>eduardo</cp:lastModifiedBy>
  <cp:revision>22</cp:revision>
  <dcterms:modified xsi:type="dcterms:W3CDTF">2026-03-01T14:28:08Z</dcterms:modified>
</cp:coreProperties>
</file>