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7C896AF4-D61D-4855-96B2-132A94DD23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4292" r="6331"/>
          <a:stretch/>
        </p:blipFill>
        <p:spPr>
          <a:xfrm rot="263267">
            <a:off x="6401076" y="707958"/>
            <a:ext cx="5209212" cy="5442083"/>
          </a:xfrm>
        </p:spPr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AE1C8F9F-B164-4112-82DA-0B8FA5EF85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0E1DBA1B-97A9-4C89-89D9-BDAB48F2C5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2019-09-16T19:13:52Z</dcterms:modified>
</cp:coreProperties>
</file>