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5327650" cx="37798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5hJul4S9VK8JWJ+0YSsREPYUR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83488" y="871910"/>
            <a:ext cx="3212862" cy="18548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Font typeface="Calibri"/>
              <a:buNone/>
              <a:defRPr sz="2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72480" y="2798250"/>
            <a:ext cx="2834879" cy="1286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1pPr>
            <a:lvl2pPr lvl="1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2pPr>
            <a:lvl3pPr lvl="2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None/>
              <a:defRPr sz="744"/>
            </a:lvl3pPr>
            <a:lvl4pPr lvl="3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4pPr>
            <a:lvl5pPr lvl="4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5pPr>
            <a:lvl6pPr lvl="5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6pPr>
            <a:lvl7pPr lvl="6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7pPr>
            <a:lvl8pPr lvl="7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8pPr>
            <a:lvl9pPr lvl="8" algn="ctr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99747" y="1478357"/>
            <a:ext cx="3380345" cy="326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54992" y="2133603"/>
            <a:ext cx="4514937" cy="8150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798687" y="1342199"/>
            <a:ext cx="4514937" cy="2397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內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57896" y="1328214"/>
            <a:ext cx="3260110" cy="22161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Font typeface="Calibri"/>
              <a:buNone/>
              <a:defRPr sz="2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57896" y="3565334"/>
            <a:ext cx="3260110" cy="11654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827"/>
              <a:buNone/>
              <a:defRPr sz="82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744"/>
              <a:buNone/>
              <a:defRPr sz="74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個內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59864" y="1418240"/>
            <a:ext cx="1606431" cy="3380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913543" y="1418240"/>
            <a:ext cx="1606431" cy="3380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60356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60357" y="1306014"/>
            <a:ext cx="1599048" cy="6400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b="1" sz="992"/>
            </a:lvl1pPr>
            <a:lvl2pPr indent="-2286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b="1" sz="827"/>
            </a:lvl2pPr>
            <a:lvl3pPr indent="-2286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None/>
              <a:defRPr b="1" sz="744"/>
            </a:lvl3pPr>
            <a:lvl4pPr indent="-2286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4pPr>
            <a:lvl5pPr indent="-2286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5pPr>
            <a:lvl6pPr indent="-2286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6pPr>
            <a:lvl7pPr indent="-2286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7pPr>
            <a:lvl8pPr indent="-2286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8pPr>
            <a:lvl9pPr indent="-2286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60357" y="1946072"/>
            <a:ext cx="1599048" cy="2862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913543" y="1306014"/>
            <a:ext cx="1606923" cy="6400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b="1" sz="992"/>
            </a:lvl1pPr>
            <a:lvl2pPr indent="-2286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b="1" sz="827"/>
            </a:lvl2pPr>
            <a:lvl3pPr indent="-2286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None/>
              <a:defRPr b="1" sz="744"/>
            </a:lvl3pPr>
            <a:lvl4pPr indent="-2286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4pPr>
            <a:lvl5pPr indent="-2286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5pPr>
            <a:lvl6pPr indent="-2286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6pPr>
            <a:lvl7pPr indent="-2286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7pPr>
            <a:lvl8pPr indent="-2286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8pPr>
            <a:lvl9pPr indent="-2286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b="1" sz="661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913543" y="1946072"/>
            <a:ext cx="1606923" cy="2862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輔助字幕的內容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60356" y="355177"/>
            <a:ext cx="1219096" cy="12431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23"/>
              <a:buFont typeface="Calibri"/>
              <a:buNone/>
              <a:defRPr sz="132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606923" y="767084"/>
            <a:ext cx="1913543" cy="3786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261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Char char="•"/>
              <a:defRPr sz="1323"/>
            </a:lvl1pPr>
            <a:lvl2pPr indent="-302133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1158"/>
              <a:buChar char="•"/>
              <a:defRPr sz="1158"/>
            </a:lvl2pPr>
            <a:lvl3pPr indent="-291592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992"/>
              <a:buChar char="•"/>
              <a:defRPr sz="992"/>
            </a:lvl3pPr>
            <a:lvl4pPr indent="-281114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4pPr>
            <a:lvl5pPr indent="-281114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5pPr>
            <a:lvl6pPr indent="-281114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6pPr>
            <a:lvl7pPr indent="-281114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7pPr>
            <a:lvl8pPr indent="-281114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8pPr>
            <a:lvl9pPr indent="-281114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Char char="•"/>
              <a:defRPr sz="827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60356" y="1598295"/>
            <a:ext cx="1219096" cy="2961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1pPr>
            <a:lvl2pPr indent="-2286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579"/>
              <a:buNone/>
              <a:defRPr sz="579"/>
            </a:lvl2pPr>
            <a:lvl3pPr indent="-2286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96"/>
              <a:buNone/>
              <a:defRPr sz="496"/>
            </a:lvl3pPr>
            <a:lvl4pPr indent="-2286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4pPr>
            <a:lvl5pPr indent="-2286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5pPr>
            <a:lvl6pPr indent="-2286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6pPr>
            <a:lvl7pPr indent="-2286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7pPr>
            <a:lvl8pPr indent="-2286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8pPr>
            <a:lvl9pPr indent="-2286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輔助字幕的圖片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60356" y="355177"/>
            <a:ext cx="1219096" cy="12431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23"/>
              <a:buFont typeface="Calibri"/>
              <a:buNone/>
              <a:defRPr sz="132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606923" y="767084"/>
            <a:ext cx="1913543" cy="378608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60356" y="1598295"/>
            <a:ext cx="1219096" cy="29610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1pPr>
            <a:lvl2pPr indent="-228600" lvl="1" marL="914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579"/>
              <a:buNone/>
              <a:defRPr sz="579"/>
            </a:lvl2pPr>
            <a:lvl3pPr indent="-228600" lvl="2" marL="1371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96"/>
              <a:buNone/>
              <a:defRPr sz="496"/>
            </a:lvl3pPr>
            <a:lvl4pPr indent="-228600" lvl="3" marL="1828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4pPr>
            <a:lvl5pPr indent="-228600" lvl="4" marL="22860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5pPr>
            <a:lvl6pPr indent="-228600" lvl="5" marL="27432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6pPr>
            <a:lvl7pPr indent="-228600" lvl="6" marL="32004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7pPr>
            <a:lvl8pPr indent="-228600" lvl="7" marL="36576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8pPr>
            <a:lvl9pPr indent="-228600" lvl="8" marL="411480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413"/>
              <a:buNone/>
              <a:defRPr sz="41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19"/>
              <a:buFont typeface="Calibri"/>
              <a:buNone/>
              <a:defRPr b="0" i="0" sz="18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2133" lvl="0" marL="457200" marR="0" rtl="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8"/>
              <a:buFont typeface="Arial"/>
              <a:buChar char="•"/>
              <a:defRPr b="0" i="0" sz="115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1592" lvl="1" marL="9144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992"/>
              <a:buFont typeface="Arial"/>
              <a:buChar char="•"/>
              <a:defRPr b="0" i="0" sz="99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1114" lvl="2" marL="13716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827"/>
              <a:buFont typeface="Arial"/>
              <a:buChar char="•"/>
              <a:defRPr b="0" i="0" sz="8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75844" lvl="3" marL="18288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75844" lvl="4" marL="22860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75844" lvl="5" marL="27432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75844" lvl="6" marL="32004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75844" lvl="7" marL="36576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75844" lvl="8" marL="4114800" marR="0" rtl="0" algn="l">
              <a:lnSpc>
                <a:spcPct val="90000"/>
              </a:lnSpc>
              <a:spcBef>
                <a:spcPts val="207"/>
              </a:spcBef>
              <a:spcAft>
                <a:spcPts val="0"/>
              </a:spcAft>
              <a:buClr>
                <a:schemeClr val="dk1"/>
              </a:buClr>
              <a:buSzPts val="744"/>
              <a:buFont typeface="Arial"/>
              <a:buChar char="•"/>
              <a:defRPr b="0" i="0" sz="74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59864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49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" y="0"/>
            <a:ext cx="3779340" cy="53276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348745" y="1815352"/>
            <a:ext cx="10823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4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請輸姓名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899905" y="2509936"/>
            <a:ext cx="198002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4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請輸入宴會日期、時間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169209" y="2971619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4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請輸入宴會名稱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2022-01-23T07:40:17Z</dcterms:created>
  <dc:creator>雅筑 鍾</dc:creator>
</cp:coreProperties>
</file>