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11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11" orient="horz"/>
        <p:guide pos="29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9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0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8" name="Google Shape;5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Google Shape;5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Google Shape;5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9" name="Google Shape;6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Google Shape;6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9" name="Google Shape;6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>
            <a:off x="0" y="666800"/>
            <a:ext cx="9144000" cy="4343286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rotWithShape="0" algn="ctr" dir="2700000" dist="17961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4" type="body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7550092" y="4781492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5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3.jp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9320" y="3092366"/>
            <a:ext cx="5857772" cy="22065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4912" y="590602"/>
            <a:ext cx="86103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1D45A"/>
                </a:solidFill>
                <a:latin typeface="Candara"/>
                <a:ea typeface="Candara"/>
                <a:cs typeface="Candara"/>
                <a:sym typeface="Candara"/>
              </a:rPr>
              <a:t>CINEMA MOVIES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04912" y="1504978"/>
            <a:ext cx="86103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800" u="none" cap="none" strike="noStrike">
                <a:solidFill>
                  <a:srgbClr val="D1D45A"/>
                </a:solidFill>
                <a:latin typeface="Candara"/>
                <a:ea typeface="Candara"/>
                <a:cs typeface="Candara"/>
                <a:sym typeface="Candara"/>
              </a:rPr>
              <a:t>Powerpoint Template</a:t>
            </a:r>
            <a:endParaRPr b="0" i="1" sz="4800" u="none" cap="none" strike="noStrike">
              <a:solidFill>
                <a:srgbClr val="D1D45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04912" y="2644963"/>
            <a:ext cx="8610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1D45A"/>
                </a:solidFill>
                <a:latin typeface="Candara"/>
                <a:ea typeface="Candara"/>
                <a:cs typeface="Candara"/>
                <a:sym typeface="Candara"/>
              </a:rPr>
              <a:t>www.freepptbackgrounds.net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>
            <a:off x="1115616" y="2519363"/>
            <a:ext cx="2547969" cy="282545"/>
            <a:chOff x="1323107" y="2593018"/>
            <a:chExt cx="2362199" cy="261945"/>
          </a:xfrm>
        </p:grpSpPr>
        <p:sp>
          <p:nvSpPr>
            <p:cNvPr id="230" name="Google Shape;230;p22"/>
            <p:cNvSpPr/>
            <p:nvPr/>
          </p:nvSpPr>
          <p:spPr>
            <a:xfrm>
              <a:off x="1323107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1499318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1675532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1850157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2026368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2202582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2729632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2377207" y="2593018"/>
              <a:ext cx="180975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2905843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2553418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3026493" y="2593018"/>
              <a:ext cx="658813" cy="261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530"/>
                <a:buFont typeface="Arial"/>
                <a:buNone/>
              </a:pPr>
              <a:r>
                <a:rPr lang="en-US" sz="153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30</a:t>
              </a:r>
              <a:r>
                <a:rPr lang="en-US" sz="119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19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1115616" y="3228019"/>
            <a:ext cx="2547969" cy="281019"/>
            <a:chOff x="1323107" y="3250006"/>
            <a:chExt cx="2362199" cy="260530"/>
          </a:xfrm>
        </p:grpSpPr>
        <p:sp>
          <p:nvSpPr>
            <p:cNvPr id="242" name="Google Shape;242;p22"/>
            <p:cNvSpPr/>
            <p:nvPr/>
          </p:nvSpPr>
          <p:spPr>
            <a:xfrm>
              <a:off x="1323107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1499318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1675532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1850157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2026368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2202582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2729632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2377207" y="3250006"/>
              <a:ext cx="180975" cy="260530"/>
            </a:xfrm>
            <a:prstGeom prst="parallelogram">
              <a:avLst>
                <a:gd fmla="val 25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2905843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2553418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2" name="Google Shape;252;p22"/>
            <p:cNvSpPr txBox="1"/>
            <p:nvPr/>
          </p:nvSpPr>
          <p:spPr>
            <a:xfrm>
              <a:off x="3026493" y="3250006"/>
              <a:ext cx="658813" cy="260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530"/>
                <a:buFont typeface="Arial"/>
                <a:buNone/>
              </a:pPr>
              <a:r>
                <a:rPr lang="en-US" sz="153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70</a:t>
              </a:r>
              <a:r>
                <a:rPr lang="en-US" sz="119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19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53" name="Google Shape;253;p22"/>
          <p:cNvGrpSpPr/>
          <p:nvPr/>
        </p:nvGrpSpPr>
        <p:grpSpPr>
          <a:xfrm>
            <a:off x="1120752" y="1952742"/>
            <a:ext cx="6876808" cy="310668"/>
            <a:chOff x="1120752" y="1952742"/>
            <a:chExt cx="6876808" cy="310668"/>
          </a:xfrm>
        </p:grpSpPr>
        <p:sp>
          <p:nvSpPr>
            <p:cNvPr id="254" name="Google Shape;254;p22"/>
            <p:cNvSpPr txBox="1"/>
            <p:nvPr/>
          </p:nvSpPr>
          <p:spPr>
            <a:xfrm>
              <a:off x="1198422" y="1999190"/>
              <a:ext cx="1895567" cy="264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Transport</a:t>
              </a:r>
              <a:endParaRPr b="1"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255" name="Google Shape;255;p22"/>
            <p:cNvCxnSpPr/>
            <p:nvPr/>
          </p:nvCxnSpPr>
          <p:spPr>
            <a:xfrm>
              <a:off x="1120752" y="1952742"/>
              <a:ext cx="6839109" cy="0"/>
            </a:xfrm>
            <a:prstGeom prst="straightConnector1">
              <a:avLst/>
            </a:prstGeom>
            <a:noFill/>
            <a:ln cap="rnd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p22"/>
            <p:cNvCxnSpPr/>
            <p:nvPr/>
          </p:nvCxnSpPr>
          <p:spPr>
            <a:xfrm>
              <a:off x="1120752" y="2216961"/>
              <a:ext cx="6839109" cy="0"/>
            </a:xfrm>
            <a:prstGeom prst="straightConnector1">
              <a:avLst/>
            </a:prstGeom>
            <a:noFill/>
            <a:ln cap="rnd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57" name="Google Shape;257;p22"/>
            <p:cNvSpPr txBox="1"/>
            <p:nvPr/>
          </p:nvSpPr>
          <p:spPr>
            <a:xfrm>
              <a:off x="6561785" y="1999190"/>
              <a:ext cx="1435775" cy="264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Conferences</a:t>
              </a:r>
              <a:endParaRPr b="1"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58" name="Google Shape;258;p22"/>
          <p:cNvGrpSpPr/>
          <p:nvPr/>
        </p:nvGrpSpPr>
        <p:grpSpPr>
          <a:xfrm>
            <a:off x="5410179" y="2519363"/>
            <a:ext cx="2549681" cy="282545"/>
            <a:chOff x="5304557" y="2593018"/>
            <a:chExt cx="2363786" cy="261945"/>
          </a:xfrm>
        </p:grpSpPr>
        <p:sp>
          <p:nvSpPr>
            <p:cNvPr id="259" name="Google Shape;259;p22"/>
            <p:cNvSpPr/>
            <p:nvPr/>
          </p:nvSpPr>
          <p:spPr>
            <a:xfrm>
              <a:off x="5304557" y="2593018"/>
              <a:ext cx="180975" cy="261945"/>
            </a:xfrm>
            <a:prstGeom prst="parallelogram">
              <a:avLst>
                <a:gd fmla="val 25000" name="adj"/>
              </a:avLst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5480768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5656982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5833193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6007818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6184032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6711082" y="2593018"/>
              <a:ext cx="179387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6360243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6887293" y="2593018"/>
              <a:ext cx="179388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6534869" y="2593018"/>
              <a:ext cx="180975" cy="261945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9" name="Google Shape;269;p22"/>
            <p:cNvSpPr txBox="1"/>
            <p:nvPr/>
          </p:nvSpPr>
          <p:spPr>
            <a:xfrm>
              <a:off x="7007943" y="2593018"/>
              <a:ext cx="660400" cy="261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530"/>
                <a:buFont typeface="Arial"/>
                <a:buNone/>
              </a:pPr>
              <a:r>
                <a:rPr lang="en-US" sz="153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50</a:t>
              </a:r>
              <a:r>
                <a:rPr lang="en-US" sz="119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19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70" name="Google Shape;270;p22"/>
          <p:cNvGrpSpPr/>
          <p:nvPr/>
        </p:nvGrpSpPr>
        <p:grpSpPr>
          <a:xfrm>
            <a:off x="5410179" y="3228019"/>
            <a:ext cx="2549681" cy="281019"/>
            <a:chOff x="5304557" y="3250006"/>
            <a:chExt cx="2363786" cy="260530"/>
          </a:xfrm>
        </p:grpSpPr>
        <p:sp>
          <p:nvSpPr>
            <p:cNvPr id="271" name="Google Shape;271;p22"/>
            <p:cNvSpPr/>
            <p:nvPr/>
          </p:nvSpPr>
          <p:spPr>
            <a:xfrm>
              <a:off x="5304557" y="3250006"/>
              <a:ext cx="180975" cy="260530"/>
            </a:xfrm>
            <a:prstGeom prst="parallelogram">
              <a:avLst>
                <a:gd fmla="val 25000" name="adj"/>
              </a:avLst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5480768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5656982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5833193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6007818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6184032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6711082" y="3250006"/>
              <a:ext cx="179387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6360243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6887293" y="3250006"/>
              <a:ext cx="179388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6534869" y="3250006"/>
              <a:ext cx="180975" cy="260530"/>
            </a:xfrm>
            <a:prstGeom prst="parallelogram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1" name="Google Shape;281;p22"/>
            <p:cNvSpPr txBox="1"/>
            <p:nvPr/>
          </p:nvSpPr>
          <p:spPr>
            <a:xfrm>
              <a:off x="7007943" y="3250006"/>
              <a:ext cx="660400" cy="260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530"/>
                <a:buFont typeface="Arial"/>
                <a:buNone/>
              </a:pPr>
              <a:r>
                <a:rPr lang="en-US" sz="153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50</a:t>
              </a:r>
              <a:r>
                <a:rPr lang="en-US" sz="119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19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400" y="1409030"/>
            <a:ext cx="818501" cy="2962920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sp>
        <p:nvSpPr>
          <p:cNvPr id="283" name="Google Shape;283;p22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"/>
          <p:cNvSpPr/>
          <p:nvPr/>
        </p:nvSpPr>
        <p:spPr>
          <a:xfrm>
            <a:off x="884162" y="1489298"/>
            <a:ext cx="2239963" cy="3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1B657"/>
                </a:solidFill>
                <a:latin typeface="Candara"/>
                <a:ea typeface="Candara"/>
                <a:cs typeface="Candara"/>
                <a:sym typeface="Candara"/>
              </a:rPr>
              <a:t>Skills</a:t>
            </a:r>
            <a:endParaRPr sz="1200">
              <a:solidFill>
                <a:srgbClr val="71B65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1092993" y="2103968"/>
            <a:ext cx="1892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Drive and will be able to  edit, add or delete slides.</a:t>
            </a:r>
            <a:endParaRPr/>
          </a:p>
        </p:txBody>
      </p:sp>
      <p:grpSp>
        <p:nvGrpSpPr>
          <p:cNvPr id="291" name="Google Shape;291;p23"/>
          <p:cNvGrpSpPr/>
          <p:nvPr/>
        </p:nvGrpSpPr>
        <p:grpSpPr>
          <a:xfrm>
            <a:off x="1027906" y="1946796"/>
            <a:ext cx="2881312" cy="776287"/>
            <a:chOff x="755576" y="1779662"/>
            <a:chExt cx="2880320" cy="360043"/>
          </a:xfrm>
        </p:grpSpPr>
        <p:cxnSp>
          <p:nvCxnSpPr>
            <p:cNvPr id="292" name="Google Shape;292;p23"/>
            <p:cNvCxnSpPr/>
            <p:nvPr/>
          </p:nvCxnSpPr>
          <p:spPr>
            <a:xfrm>
              <a:off x="755576" y="1779662"/>
              <a:ext cx="1958301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293" name="Google Shape;293;p23"/>
            <p:cNvCxnSpPr/>
            <p:nvPr/>
          </p:nvCxnSpPr>
          <p:spPr>
            <a:xfrm>
              <a:off x="2713877" y="1779662"/>
              <a:ext cx="922019" cy="360043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4" name="Google Shape;294;p23"/>
          <p:cNvGrpSpPr/>
          <p:nvPr/>
        </p:nvGrpSpPr>
        <p:grpSpPr>
          <a:xfrm flipH="1" rot="10800000">
            <a:off x="1027906" y="3191396"/>
            <a:ext cx="2881312" cy="776287"/>
            <a:chOff x="755576" y="1779662"/>
            <a:chExt cx="2880320" cy="360043"/>
          </a:xfrm>
        </p:grpSpPr>
        <p:cxnSp>
          <p:nvCxnSpPr>
            <p:cNvPr id="295" name="Google Shape;295;p23"/>
            <p:cNvCxnSpPr/>
            <p:nvPr/>
          </p:nvCxnSpPr>
          <p:spPr>
            <a:xfrm>
              <a:off x="755576" y="1779662"/>
              <a:ext cx="1958301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296" name="Google Shape;296;p23"/>
            <p:cNvCxnSpPr/>
            <p:nvPr/>
          </p:nvCxnSpPr>
          <p:spPr>
            <a:xfrm>
              <a:off x="2713877" y="1779662"/>
              <a:ext cx="922019" cy="360043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97" name="Google Shape;297;p23"/>
          <p:cNvSpPr/>
          <p:nvPr/>
        </p:nvSpPr>
        <p:spPr>
          <a:xfrm>
            <a:off x="927100" y="4100787"/>
            <a:ext cx="2239962" cy="3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3A3DF"/>
                </a:solidFill>
                <a:latin typeface="Candara"/>
                <a:ea typeface="Candara"/>
                <a:cs typeface="Candara"/>
                <a:sym typeface="Candara"/>
              </a:rPr>
              <a:t>Split</a:t>
            </a:r>
            <a:endParaRPr sz="1200">
              <a:solidFill>
                <a:srgbClr val="23A3D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1100931" y="3154883"/>
            <a:ext cx="1892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Click on the button under the  presentation </a:t>
            </a:r>
            <a:endParaRPr/>
          </a:p>
        </p:txBody>
      </p:sp>
      <p:grpSp>
        <p:nvGrpSpPr>
          <p:cNvPr id="299" name="Google Shape;299;p23"/>
          <p:cNvGrpSpPr/>
          <p:nvPr/>
        </p:nvGrpSpPr>
        <p:grpSpPr>
          <a:xfrm flipH="1">
            <a:off x="5204618" y="1946796"/>
            <a:ext cx="2879725" cy="776287"/>
            <a:chOff x="755576" y="1779662"/>
            <a:chExt cx="2880320" cy="360043"/>
          </a:xfrm>
        </p:grpSpPr>
        <p:cxnSp>
          <p:nvCxnSpPr>
            <p:cNvPr id="300" name="Google Shape;300;p23"/>
            <p:cNvCxnSpPr/>
            <p:nvPr/>
          </p:nvCxnSpPr>
          <p:spPr>
            <a:xfrm>
              <a:off x="755576" y="1779662"/>
              <a:ext cx="1957791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301" name="Google Shape;301;p23"/>
            <p:cNvCxnSpPr/>
            <p:nvPr/>
          </p:nvCxnSpPr>
          <p:spPr>
            <a:xfrm>
              <a:off x="2713367" y="1779662"/>
              <a:ext cx="922529" cy="360043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02" name="Google Shape;302;p23"/>
          <p:cNvGrpSpPr/>
          <p:nvPr/>
        </p:nvGrpSpPr>
        <p:grpSpPr>
          <a:xfrm rot="10800000">
            <a:off x="5204618" y="3191396"/>
            <a:ext cx="2879725" cy="776287"/>
            <a:chOff x="755576" y="1779662"/>
            <a:chExt cx="2880320" cy="360043"/>
          </a:xfrm>
        </p:grpSpPr>
        <p:cxnSp>
          <p:nvCxnSpPr>
            <p:cNvPr id="303" name="Google Shape;303;p23"/>
            <p:cNvCxnSpPr/>
            <p:nvPr/>
          </p:nvCxnSpPr>
          <p:spPr>
            <a:xfrm>
              <a:off x="755576" y="1779662"/>
              <a:ext cx="1957791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304" name="Google Shape;304;p23"/>
            <p:cNvCxnSpPr/>
            <p:nvPr/>
          </p:nvCxnSpPr>
          <p:spPr>
            <a:xfrm>
              <a:off x="2713367" y="1779662"/>
              <a:ext cx="922529" cy="360043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05" name="Google Shape;305;p23"/>
          <p:cNvSpPr/>
          <p:nvPr/>
        </p:nvSpPr>
        <p:spPr>
          <a:xfrm>
            <a:off x="5978499" y="1499567"/>
            <a:ext cx="2239963" cy="3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57E1B"/>
                </a:solidFill>
                <a:latin typeface="Candara"/>
                <a:ea typeface="Candara"/>
                <a:cs typeface="Candara"/>
                <a:sym typeface="Candara"/>
              </a:rPr>
              <a:t>Success</a:t>
            </a:r>
            <a:endParaRPr sz="1200">
              <a:solidFill>
                <a:srgbClr val="F57E1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6199981" y="2103968"/>
            <a:ext cx="1892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have to be signed in to your  Google account.</a:t>
            </a:r>
            <a:endParaRPr/>
          </a:p>
        </p:txBody>
      </p:sp>
      <p:sp>
        <p:nvSpPr>
          <p:cNvPr id="307" name="Google Shape;307;p23"/>
          <p:cNvSpPr/>
          <p:nvPr/>
        </p:nvSpPr>
        <p:spPr>
          <a:xfrm>
            <a:off x="6004445" y="4100786"/>
            <a:ext cx="2239963" cy="3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E43A0"/>
                </a:solidFill>
                <a:latin typeface="Candara"/>
                <a:ea typeface="Candara"/>
                <a:cs typeface="Candara"/>
                <a:sym typeface="Candara"/>
              </a:rPr>
              <a:t>Suggest</a:t>
            </a:r>
            <a:endParaRPr sz="1200">
              <a:solidFill>
                <a:srgbClr val="AE43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6199981" y="3158058"/>
            <a:ext cx="18923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will get a copy of this document on  your Google</a:t>
            </a:r>
            <a:endParaRPr/>
          </a:p>
        </p:txBody>
      </p:sp>
      <p:grpSp>
        <p:nvGrpSpPr>
          <p:cNvPr id="309" name="Google Shape;309;p23"/>
          <p:cNvGrpSpPr/>
          <p:nvPr/>
        </p:nvGrpSpPr>
        <p:grpSpPr>
          <a:xfrm>
            <a:off x="3332956" y="1718195"/>
            <a:ext cx="2484438" cy="2482851"/>
            <a:chOff x="3268663" y="1498996"/>
            <a:chExt cx="2484438" cy="2482851"/>
          </a:xfrm>
        </p:grpSpPr>
        <p:sp>
          <p:nvSpPr>
            <p:cNvPr id="310" name="Google Shape;310;p23"/>
            <p:cNvSpPr/>
            <p:nvPr/>
          </p:nvSpPr>
          <p:spPr>
            <a:xfrm>
              <a:off x="3268663" y="1498997"/>
              <a:ext cx="2484437" cy="2482850"/>
            </a:xfrm>
            <a:prstGeom prst="arc">
              <a:avLst>
                <a:gd fmla="val 10802728" name="adj1"/>
                <a:gd fmla="val 16203320" name="adj2"/>
              </a:avLst>
            </a:prstGeom>
            <a:noFill/>
            <a:ln cap="rnd" cmpd="sng" w="57150">
              <a:solidFill>
                <a:srgbClr val="71B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311" name="Google Shape;311;p23"/>
            <p:cNvCxnSpPr/>
            <p:nvPr/>
          </p:nvCxnSpPr>
          <p:spPr>
            <a:xfrm>
              <a:off x="4006850" y="2503884"/>
              <a:ext cx="1008063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23"/>
            <p:cNvCxnSpPr/>
            <p:nvPr/>
          </p:nvCxnSpPr>
          <p:spPr>
            <a:xfrm>
              <a:off x="4006850" y="2972197"/>
              <a:ext cx="1008063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3" name="Google Shape;313;p23"/>
            <p:cNvSpPr/>
            <p:nvPr/>
          </p:nvSpPr>
          <p:spPr>
            <a:xfrm>
              <a:off x="4103567" y="2511822"/>
              <a:ext cx="813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5A5A5"/>
                  </a:solidFill>
                  <a:latin typeface="Candara"/>
                  <a:ea typeface="Candara"/>
                  <a:cs typeface="Candara"/>
                  <a:sym typeface="Candara"/>
                </a:rPr>
                <a:t>SSSS</a:t>
              </a:r>
              <a:endParaRPr sz="2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 rot="-5400000">
              <a:off x="3269457" y="1498203"/>
              <a:ext cx="2482850" cy="2484437"/>
            </a:xfrm>
            <a:prstGeom prst="arc">
              <a:avLst>
                <a:gd fmla="val 10802728" name="adj1"/>
                <a:gd fmla="val 16203320" name="adj2"/>
              </a:avLst>
            </a:prstGeom>
            <a:noFill/>
            <a:ln cap="rnd" cmpd="sng" w="57150">
              <a:solidFill>
                <a:srgbClr val="23A3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 rot="10800000">
              <a:off x="3268663" y="1498997"/>
              <a:ext cx="2484437" cy="2482850"/>
            </a:xfrm>
            <a:prstGeom prst="arc">
              <a:avLst>
                <a:gd fmla="val 10802728" name="adj1"/>
                <a:gd fmla="val 16203320" name="adj2"/>
              </a:avLst>
            </a:prstGeom>
            <a:noFill/>
            <a:ln cap="rnd" cmpd="sng" w="57150">
              <a:solidFill>
                <a:srgbClr val="AE43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 rot="5400000">
              <a:off x="3269457" y="1498203"/>
              <a:ext cx="2482850" cy="2484437"/>
            </a:xfrm>
            <a:prstGeom prst="arc">
              <a:avLst>
                <a:gd fmla="val 10802728" name="adj1"/>
                <a:gd fmla="val 16203320" name="adj2"/>
              </a:avLst>
            </a:prstGeom>
            <a:noFill/>
            <a:ln cap="rnd" cmpd="sng" w="57150">
              <a:solidFill>
                <a:srgbClr val="F57E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17" name="Google Shape;317;p23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24"/>
          <p:cNvCxnSpPr/>
          <p:nvPr/>
        </p:nvCxnSpPr>
        <p:spPr>
          <a:xfrm rot="10800000">
            <a:off x="1267570" y="1907704"/>
            <a:ext cx="0" cy="517525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24"/>
          <p:cNvCxnSpPr/>
          <p:nvPr/>
        </p:nvCxnSpPr>
        <p:spPr>
          <a:xfrm rot="10800000">
            <a:off x="4677878" y="1907704"/>
            <a:ext cx="0" cy="517525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24"/>
          <p:cNvCxnSpPr/>
          <p:nvPr/>
        </p:nvCxnSpPr>
        <p:spPr>
          <a:xfrm>
            <a:off x="2918570" y="3401541"/>
            <a:ext cx="0" cy="519112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6" name="Google Shape;326;p24"/>
          <p:cNvCxnSpPr/>
          <p:nvPr/>
        </p:nvCxnSpPr>
        <p:spPr>
          <a:xfrm>
            <a:off x="6443289" y="3401541"/>
            <a:ext cx="0" cy="519112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24"/>
          <p:cNvCxnSpPr/>
          <p:nvPr/>
        </p:nvCxnSpPr>
        <p:spPr>
          <a:xfrm rot="10800000">
            <a:off x="1267570" y="1413992"/>
            <a:ext cx="0" cy="517525"/>
          </a:xfrm>
          <a:prstGeom prst="straightConnector1">
            <a:avLst/>
          </a:prstGeom>
          <a:noFill/>
          <a:ln cap="flat" cmpd="sng" w="44450">
            <a:solidFill>
              <a:srgbClr val="AE43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24"/>
          <p:cNvCxnSpPr/>
          <p:nvPr/>
        </p:nvCxnSpPr>
        <p:spPr>
          <a:xfrm rot="10800000">
            <a:off x="4677878" y="1413992"/>
            <a:ext cx="0" cy="517525"/>
          </a:xfrm>
          <a:prstGeom prst="straightConnector1">
            <a:avLst/>
          </a:prstGeom>
          <a:noFill/>
          <a:ln cap="flat" cmpd="sng" w="44450">
            <a:solidFill>
              <a:srgbClr val="71B65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24"/>
          <p:cNvCxnSpPr/>
          <p:nvPr/>
        </p:nvCxnSpPr>
        <p:spPr>
          <a:xfrm>
            <a:off x="2918570" y="3896841"/>
            <a:ext cx="0" cy="517525"/>
          </a:xfrm>
          <a:prstGeom prst="straightConnector1">
            <a:avLst/>
          </a:prstGeom>
          <a:noFill/>
          <a:ln cap="flat" cmpd="sng" w="44450">
            <a:solidFill>
              <a:srgbClr val="23A3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24"/>
          <p:cNvCxnSpPr/>
          <p:nvPr/>
        </p:nvCxnSpPr>
        <p:spPr>
          <a:xfrm>
            <a:off x="6443289" y="3896841"/>
            <a:ext cx="0" cy="517525"/>
          </a:xfrm>
          <a:prstGeom prst="straightConnector1">
            <a:avLst/>
          </a:prstGeom>
          <a:noFill/>
          <a:ln cap="flat" cmpd="sng" w="44450">
            <a:solidFill>
              <a:srgbClr val="F57E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24"/>
          <p:cNvSpPr/>
          <p:nvPr/>
        </p:nvSpPr>
        <p:spPr>
          <a:xfrm>
            <a:off x="1270746" y="1328267"/>
            <a:ext cx="2093912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Is found between  green and orange.</a:t>
            </a:r>
            <a:endParaRPr/>
          </a:p>
        </p:txBody>
      </p:sp>
      <p:sp>
        <p:nvSpPr>
          <p:cNvPr id="332" name="Google Shape;332;p24"/>
          <p:cNvSpPr/>
          <p:nvPr/>
        </p:nvSpPr>
        <p:spPr>
          <a:xfrm>
            <a:off x="4710335" y="1328267"/>
            <a:ext cx="2093913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Spectrum of visible light,  yellow is found between  green and </a:t>
            </a: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2915395" y="3650778"/>
            <a:ext cx="2093912" cy="865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Spectrum of visible light,  yellow is found between  green and </a:t>
            </a:r>
            <a:endParaRPr/>
          </a:p>
        </p:txBody>
      </p:sp>
      <p:sp>
        <p:nvSpPr>
          <p:cNvPr id="334" name="Google Shape;334;p24"/>
          <p:cNvSpPr/>
          <p:nvPr/>
        </p:nvSpPr>
        <p:spPr>
          <a:xfrm>
            <a:off x="6443289" y="3523432"/>
            <a:ext cx="2093913" cy="865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Is found between  green and orange.</a:t>
            </a:r>
            <a:endParaRPr/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020" y="2414117"/>
            <a:ext cx="1544637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9349" y="2414117"/>
            <a:ext cx="1576827" cy="105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608" y="2398564"/>
            <a:ext cx="1544637" cy="103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82094" y="2411747"/>
            <a:ext cx="1577228" cy="105411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4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5"/>
          <p:cNvGrpSpPr/>
          <p:nvPr/>
        </p:nvGrpSpPr>
        <p:grpSpPr>
          <a:xfrm>
            <a:off x="7235038" y="2313239"/>
            <a:ext cx="1585434" cy="1237331"/>
            <a:chOff x="0" y="0"/>
            <a:chExt cx="1677511" cy="1374579"/>
          </a:xfrm>
        </p:grpSpPr>
        <p:grpSp>
          <p:nvGrpSpPr>
            <p:cNvPr id="346" name="Google Shape;346;p25"/>
            <p:cNvGrpSpPr/>
            <p:nvPr/>
          </p:nvGrpSpPr>
          <p:grpSpPr>
            <a:xfrm>
              <a:off x="0" y="0"/>
              <a:ext cx="1677511" cy="1374579"/>
              <a:chOff x="0" y="0"/>
              <a:chExt cx="2617944" cy="2145185"/>
            </a:xfrm>
          </p:grpSpPr>
          <p:sp>
            <p:nvSpPr>
              <p:cNvPr id="347" name="Google Shape;347;p25"/>
              <p:cNvSpPr/>
              <p:nvPr/>
            </p:nvSpPr>
            <p:spPr>
              <a:xfrm flipH="1" rot="10800000">
                <a:off x="0" y="1700034"/>
                <a:ext cx="2617944" cy="44515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48" name="Google Shape;348;p25"/>
              <p:cNvSpPr/>
              <p:nvPr/>
            </p:nvSpPr>
            <p:spPr>
              <a:xfrm>
                <a:off x="364499" y="0"/>
                <a:ext cx="1931237" cy="1931674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349" name="Google Shape;349;p25"/>
            <p:cNvSpPr/>
            <p:nvPr/>
          </p:nvSpPr>
          <p:spPr>
            <a:xfrm>
              <a:off x="229901" y="297662"/>
              <a:ext cx="1114678" cy="700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3500">
                  <a:solidFill>
                    <a:srgbClr val="00B0F0"/>
                  </a:solidFill>
                  <a:latin typeface="Candara"/>
                  <a:ea typeface="Candara"/>
                  <a:cs typeface="Candara"/>
                  <a:sym typeface="Candara"/>
                </a:rPr>
                <a:t>2020</a:t>
              </a:r>
              <a:endParaRPr i="1" sz="35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50" name="Google Shape;350;p25"/>
          <p:cNvSpPr/>
          <p:nvPr/>
        </p:nvSpPr>
        <p:spPr>
          <a:xfrm>
            <a:off x="603176" y="2494656"/>
            <a:ext cx="6315361" cy="824888"/>
          </a:xfrm>
          <a:prstGeom prst="homePlate">
            <a:avLst>
              <a:gd fmla="val 39976" name="adj"/>
            </a:avLst>
          </a:prstGeom>
          <a:gradFill>
            <a:gsLst>
              <a:gs pos="0">
                <a:srgbClr val="FBFBFB"/>
              </a:gs>
              <a:gs pos="100000">
                <a:srgbClr val="EAEAEA"/>
              </a:gs>
            </a:gsLst>
            <a:lin ang="5400000" scaled="0"/>
          </a:gradFill>
          <a:ln cap="flat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950" lIns="87900" spcFirstLastPara="1" rIns="87900" wrap="square" tIns="43950">
            <a:noAutofit/>
          </a:bodyPr>
          <a:lstStyle/>
          <a:p>
            <a:pPr indent="-341934" lvl="0" marL="34193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4646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4875936" y="2483317"/>
            <a:ext cx="536293" cy="844730"/>
          </a:xfrm>
          <a:prstGeom prst="chevron">
            <a:avLst>
              <a:gd fmla="val 55468" name="adj"/>
            </a:avLst>
          </a:prstGeom>
          <a:solidFill>
            <a:srgbClr val="AE43A0"/>
          </a:solidFill>
          <a:ln>
            <a:noFill/>
          </a:ln>
        </p:spPr>
        <p:txBody>
          <a:bodyPr anchorCtr="0" anchor="ctr" bIns="43950" lIns="87900" spcFirstLastPara="1" rIns="87900" wrap="square" tIns="43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3190862" y="2483317"/>
            <a:ext cx="534828" cy="844730"/>
          </a:xfrm>
          <a:prstGeom prst="chevron">
            <a:avLst>
              <a:gd fmla="val 55468" name="adj"/>
            </a:avLst>
          </a:prstGeom>
          <a:solidFill>
            <a:srgbClr val="23A3DF"/>
          </a:solidFill>
          <a:ln>
            <a:noFill/>
          </a:ln>
        </p:spPr>
        <p:txBody>
          <a:bodyPr anchorCtr="0" anchor="ctr" bIns="43950" lIns="87900" spcFirstLastPara="1" rIns="87900" wrap="square" tIns="43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1502858" y="2483317"/>
            <a:ext cx="534828" cy="844730"/>
          </a:xfrm>
          <a:prstGeom prst="chevron">
            <a:avLst>
              <a:gd fmla="val 55468" name="adj"/>
            </a:avLst>
          </a:prstGeom>
          <a:solidFill>
            <a:srgbClr val="F57E1B"/>
          </a:solidFill>
          <a:ln>
            <a:noFill/>
          </a:ln>
        </p:spPr>
        <p:txBody>
          <a:bodyPr anchorCtr="0" anchor="ctr" bIns="43950" lIns="87900" spcFirstLastPara="1" rIns="87900" wrap="square" tIns="43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6563940" y="2483317"/>
            <a:ext cx="536293" cy="844730"/>
          </a:xfrm>
          <a:prstGeom prst="chevron">
            <a:avLst>
              <a:gd fmla="val 55468" name="adj"/>
            </a:avLst>
          </a:prstGeom>
          <a:solidFill>
            <a:srgbClr val="71B657"/>
          </a:solidFill>
          <a:ln>
            <a:noFill/>
          </a:ln>
        </p:spPr>
        <p:txBody>
          <a:bodyPr anchorCtr="0" anchor="ctr" bIns="43950" lIns="87900" spcFirstLastPara="1" rIns="87900" wrap="square" tIns="43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755576" y="2741273"/>
            <a:ext cx="578292" cy="365769"/>
          </a:xfrm>
          <a:prstGeom prst="rect">
            <a:avLst/>
          </a:prstGeom>
          <a:noFill/>
          <a:ln>
            <a:noFill/>
          </a:ln>
        </p:spPr>
        <p:txBody>
          <a:bodyPr anchorCtr="0" anchor="t" bIns="43950" lIns="87900" spcFirstLastPara="1" rIns="87900" wrap="square" tIns="43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2012</a:t>
            </a:r>
            <a:endParaRPr i="1" sz="18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2307298" y="2741273"/>
            <a:ext cx="586307" cy="365769"/>
          </a:xfrm>
          <a:prstGeom prst="rect">
            <a:avLst/>
          </a:prstGeom>
          <a:noFill/>
          <a:ln>
            <a:noFill/>
          </a:ln>
        </p:spPr>
        <p:txBody>
          <a:bodyPr anchorCtr="0" anchor="t" bIns="43950" lIns="87900" spcFirstLastPara="1" rIns="87900" wrap="square" tIns="43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2013</a:t>
            </a:r>
            <a:endParaRPr i="1" sz="18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3992372" y="2741273"/>
            <a:ext cx="599131" cy="365769"/>
          </a:xfrm>
          <a:prstGeom prst="rect">
            <a:avLst/>
          </a:prstGeom>
          <a:noFill/>
          <a:ln>
            <a:noFill/>
          </a:ln>
        </p:spPr>
        <p:txBody>
          <a:bodyPr anchorCtr="0" anchor="t" bIns="43950" lIns="87900" spcFirstLastPara="1" rIns="87900" wrap="square" tIns="43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2016</a:t>
            </a:r>
            <a:endParaRPr i="1" sz="18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5680375" y="2741273"/>
            <a:ext cx="597528" cy="365769"/>
          </a:xfrm>
          <a:prstGeom prst="rect">
            <a:avLst/>
          </a:prstGeom>
          <a:noFill/>
          <a:ln>
            <a:noFill/>
          </a:ln>
        </p:spPr>
        <p:txBody>
          <a:bodyPr anchorCtr="0" anchor="t" bIns="43950" lIns="87900" spcFirstLastPara="1" rIns="87900" wrap="square" tIns="43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rPr>
              <a:t>2019</a:t>
            </a:r>
            <a:endParaRPr i="1" sz="1800">
              <a:solidFill>
                <a:srgbClr val="A5A5A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59" name="Google Shape;359;p25"/>
          <p:cNvGrpSpPr/>
          <p:nvPr/>
        </p:nvGrpSpPr>
        <p:grpSpPr>
          <a:xfrm>
            <a:off x="1023929" y="3182063"/>
            <a:ext cx="1819879" cy="1638606"/>
            <a:chOff x="0" y="0"/>
            <a:chExt cx="1925931" cy="1819661"/>
          </a:xfrm>
        </p:grpSpPr>
        <p:cxnSp>
          <p:nvCxnSpPr>
            <p:cNvPr id="360" name="Google Shape;360;p25"/>
            <p:cNvCxnSpPr/>
            <p:nvPr/>
          </p:nvCxnSpPr>
          <p:spPr>
            <a:xfrm>
              <a:off x="0" y="0"/>
              <a:ext cx="1" cy="1358533"/>
            </a:xfrm>
            <a:prstGeom prst="straightConnector1">
              <a:avLst/>
            </a:prstGeom>
            <a:noFill/>
            <a:ln cap="flat" cmpd="sng" w="9525">
              <a:solidFill>
                <a:srgbClr val="888888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361" name="Google Shape;361;p25"/>
            <p:cNvSpPr/>
            <p:nvPr/>
          </p:nvSpPr>
          <p:spPr>
            <a:xfrm>
              <a:off x="0" y="409803"/>
              <a:ext cx="1925931" cy="1409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Send</a:t>
              </a:r>
              <a:endParaRPr b="1"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We create a solid user-product relationship, one that's long and fruitful.</a:t>
              </a:r>
              <a:endParaRPr sz="11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62" name="Google Shape;362;p25"/>
          <p:cNvGrpSpPr/>
          <p:nvPr/>
        </p:nvGrpSpPr>
        <p:grpSpPr>
          <a:xfrm>
            <a:off x="2557862" y="1322522"/>
            <a:ext cx="1819879" cy="1350718"/>
            <a:chOff x="0" y="0"/>
            <a:chExt cx="1925931" cy="1502549"/>
          </a:xfrm>
        </p:grpSpPr>
        <p:cxnSp>
          <p:nvCxnSpPr>
            <p:cNvPr id="363" name="Google Shape;363;p25"/>
            <p:cNvCxnSpPr/>
            <p:nvPr/>
          </p:nvCxnSpPr>
          <p:spPr>
            <a:xfrm>
              <a:off x="0" y="144016"/>
              <a:ext cx="1" cy="1358533"/>
            </a:xfrm>
            <a:prstGeom prst="straightConnector1">
              <a:avLst/>
            </a:prstGeom>
            <a:noFill/>
            <a:ln cap="flat" cmpd="sng" w="9525">
              <a:solidFill>
                <a:srgbClr val="23A3DF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364" name="Google Shape;364;p25"/>
            <p:cNvSpPr/>
            <p:nvPr/>
          </p:nvSpPr>
          <p:spPr>
            <a:xfrm>
              <a:off x="0" y="0"/>
              <a:ext cx="1925931" cy="1129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3A3DF"/>
                  </a:solidFill>
                  <a:latin typeface="Candara"/>
                  <a:ea typeface="Candara"/>
                  <a:cs typeface="Candara"/>
                  <a:sym typeface="Candara"/>
                </a:rPr>
                <a:t>Signature</a:t>
              </a:r>
              <a:endParaRPr b="1" sz="1800">
                <a:solidFill>
                  <a:srgbClr val="23A3DF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3A3DF"/>
                  </a:solidFill>
                  <a:latin typeface="Candara"/>
                  <a:ea typeface="Candara"/>
                  <a:cs typeface="Candara"/>
                  <a:sym typeface="Candara"/>
                </a:rPr>
                <a:t>Is found between  green and orange.</a:t>
              </a:r>
              <a:endParaRPr sz="1100">
                <a:solidFill>
                  <a:srgbClr val="23A3D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65" name="Google Shape;365;p25"/>
          <p:cNvGrpSpPr/>
          <p:nvPr/>
        </p:nvGrpSpPr>
        <p:grpSpPr>
          <a:xfrm>
            <a:off x="4209234" y="3200489"/>
            <a:ext cx="1819879" cy="1387485"/>
            <a:chOff x="0" y="0"/>
            <a:chExt cx="1925931" cy="1540729"/>
          </a:xfrm>
        </p:grpSpPr>
        <p:cxnSp>
          <p:nvCxnSpPr>
            <p:cNvPr id="366" name="Google Shape;366;p25"/>
            <p:cNvCxnSpPr/>
            <p:nvPr/>
          </p:nvCxnSpPr>
          <p:spPr>
            <a:xfrm>
              <a:off x="7492" y="0"/>
              <a:ext cx="1" cy="1358533"/>
            </a:xfrm>
            <a:prstGeom prst="straightConnector1">
              <a:avLst/>
            </a:prstGeom>
            <a:noFill/>
            <a:ln cap="flat" cmpd="sng" w="9525">
              <a:solidFill>
                <a:srgbClr val="888888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367" name="Google Shape;367;p25"/>
            <p:cNvSpPr/>
            <p:nvPr/>
          </p:nvSpPr>
          <p:spPr>
            <a:xfrm>
              <a:off x="0" y="412889"/>
              <a:ext cx="1925931" cy="1127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Schedule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We press play on your digital story</a:t>
              </a:r>
              <a:endParaRPr sz="11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5926543" y="1322522"/>
            <a:ext cx="1819879" cy="1350718"/>
            <a:chOff x="0" y="0"/>
            <a:chExt cx="1925931" cy="1502549"/>
          </a:xfrm>
        </p:grpSpPr>
        <p:cxnSp>
          <p:nvCxnSpPr>
            <p:cNvPr id="369" name="Google Shape;369;p25"/>
            <p:cNvCxnSpPr/>
            <p:nvPr/>
          </p:nvCxnSpPr>
          <p:spPr>
            <a:xfrm>
              <a:off x="0" y="144016"/>
              <a:ext cx="1" cy="1358533"/>
            </a:xfrm>
            <a:prstGeom prst="straightConnector1">
              <a:avLst/>
            </a:prstGeom>
            <a:noFill/>
            <a:ln cap="flat" cmpd="sng" w="9525">
              <a:solidFill>
                <a:srgbClr val="888888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370" name="Google Shape;370;p25"/>
            <p:cNvSpPr/>
            <p:nvPr/>
          </p:nvSpPr>
          <p:spPr>
            <a:xfrm>
              <a:off x="0" y="0"/>
              <a:ext cx="1925931" cy="1129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Share</a:t>
              </a:r>
              <a:endParaRPr b="1"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We use well-known development</a:t>
              </a:r>
              <a:endParaRPr sz="11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71" name="Google Shape;371;p25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/>
          <p:nvPr/>
        </p:nvSpPr>
        <p:spPr>
          <a:xfrm rot="5400000">
            <a:off x="7951389" y="1936463"/>
            <a:ext cx="167488" cy="2217737"/>
          </a:xfrm>
          <a:custGeom>
            <a:rect b="b" l="l" r="r" t="t"/>
            <a:pathLst>
              <a:path extrusionOk="0" h="1499785" w="214382">
                <a:moveTo>
                  <a:pt x="0" y="1499785"/>
                </a:moveTo>
                <a:lnTo>
                  <a:pt x="0" y="0"/>
                </a:lnTo>
                <a:lnTo>
                  <a:pt x="214382" y="0"/>
                </a:lnTo>
                <a:lnTo>
                  <a:pt x="214382" y="149978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B5E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7" name="Google Shape;377;p26"/>
          <p:cNvSpPr/>
          <p:nvPr/>
        </p:nvSpPr>
        <p:spPr>
          <a:xfrm flipH="1" rot="5400000">
            <a:off x="6069408" y="1796517"/>
            <a:ext cx="905671" cy="1766888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F57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B5E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8" name="Google Shape;378;p26"/>
          <p:cNvSpPr/>
          <p:nvPr/>
        </p:nvSpPr>
        <p:spPr>
          <a:xfrm rot="5400000">
            <a:off x="4780978" y="2530360"/>
            <a:ext cx="904431" cy="1766888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AE43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B5E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9" name="Google Shape;379;p26"/>
          <p:cNvSpPr/>
          <p:nvPr/>
        </p:nvSpPr>
        <p:spPr>
          <a:xfrm flipH="1" rot="5400000">
            <a:off x="3491308" y="1796517"/>
            <a:ext cx="905671" cy="1766888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23A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B5E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0" name="Google Shape;380;p26"/>
          <p:cNvSpPr/>
          <p:nvPr/>
        </p:nvSpPr>
        <p:spPr>
          <a:xfrm rot="5400000">
            <a:off x="2202084" y="2531154"/>
            <a:ext cx="904431" cy="1765300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71B6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B5E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81" name="Google Shape;381;p26"/>
          <p:cNvGrpSpPr/>
          <p:nvPr/>
        </p:nvGrpSpPr>
        <p:grpSpPr>
          <a:xfrm>
            <a:off x="2222500" y="3866019"/>
            <a:ext cx="2038350" cy="865971"/>
            <a:chOff x="2222500" y="3866019"/>
            <a:chExt cx="2038350" cy="865971"/>
          </a:xfrm>
        </p:grpSpPr>
        <p:sp>
          <p:nvSpPr>
            <p:cNvPr id="382" name="Google Shape;382;p26"/>
            <p:cNvSpPr/>
            <p:nvPr/>
          </p:nvSpPr>
          <p:spPr>
            <a:xfrm>
              <a:off x="2483768" y="4275432"/>
              <a:ext cx="1730375" cy="456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 Moving from creative ideas to solid strategy </a:t>
              </a:r>
              <a:endParaRPr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222500" y="3866019"/>
              <a:ext cx="2038350" cy="409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1ACE3"/>
                  </a:solidFill>
                  <a:latin typeface="Candara"/>
                  <a:ea typeface="Candara"/>
                  <a:cs typeface="Candara"/>
                  <a:sym typeface="Candara"/>
                </a:rPr>
                <a:t>Lower</a:t>
              </a:r>
              <a:endParaRPr/>
            </a:p>
          </p:txBody>
        </p:sp>
      </p:grpSp>
      <p:sp>
        <p:nvSpPr>
          <p:cNvPr id="384" name="Google Shape;384;p26"/>
          <p:cNvSpPr/>
          <p:nvPr/>
        </p:nvSpPr>
        <p:spPr>
          <a:xfrm flipH="1" rot="5400000">
            <a:off x="671114" y="1556011"/>
            <a:ext cx="905671" cy="2247900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B5E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85" name="Google Shape;385;p26"/>
          <p:cNvGrpSpPr/>
          <p:nvPr/>
        </p:nvGrpSpPr>
        <p:grpSpPr>
          <a:xfrm>
            <a:off x="4810125" y="3866019"/>
            <a:ext cx="2038350" cy="865971"/>
            <a:chOff x="4810125" y="3866019"/>
            <a:chExt cx="2038350" cy="865971"/>
          </a:xfrm>
        </p:grpSpPr>
        <p:sp>
          <p:nvSpPr>
            <p:cNvPr id="386" name="Google Shape;386;p26"/>
            <p:cNvSpPr/>
            <p:nvPr/>
          </p:nvSpPr>
          <p:spPr>
            <a:xfrm>
              <a:off x="5073873" y="4275432"/>
              <a:ext cx="1730375" cy="456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We leverage digital tools, design and words, to become even </a:t>
              </a:r>
              <a:endParaRPr sz="1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4810125" y="3866019"/>
              <a:ext cx="2038350" cy="409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1ACE3"/>
                  </a:solidFill>
                  <a:latin typeface="Candara"/>
                  <a:ea typeface="Candara"/>
                  <a:cs typeface="Candara"/>
                  <a:sym typeface="Candara"/>
                </a:rPr>
                <a:t>Lanage</a:t>
              </a:r>
              <a:endParaRPr b="1" sz="1800">
                <a:solidFill>
                  <a:srgbClr val="31ACE3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88" name="Google Shape;388;p26"/>
          <p:cNvGrpSpPr/>
          <p:nvPr/>
        </p:nvGrpSpPr>
        <p:grpSpPr>
          <a:xfrm>
            <a:off x="942975" y="1305326"/>
            <a:ext cx="2038350" cy="918078"/>
            <a:chOff x="942975" y="1305326"/>
            <a:chExt cx="2038350" cy="918078"/>
          </a:xfrm>
        </p:grpSpPr>
        <p:sp>
          <p:nvSpPr>
            <p:cNvPr id="389" name="Google Shape;389;p26"/>
            <p:cNvSpPr/>
            <p:nvPr/>
          </p:nvSpPr>
          <p:spPr>
            <a:xfrm>
              <a:off x="1226517" y="1305326"/>
              <a:ext cx="1730375" cy="456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We leverage digital tools, design and words, to become</a:t>
              </a:r>
              <a:endParaRPr sz="1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942975" y="1712257"/>
              <a:ext cx="2038350" cy="51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1ACE3"/>
                  </a:solidFill>
                  <a:latin typeface="Candara"/>
                  <a:ea typeface="Candara"/>
                  <a:cs typeface="Candara"/>
                  <a:sym typeface="Candara"/>
                </a:rPr>
                <a:t>Add</a:t>
              </a:r>
              <a:endParaRPr/>
            </a:p>
          </p:txBody>
        </p:sp>
      </p:grpSp>
      <p:grpSp>
        <p:nvGrpSpPr>
          <p:cNvPr id="391" name="Google Shape;391;p26"/>
          <p:cNvGrpSpPr/>
          <p:nvPr/>
        </p:nvGrpSpPr>
        <p:grpSpPr>
          <a:xfrm>
            <a:off x="3514725" y="1305326"/>
            <a:ext cx="2038350" cy="918078"/>
            <a:chOff x="3514725" y="1305326"/>
            <a:chExt cx="2038350" cy="918078"/>
          </a:xfrm>
        </p:grpSpPr>
        <p:sp>
          <p:nvSpPr>
            <p:cNvPr id="392" name="Google Shape;392;p26"/>
            <p:cNvSpPr/>
            <p:nvPr/>
          </p:nvSpPr>
          <p:spPr>
            <a:xfrm>
              <a:off x="3798267" y="1305326"/>
              <a:ext cx="1730375" cy="456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9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Simple &amp; Smooth, exactly how purchasing experiences</a:t>
              </a:r>
              <a:endParaRPr sz="119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3514725" y="1712257"/>
              <a:ext cx="2038350" cy="51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1ACE3"/>
                  </a:solidFill>
                  <a:latin typeface="Candara"/>
                  <a:ea typeface="Candara"/>
                  <a:cs typeface="Candara"/>
                  <a:sym typeface="Candara"/>
                </a:rPr>
                <a:t>Accept</a:t>
              </a:r>
              <a:endParaRPr/>
            </a:p>
          </p:txBody>
        </p:sp>
      </p:grpSp>
      <p:grpSp>
        <p:nvGrpSpPr>
          <p:cNvPr id="394" name="Google Shape;394;p26"/>
          <p:cNvGrpSpPr/>
          <p:nvPr/>
        </p:nvGrpSpPr>
        <p:grpSpPr>
          <a:xfrm>
            <a:off x="6086475" y="1305326"/>
            <a:ext cx="2038350" cy="918078"/>
            <a:chOff x="6086475" y="1305326"/>
            <a:chExt cx="2038350" cy="918078"/>
          </a:xfrm>
        </p:grpSpPr>
        <p:sp>
          <p:nvSpPr>
            <p:cNvPr id="395" name="Google Shape;395;p26"/>
            <p:cNvSpPr/>
            <p:nvPr/>
          </p:nvSpPr>
          <p:spPr>
            <a:xfrm>
              <a:off x="6370017" y="1305326"/>
              <a:ext cx="1730375" cy="456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 Moving from creative ideas to solid strategy </a:t>
              </a:r>
              <a:endParaRPr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6086475" y="1712257"/>
              <a:ext cx="2038350" cy="51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1ACE3"/>
                  </a:solidFill>
                  <a:latin typeface="Candara"/>
                  <a:ea typeface="Candara"/>
                  <a:cs typeface="Candara"/>
                  <a:sym typeface="Candara"/>
                </a:rPr>
                <a:t>Occupation</a:t>
              </a:r>
              <a:endParaRPr/>
            </a:p>
          </p:txBody>
        </p:sp>
      </p:grpSp>
      <p:sp>
        <p:nvSpPr>
          <p:cNvPr id="397" name="Google Shape;397;p26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27"/>
          <p:cNvGrpSpPr/>
          <p:nvPr/>
        </p:nvGrpSpPr>
        <p:grpSpPr>
          <a:xfrm>
            <a:off x="4038614" y="1616974"/>
            <a:ext cx="990574" cy="954776"/>
            <a:chOff x="2743248" y="1276384"/>
            <a:chExt cx="711200" cy="685499"/>
          </a:xfrm>
        </p:grpSpPr>
        <p:sp>
          <p:nvSpPr>
            <p:cNvPr id="405" name="Google Shape;405;p27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4800"/>
                <a:buFont typeface="Arial"/>
                <a:buNone/>
              </a:pPr>
              <a:r>
                <a:t/>
              </a:r>
              <a:endParaRPr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06" name="Google Shape;406;p27"/>
            <p:cNvSpPr txBox="1"/>
            <p:nvPr/>
          </p:nvSpPr>
          <p:spPr>
            <a:xfrm>
              <a:off x="2856467" y="1342916"/>
              <a:ext cx="540004" cy="55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b="1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07" name="Google Shape;407;p27"/>
          <p:cNvSpPr txBox="1"/>
          <p:nvPr/>
        </p:nvSpPr>
        <p:spPr>
          <a:xfrm>
            <a:off x="152516" y="2629751"/>
            <a:ext cx="8762770" cy="6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OUR VALUES</a:t>
            </a:r>
            <a:endParaRPr b="1" sz="40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8"/>
          <p:cNvGrpSpPr/>
          <p:nvPr/>
        </p:nvGrpSpPr>
        <p:grpSpPr>
          <a:xfrm>
            <a:off x="971600" y="1661362"/>
            <a:ext cx="1401761" cy="1400176"/>
            <a:chOff x="971600" y="1661362"/>
            <a:chExt cx="1401761" cy="1400176"/>
          </a:xfrm>
        </p:grpSpPr>
        <p:sp>
          <p:nvSpPr>
            <p:cNvPr id="414" name="Google Shape;414;p28"/>
            <p:cNvSpPr/>
            <p:nvPr/>
          </p:nvSpPr>
          <p:spPr>
            <a:xfrm>
              <a:off x="971600" y="1669301"/>
              <a:ext cx="1393825" cy="1392237"/>
            </a:xfrm>
            <a:custGeom>
              <a:rect b="b" l="l" r="r" t="t"/>
              <a:pathLst>
                <a:path extrusionOk="0" h="942" w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>
              <a:gsLst>
                <a:gs pos="0">
                  <a:srgbClr val="FD7DA7"/>
                </a:gs>
                <a:gs pos="100000">
                  <a:srgbClr val="FC629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72000" spcFirstLastPara="1" rIns="72000" wrap="square" tIns="32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Advise</a:t>
              </a:r>
              <a:endParaRPr b="1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1849486" y="2721812"/>
              <a:ext cx="425450" cy="339725"/>
            </a:xfrm>
            <a:custGeom>
              <a:rect b="b" l="l" r="r" t="t"/>
              <a:pathLst>
                <a:path extrusionOk="0" h="231" w="288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>
              <a:gsLst>
                <a:gs pos="0">
                  <a:srgbClr val="FD7DA7"/>
                </a:gs>
                <a:gs pos="100000">
                  <a:srgbClr val="FC629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72000" spcFirstLastPara="1" rIns="72000" wrap="square" tIns="32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971600" y="1661362"/>
              <a:ext cx="1393825" cy="573088"/>
            </a:xfrm>
            <a:custGeom>
              <a:rect b="b" l="l" r="r" t="t"/>
              <a:pathLst>
                <a:path extrusionOk="0" h="388" w="942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>
              <a:gsLst>
                <a:gs pos="0">
                  <a:srgbClr val="FD7DA7">
                    <a:alpha val="0"/>
                  </a:srgbClr>
                </a:gs>
                <a:gs pos="100000">
                  <a:srgbClr val="FC6295"/>
                </a:gs>
              </a:gsLst>
              <a:lin ang="5400000" scaled="0"/>
            </a:gra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1946323" y="2634501"/>
              <a:ext cx="427038" cy="427037"/>
            </a:xfrm>
            <a:custGeom>
              <a:rect b="b" l="l" r="r" t="t"/>
              <a:pathLst>
                <a:path extrusionOk="0" h="288" w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CDCD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18" name="Google Shape;418;p28"/>
          <p:cNvSpPr txBox="1"/>
          <p:nvPr/>
        </p:nvSpPr>
        <p:spPr>
          <a:xfrm>
            <a:off x="971600" y="3201238"/>
            <a:ext cx="13804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Sometimes it's easier to go old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19" name="Google Shape;419;p28"/>
          <p:cNvGrpSpPr/>
          <p:nvPr/>
        </p:nvGrpSpPr>
        <p:grpSpPr>
          <a:xfrm>
            <a:off x="2890886" y="1661362"/>
            <a:ext cx="1401764" cy="1400176"/>
            <a:chOff x="2890886" y="1661362"/>
            <a:chExt cx="1401764" cy="1400176"/>
          </a:xfrm>
        </p:grpSpPr>
        <p:sp>
          <p:nvSpPr>
            <p:cNvPr id="420" name="Google Shape;420;p28"/>
            <p:cNvSpPr/>
            <p:nvPr/>
          </p:nvSpPr>
          <p:spPr>
            <a:xfrm>
              <a:off x="2890888" y="1669301"/>
              <a:ext cx="1392237" cy="1392237"/>
            </a:xfrm>
            <a:custGeom>
              <a:rect b="b" l="l" r="r" t="t"/>
              <a:pathLst>
                <a:path extrusionOk="0" h="942" w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>
              <a:gsLst>
                <a:gs pos="0">
                  <a:srgbClr val="8ECC4B"/>
                </a:gs>
                <a:gs pos="100000">
                  <a:srgbClr val="78B6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72000" spcFirstLastPara="1" rIns="72000" wrap="square" tIns="32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Agenda</a:t>
              </a:r>
              <a:endParaRPr b="1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3768773" y="2720226"/>
              <a:ext cx="425450" cy="341312"/>
            </a:xfrm>
            <a:custGeom>
              <a:rect b="b" l="l" r="r" t="t"/>
              <a:pathLst>
                <a:path extrusionOk="0" h="231" w="288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>
              <a:gsLst>
                <a:gs pos="0">
                  <a:srgbClr val="8ECC4B"/>
                </a:gs>
                <a:gs pos="100000">
                  <a:srgbClr val="78B6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72000" spcFirstLastPara="1" rIns="72000" wrap="square" tIns="32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890886" y="1661362"/>
              <a:ext cx="1393825" cy="573088"/>
            </a:xfrm>
            <a:custGeom>
              <a:rect b="b" l="l" r="r" t="t"/>
              <a:pathLst>
                <a:path extrusionOk="0" h="388" w="942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>
              <a:gsLst>
                <a:gs pos="0">
                  <a:srgbClr val="8ECC4B"/>
                </a:gs>
                <a:gs pos="100000">
                  <a:srgbClr val="78B634"/>
                </a:gs>
              </a:gsLst>
              <a:lin ang="5400000" scaled="0"/>
            </a:gra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b="1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3865613" y="2636087"/>
              <a:ext cx="427037" cy="425451"/>
            </a:xfrm>
            <a:custGeom>
              <a:rect b="b" l="l" r="r" t="t"/>
              <a:pathLst>
                <a:path extrusionOk="0" h="288" w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CDCD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24" name="Google Shape;424;p28"/>
          <p:cNvSpPr txBox="1"/>
          <p:nvPr/>
        </p:nvSpPr>
        <p:spPr>
          <a:xfrm>
            <a:off x="2987824" y="3201238"/>
            <a:ext cx="133332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 Your audience relate and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25" name="Google Shape;425;p28"/>
          <p:cNvGrpSpPr/>
          <p:nvPr/>
        </p:nvGrpSpPr>
        <p:grpSpPr>
          <a:xfrm>
            <a:off x="4810173" y="1661362"/>
            <a:ext cx="1401763" cy="1400176"/>
            <a:chOff x="4810173" y="1661362"/>
            <a:chExt cx="1401763" cy="1400176"/>
          </a:xfrm>
        </p:grpSpPr>
        <p:sp>
          <p:nvSpPr>
            <p:cNvPr id="426" name="Google Shape;426;p28"/>
            <p:cNvSpPr/>
            <p:nvPr/>
          </p:nvSpPr>
          <p:spPr>
            <a:xfrm>
              <a:off x="4810173" y="1669301"/>
              <a:ext cx="1392238" cy="1392237"/>
            </a:xfrm>
            <a:custGeom>
              <a:rect b="b" l="l" r="r" t="t"/>
              <a:pathLst>
                <a:path extrusionOk="0" h="942" w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>
              <a:gsLst>
                <a:gs pos="0">
                  <a:srgbClr val="50BDCC"/>
                </a:gs>
                <a:gs pos="100000">
                  <a:srgbClr val="38B2C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72000" spcFirstLastPara="1" rIns="72000" wrap="square" tIns="32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Apply</a:t>
              </a:r>
              <a:endParaRPr b="1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686473" y="2720226"/>
              <a:ext cx="427038" cy="341312"/>
            </a:xfrm>
            <a:custGeom>
              <a:rect b="b" l="l" r="r" t="t"/>
              <a:pathLst>
                <a:path extrusionOk="0" h="231" w="288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>
              <a:gsLst>
                <a:gs pos="0">
                  <a:srgbClr val="50BDCC"/>
                </a:gs>
                <a:gs pos="100000">
                  <a:srgbClr val="38B2C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0" lIns="72000" spcFirstLastPara="1" rIns="72000" wrap="square" tIns="32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4810173" y="1661362"/>
              <a:ext cx="1392238" cy="573088"/>
            </a:xfrm>
            <a:custGeom>
              <a:rect b="b" l="l" r="r" t="t"/>
              <a:pathLst>
                <a:path extrusionOk="0" h="388" w="942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>
              <a:gsLst>
                <a:gs pos="0">
                  <a:srgbClr val="50BDCC"/>
                </a:gs>
                <a:gs pos="100000">
                  <a:srgbClr val="38B2C2"/>
                </a:gs>
              </a:gsLst>
              <a:lin ang="5400000" scaled="0"/>
            </a:gra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b="1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784898" y="2636087"/>
              <a:ext cx="427038" cy="425451"/>
            </a:xfrm>
            <a:custGeom>
              <a:rect b="b" l="l" r="r" t="t"/>
              <a:pathLst>
                <a:path extrusionOk="0" h="288" w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CDCD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30" name="Google Shape;430;p28"/>
          <p:cNvSpPr txBox="1"/>
          <p:nvPr/>
        </p:nvSpPr>
        <p:spPr>
          <a:xfrm>
            <a:off x="4860032" y="3201238"/>
            <a:ext cx="1270000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Sometimes it's easier to go old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31" name="Google Shape;431;p28"/>
          <p:cNvGrpSpPr/>
          <p:nvPr/>
        </p:nvGrpSpPr>
        <p:grpSpPr>
          <a:xfrm>
            <a:off x="6729463" y="1661362"/>
            <a:ext cx="1401762" cy="1400176"/>
            <a:chOff x="6729463" y="1661362"/>
            <a:chExt cx="1401762" cy="1400176"/>
          </a:xfrm>
        </p:grpSpPr>
        <p:sp>
          <p:nvSpPr>
            <p:cNvPr id="432" name="Google Shape;432;p28"/>
            <p:cNvSpPr/>
            <p:nvPr/>
          </p:nvSpPr>
          <p:spPr>
            <a:xfrm>
              <a:off x="6729463" y="1669301"/>
              <a:ext cx="1392237" cy="1392237"/>
            </a:xfrm>
            <a:custGeom>
              <a:rect b="b" l="l" r="r" t="t"/>
              <a:pathLst>
                <a:path extrusionOk="0" h="942" w="942">
                  <a:moveTo>
                    <a:pt x="942" y="654"/>
                  </a:moveTo>
                  <a:cubicBezTo>
                    <a:pt x="942" y="57"/>
                    <a:pt x="942" y="57"/>
                    <a:pt x="942" y="57"/>
                  </a:cubicBezTo>
                  <a:cubicBezTo>
                    <a:pt x="942" y="25"/>
                    <a:pt x="917" y="0"/>
                    <a:pt x="8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16"/>
                    <a:pt x="26" y="942"/>
                    <a:pt x="57" y="942"/>
                  </a:cubicBezTo>
                  <a:cubicBezTo>
                    <a:pt x="654" y="942"/>
                    <a:pt x="654" y="942"/>
                    <a:pt x="654" y="942"/>
                  </a:cubicBezTo>
                  <a:lnTo>
                    <a:pt x="942" y="654"/>
                  </a:lnTo>
                  <a:close/>
                </a:path>
              </a:pathLst>
            </a:custGeom>
            <a:gradFill>
              <a:gsLst>
                <a:gs pos="0">
                  <a:srgbClr val="FEE38C"/>
                </a:gs>
                <a:gs pos="100000">
                  <a:srgbClr val="FECE3D"/>
                </a:gs>
              </a:gsLst>
              <a:lin ang="5400000" scaled="0"/>
            </a:gradFill>
            <a:ln>
              <a:noFill/>
            </a:ln>
          </p:spPr>
          <p:txBody>
            <a:bodyPr anchorCtr="1" anchor="ctr" bIns="0" lIns="72000" spcFirstLastPara="1" rIns="72000" wrap="square" tIns="32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Approve</a:t>
              </a:r>
              <a:endParaRPr b="1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7605763" y="2720226"/>
              <a:ext cx="427037" cy="341312"/>
            </a:xfrm>
            <a:custGeom>
              <a:rect b="b" l="l" r="r" t="t"/>
              <a:pathLst>
                <a:path extrusionOk="0" h="231" w="288">
                  <a:moveTo>
                    <a:pt x="0" y="57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57" y="231"/>
                    <a:pt x="57" y="231"/>
                    <a:pt x="57" y="23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lose/>
                </a:path>
              </a:pathLst>
            </a:custGeom>
            <a:gradFill>
              <a:gsLst>
                <a:gs pos="0">
                  <a:srgbClr val="FEE38C"/>
                </a:gs>
                <a:gs pos="100000">
                  <a:srgbClr val="FECE3D"/>
                </a:gs>
              </a:gsLst>
              <a:lin ang="5400000" scaled="0"/>
            </a:gradFill>
            <a:ln>
              <a:noFill/>
            </a:ln>
          </p:spPr>
          <p:txBody>
            <a:bodyPr anchorCtr="1" anchor="ctr" bIns="0" lIns="72000" spcFirstLastPara="1" rIns="72000" wrap="square" tIns="32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729463" y="1661362"/>
              <a:ext cx="1392237" cy="573088"/>
            </a:xfrm>
            <a:custGeom>
              <a:rect b="b" l="l" r="r" t="t"/>
              <a:pathLst>
                <a:path extrusionOk="0" h="388" w="942">
                  <a:moveTo>
                    <a:pt x="88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09" y="376"/>
                    <a:pt x="232" y="388"/>
                    <a:pt x="362" y="388"/>
                  </a:cubicBezTo>
                  <a:cubicBezTo>
                    <a:pt x="589" y="388"/>
                    <a:pt x="794" y="350"/>
                    <a:pt x="942" y="287"/>
                  </a:cubicBezTo>
                  <a:cubicBezTo>
                    <a:pt x="942" y="57"/>
                    <a:pt x="942" y="57"/>
                    <a:pt x="942" y="57"/>
                  </a:cubicBezTo>
                  <a:cubicBezTo>
                    <a:pt x="942" y="26"/>
                    <a:pt x="917" y="0"/>
                    <a:pt x="885" y="0"/>
                  </a:cubicBezTo>
                  <a:close/>
                </a:path>
              </a:pathLst>
            </a:custGeom>
            <a:gradFill>
              <a:gsLst>
                <a:gs pos="0">
                  <a:srgbClr val="FEE38C"/>
                </a:gs>
                <a:gs pos="100000">
                  <a:srgbClr val="FECE3D"/>
                </a:gs>
              </a:gsLst>
              <a:lin ang="5400000" scaled="0"/>
            </a:gra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b="1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7704188" y="2636087"/>
              <a:ext cx="427037" cy="425451"/>
            </a:xfrm>
            <a:custGeom>
              <a:rect b="b" l="l" r="r" t="t"/>
              <a:pathLst>
                <a:path extrusionOk="0" h="288" w="288">
                  <a:moveTo>
                    <a:pt x="28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2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CDCDC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36" name="Google Shape;436;p28"/>
          <p:cNvSpPr txBox="1"/>
          <p:nvPr/>
        </p:nvSpPr>
        <p:spPr>
          <a:xfrm>
            <a:off x="6861223" y="3201238"/>
            <a:ext cx="1270002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 Your audience relate and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7" name="Google Shape;437;p28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986605" y="3201238"/>
            <a:ext cx="13804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Sometimes it's easier to go old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3002829" y="3201238"/>
            <a:ext cx="133332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 Your audience relate and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4875037" y="3201238"/>
            <a:ext cx="1270000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Sometimes it's easier to go old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9"/>
          <p:cNvGrpSpPr/>
          <p:nvPr/>
        </p:nvGrpSpPr>
        <p:grpSpPr>
          <a:xfrm>
            <a:off x="1400176" y="1654969"/>
            <a:ext cx="2035175" cy="1445419"/>
            <a:chOff x="1400176" y="1654969"/>
            <a:chExt cx="2035175" cy="1445419"/>
          </a:xfrm>
        </p:grpSpPr>
        <p:sp>
          <p:nvSpPr>
            <p:cNvPr id="447" name="Google Shape;447;p29"/>
            <p:cNvSpPr/>
            <p:nvPr/>
          </p:nvSpPr>
          <p:spPr>
            <a:xfrm>
              <a:off x="1428751" y="1654969"/>
              <a:ext cx="1979613" cy="565547"/>
            </a:xfrm>
            <a:prstGeom prst="rect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Budget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1400176" y="2440782"/>
              <a:ext cx="2035175" cy="659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The user can demonstrate on a projector or computer</a:t>
              </a:r>
              <a:endParaRPr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 flipH="1" rot="10800000">
              <a:off x="1439864" y="2353866"/>
              <a:ext cx="1957387" cy="32147"/>
            </a:xfrm>
            <a:prstGeom prst="ellipse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29"/>
          <p:cNvGrpSpPr/>
          <p:nvPr/>
        </p:nvGrpSpPr>
        <p:grpSpPr>
          <a:xfrm>
            <a:off x="4610101" y="1654969"/>
            <a:ext cx="2035175" cy="1445419"/>
            <a:chOff x="4610101" y="1654969"/>
            <a:chExt cx="2035175" cy="1445419"/>
          </a:xfrm>
        </p:grpSpPr>
        <p:sp>
          <p:nvSpPr>
            <p:cNvPr id="451" name="Google Shape;451;p29"/>
            <p:cNvSpPr/>
            <p:nvPr/>
          </p:nvSpPr>
          <p:spPr>
            <a:xfrm>
              <a:off x="4638676" y="1654969"/>
              <a:ext cx="1978025" cy="565547"/>
            </a:xfrm>
            <a:prstGeom prst="rect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Bill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4610101" y="2440782"/>
              <a:ext cx="2035175" cy="659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The user can make a presentation</a:t>
              </a:r>
              <a:endParaRPr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 flipH="1" rot="10800000">
              <a:off x="4648200" y="2353866"/>
              <a:ext cx="1957388" cy="32147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29"/>
          <p:cNvGrpSpPr/>
          <p:nvPr/>
        </p:nvGrpSpPr>
        <p:grpSpPr>
          <a:xfrm>
            <a:off x="3005139" y="3045619"/>
            <a:ext cx="2035175" cy="1445419"/>
            <a:chOff x="3005139" y="3045619"/>
            <a:chExt cx="2035175" cy="1445419"/>
          </a:xfrm>
        </p:grpSpPr>
        <p:sp>
          <p:nvSpPr>
            <p:cNvPr id="455" name="Google Shape;455;p29"/>
            <p:cNvSpPr/>
            <p:nvPr/>
          </p:nvSpPr>
          <p:spPr>
            <a:xfrm>
              <a:off x="3033714" y="3045619"/>
              <a:ext cx="1978025" cy="565547"/>
            </a:xfrm>
            <a:prstGeom prst="rect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Brand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005139" y="3831432"/>
              <a:ext cx="2035175" cy="659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The user can make a presentation</a:t>
              </a:r>
              <a:endParaRPr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 flipH="1" rot="10800000">
              <a:off x="3043239" y="3743325"/>
              <a:ext cx="1958975" cy="3333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9"/>
          <p:cNvGrpSpPr/>
          <p:nvPr/>
        </p:nvGrpSpPr>
        <p:grpSpPr>
          <a:xfrm>
            <a:off x="6213476" y="3045619"/>
            <a:ext cx="2036763" cy="1445419"/>
            <a:chOff x="6213476" y="3045619"/>
            <a:chExt cx="2036763" cy="1445419"/>
          </a:xfrm>
        </p:grpSpPr>
        <p:sp>
          <p:nvSpPr>
            <p:cNvPr id="459" name="Google Shape;459;p29"/>
            <p:cNvSpPr/>
            <p:nvPr/>
          </p:nvSpPr>
          <p:spPr>
            <a:xfrm>
              <a:off x="6242051" y="3045619"/>
              <a:ext cx="1978025" cy="565547"/>
            </a:xfrm>
            <a:prstGeom prst="rect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Authorize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6213476" y="3831432"/>
              <a:ext cx="2036763" cy="659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The user can demonstrate on a projector or computer</a:t>
              </a:r>
              <a:endParaRPr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 flipH="1" rot="10800000">
              <a:off x="6253164" y="3743325"/>
              <a:ext cx="1957387" cy="33338"/>
            </a:xfrm>
            <a:prstGeom prst="ellipse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29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0"/>
          <p:cNvGrpSpPr/>
          <p:nvPr/>
        </p:nvGrpSpPr>
        <p:grpSpPr>
          <a:xfrm>
            <a:off x="3269014" y="1050523"/>
            <a:ext cx="2961085" cy="3266190"/>
            <a:chOff x="3098007" y="1570305"/>
            <a:chExt cx="2961085" cy="2502452"/>
          </a:xfrm>
        </p:grpSpPr>
        <p:sp>
          <p:nvSpPr>
            <p:cNvPr id="469" name="Google Shape;469;p30"/>
            <p:cNvSpPr/>
            <p:nvPr/>
          </p:nvSpPr>
          <p:spPr>
            <a:xfrm>
              <a:off x="4786314" y="1825103"/>
              <a:ext cx="1272778" cy="1208187"/>
            </a:xfrm>
            <a:custGeom>
              <a:rect b="b" l="l" r="r" t="t"/>
              <a:pathLst>
                <a:path extrusionOk="0" h="2148428" w="1697010">
                  <a:moveTo>
                    <a:pt x="33935" y="0"/>
                  </a:moveTo>
                  <a:cubicBezTo>
                    <a:pt x="239955" y="34009"/>
                    <a:pt x="440246" y="107805"/>
                    <a:pt x="625209" y="218280"/>
                  </a:cubicBezTo>
                  <a:cubicBezTo>
                    <a:pt x="1149398" y="531372"/>
                    <a:pt x="1472579" y="1092545"/>
                    <a:pt x="1482056" y="1699788"/>
                  </a:cubicBezTo>
                  <a:lnTo>
                    <a:pt x="1697010" y="1699788"/>
                  </a:lnTo>
                  <a:lnTo>
                    <a:pt x="1143693" y="2148428"/>
                  </a:lnTo>
                  <a:lnTo>
                    <a:pt x="637828" y="1699788"/>
                  </a:lnTo>
                  <a:lnTo>
                    <a:pt x="867302" y="1699788"/>
                  </a:lnTo>
                  <a:cubicBezTo>
                    <a:pt x="859306" y="1308026"/>
                    <a:pt x="649377" y="946969"/>
                    <a:pt x="310771" y="744724"/>
                  </a:cubicBezTo>
                  <a:cubicBezTo>
                    <a:pt x="212707" y="686152"/>
                    <a:pt x="108032" y="643397"/>
                    <a:pt x="0" y="617910"/>
                  </a:cubicBezTo>
                  <a:lnTo>
                    <a:pt x="280602" y="302003"/>
                  </a:lnTo>
                  <a:close/>
                </a:path>
              </a:pathLst>
            </a:custGeom>
            <a:solidFill>
              <a:srgbClr val="23A3DF"/>
            </a:solidFill>
            <a:ln>
              <a:noFill/>
            </a:ln>
          </p:spPr>
          <p:txBody>
            <a:bodyPr anchorCtr="0" anchor="b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 rot="3577600">
              <a:off x="3836552" y="1761764"/>
              <a:ext cx="1547100" cy="20628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Calculate</a:t>
              </a: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3278981" y="1687586"/>
              <a:ext cx="1613298" cy="954584"/>
            </a:xfrm>
            <a:custGeom>
              <a:rect b="b" l="l" r="r" t="t"/>
              <a:pathLst>
                <a:path extrusionOk="0" h="1697787" w="2150110">
                  <a:moveTo>
                    <a:pt x="1701470" y="0"/>
                  </a:moveTo>
                  <a:lnTo>
                    <a:pt x="2150110" y="553317"/>
                  </a:lnTo>
                  <a:lnTo>
                    <a:pt x="1701470" y="1059182"/>
                  </a:lnTo>
                  <a:lnTo>
                    <a:pt x="1701470" y="829708"/>
                  </a:lnTo>
                  <a:cubicBezTo>
                    <a:pt x="1309708" y="837704"/>
                    <a:pt x="948651" y="1047633"/>
                    <a:pt x="746406" y="1386239"/>
                  </a:cubicBezTo>
                  <a:cubicBezTo>
                    <a:pt x="687727" y="1484483"/>
                    <a:pt x="644923" y="1589361"/>
                    <a:pt x="620466" y="1697787"/>
                  </a:cubicBezTo>
                  <a:lnTo>
                    <a:pt x="303685" y="1416408"/>
                  </a:lnTo>
                  <a:lnTo>
                    <a:pt x="0" y="1664449"/>
                  </a:lnTo>
                  <a:cubicBezTo>
                    <a:pt x="35261" y="1458221"/>
                    <a:pt x="109165" y="1257301"/>
                    <a:pt x="219962" y="1071801"/>
                  </a:cubicBezTo>
                  <a:cubicBezTo>
                    <a:pt x="533054" y="547612"/>
                    <a:pt x="1094227" y="224431"/>
                    <a:pt x="1701470" y="214954"/>
                  </a:cubicBezTo>
                  <a:close/>
                </a:path>
              </a:pathLst>
            </a:cu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 rot="-1822400">
              <a:off x="3515201" y="2000564"/>
              <a:ext cx="2062800" cy="1547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Certification</a:t>
              </a:r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3098007" y="2562694"/>
              <a:ext cx="1272779" cy="1209974"/>
            </a:xfrm>
            <a:custGeom>
              <a:rect b="b" l="l" r="r" t="t"/>
              <a:pathLst>
                <a:path extrusionOk="0" h="2150709" w="1697153">
                  <a:moveTo>
                    <a:pt x="553317" y="0"/>
                  </a:moveTo>
                  <a:lnTo>
                    <a:pt x="1059182" y="448640"/>
                  </a:lnTo>
                  <a:lnTo>
                    <a:pt x="829708" y="448640"/>
                  </a:lnTo>
                  <a:cubicBezTo>
                    <a:pt x="837704" y="840402"/>
                    <a:pt x="1047633" y="1201459"/>
                    <a:pt x="1386239" y="1403704"/>
                  </a:cubicBezTo>
                  <a:cubicBezTo>
                    <a:pt x="1484322" y="1462287"/>
                    <a:pt x="1589018" y="1505047"/>
                    <a:pt x="1697153" y="1530355"/>
                  </a:cubicBezTo>
                  <a:lnTo>
                    <a:pt x="1416407" y="1846425"/>
                  </a:lnTo>
                  <a:lnTo>
                    <a:pt x="1664937" y="2150709"/>
                  </a:lnTo>
                  <a:cubicBezTo>
                    <a:pt x="1458510" y="2114956"/>
                    <a:pt x="1257435" y="2041026"/>
                    <a:pt x="1071801" y="1930149"/>
                  </a:cubicBezTo>
                  <a:cubicBezTo>
                    <a:pt x="547612" y="1617056"/>
                    <a:pt x="224431" y="1055883"/>
                    <a:pt x="214954" y="448640"/>
                  </a:cubicBezTo>
                  <a:lnTo>
                    <a:pt x="0" y="448640"/>
                  </a:lnTo>
                  <a:close/>
                </a:path>
              </a:pathLst>
            </a:cu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 rot="3237033">
              <a:off x="3696852" y="1771289"/>
              <a:ext cx="1547100" cy="20628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Cancel</a:t>
              </a:r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264820" y="2953815"/>
              <a:ext cx="1612106" cy="954584"/>
            </a:xfrm>
            <a:custGeom>
              <a:rect b="b" l="l" r="r" t="t"/>
              <a:pathLst>
                <a:path extrusionOk="0" h="1697681" w="2150053">
                  <a:moveTo>
                    <a:pt x="1529760" y="0"/>
                  </a:moveTo>
                  <a:lnTo>
                    <a:pt x="1846425" y="281275"/>
                  </a:lnTo>
                  <a:lnTo>
                    <a:pt x="2150053" y="33280"/>
                  </a:lnTo>
                  <a:cubicBezTo>
                    <a:pt x="2114837" y="239493"/>
                    <a:pt x="2040936" y="440395"/>
                    <a:pt x="1930148" y="625880"/>
                  </a:cubicBezTo>
                  <a:cubicBezTo>
                    <a:pt x="1617056" y="1150069"/>
                    <a:pt x="1055883" y="1473250"/>
                    <a:pt x="448640" y="1482727"/>
                  </a:cubicBezTo>
                  <a:lnTo>
                    <a:pt x="448640" y="1697681"/>
                  </a:lnTo>
                  <a:lnTo>
                    <a:pt x="0" y="1144364"/>
                  </a:lnTo>
                  <a:lnTo>
                    <a:pt x="448640" y="638499"/>
                  </a:lnTo>
                  <a:lnTo>
                    <a:pt x="448640" y="867973"/>
                  </a:lnTo>
                  <a:cubicBezTo>
                    <a:pt x="840402" y="859977"/>
                    <a:pt x="1201459" y="650048"/>
                    <a:pt x="1403704" y="311442"/>
                  </a:cubicBezTo>
                  <a:cubicBezTo>
                    <a:pt x="1462369" y="213222"/>
                    <a:pt x="1505166" y="108371"/>
                    <a:pt x="1529760" y="0"/>
                  </a:cubicBezTo>
                  <a:close/>
                </a:path>
              </a:pathLst>
            </a:custGeom>
            <a:solidFill>
              <a:srgbClr val="F57E1B"/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-35321" lvl="0" marL="136922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 rot="-2036427">
              <a:off x="3596160" y="2081593"/>
              <a:ext cx="2062800" cy="1547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Buy</a:t>
              </a:r>
            </a:p>
          </p:txBody>
        </p:sp>
      </p:grpSp>
      <p:cxnSp>
        <p:nvCxnSpPr>
          <p:cNvPr id="477" name="Google Shape;477;p30"/>
          <p:cNvCxnSpPr/>
          <p:nvPr/>
        </p:nvCxnSpPr>
        <p:spPr>
          <a:xfrm>
            <a:off x="1646663" y="1611540"/>
            <a:ext cx="2383001" cy="0"/>
          </a:xfrm>
          <a:prstGeom prst="straightConnector1">
            <a:avLst/>
          </a:prstGeom>
          <a:noFill/>
          <a:ln cap="flat" cmpd="sng" w="9525">
            <a:solidFill>
              <a:srgbClr val="71B657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478" name="Google Shape;478;p30"/>
          <p:cNvCxnSpPr/>
          <p:nvPr/>
        </p:nvCxnSpPr>
        <p:spPr>
          <a:xfrm>
            <a:off x="5736761" y="1877874"/>
            <a:ext cx="2313872" cy="0"/>
          </a:xfrm>
          <a:prstGeom prst="straightConnector1">
            <a:avLst/>
          </a:prstGeom>
          <a:noFill/>
          <a:ln cap="flat" cmpd="sng" w="9525">
            <a:solidFill>
              <a:srgbClr val="23A3DF"/>
            </a:solidFill>
            <a:prstDash val="dash"/>
            <a:round/>
            <a:headEnd len="sm" w="sm" type="none"/>
            <a:tailEnd len="med" w="med" type="oval"/>
          </a:ln>
        </p:spPr>
      </p:cxnSp>
      <p:cxnSp>
        <p:nvCxnSpPr>
          <p:cNvPr id="479" name="Google Shape;479;p30"/>
          <p:cNvCxnSpPr/>
          <p:nvPr/>
        </p:nvCxnSpPr>
        <p:spPr>
          <a:xfrm>
            <a:off x="1317064" y="3055641"/>
            <a:ext cx="2250816" cy="0"/>
          </a:xfrm>
          <a:prstGeom prst="straightConnector1">
            <a:avLst/>
          </a:prstGeom>
          <a:noFill/>
          <a:ln cap="flat" cmpd="sng" w="9525">
            <a:solidFill>
              <a:srgbClr val="AE43A0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480" name="Google Shape;480;p30"/>
          <p:cNvCxnSpPr/>
          <p:nvPr/>
        </p:nvCxnSpPr>
        <p:spPr>
          <a:xfrm>
            <a:off x="5465012" y="3376120"/>
            <a:ext cx="2313872" cy="0"/>
          </a:xfrm>
          <a:prstGeom prst="straightConnector1">
            <a:avLst/>
          </a:prstGeom>
          <a:noFill/>
          <a:ln cap="flat" cmpd="sng" w="9525">
            <a:solidFill>
              <a:srgbClr val="F57E1B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481" name="Google Shape;481;p30"/>
          <p:cNvSpPr txBox="1"/>
          <p:nvPr/>
        </p:nvSpPr>
        <p:spPr>
          <a:xfrm>
            <a:off x="1536449" y="1755556"/>
            <a:ext cx="2115223" cy="87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We certainly do not forget you as soon as you forget us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1187624" y="3164500"/>
            <a:ext cx="2115223" cy="10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It is a very sad thing that nowadays there is so little useless -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5662713" y="3555756"/>
            <a:ext cx="2115223" cy="907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We certainly do not forget you as soon as you forget us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4" name="Google Shape;484;p30"/>
          <p:cNvSpPr txBox="1"/>
          <p:nvPr/>
        </p:nvSpPr>
        <p:spPr>
          <a:xfrm>
            <a:off x="5967143" y="2012372"/>
            <a:ext cx="2115223" cy="10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It is a very sad thing that nowadays there is so little useless -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5" name="Google Shape;485;p30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31"/>
          <p:cNvCxnSpPr/>
          <p:nvPr/>
        </p:nvCxnSpPr>
        <p:spPr>
          <a:xfrm>
            <a:off x="1371353" y="1547181"/>
            <a:ext cx="2383001" cy="0"/>
          </a:xfrm>
          <a:prstGeom prst="straightConnector1">
            <a:avLst/>
          </a:prstGeom>
          <a:noFill/>
          <a:ln cap="flat" cmpd="sng" w="9525">
            <a:solidFill>
              <a:srgbClr val="AE43A0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492" name="Google Shape;492;p31"/>
          <p:cNvCxnSpPr/>
          <p:nvPr/>
        </p:nvCxnSpPr>
        <p:spPr>
          <a:xfrm>
            <a:off x="5719134" y="2018747"/>
            <a:ext cx="2313872" cy="0"/>
          </a:xfrm>
          <a:prstGeom prst="straightConnector1">
            <a:avLst/>
          </a:prstGeom>
          <a:noFill/>
          <a:ln cap="flat" cmpd="sng" w="9525">
            <a:solidFill>
              <a:srgbClr val="F57E1B"/>
            </a:solidFill>
            <a:prstDash val="dash"/>
            <a:round/>
            <a:headEnd len="sm" w="sm" type="none"/>
            <a:tailEnd len="med" w="med" type="oval"/>
          </a:ln>
        </p:spPr>
      </p:cxnSp>
      <p:cxnSp>
        <p:nvCxnSpPr>
          <p:cNvPr id="493" name="Google Shape;493;p31"/>
          <p:cNvCxnSpPr/>
          <p:nvPr/>
        </p:nvCxnSpPr>
        <p:spPr>
          <a:xfrm>
            <a:off x="971600" y="3232916"/>
            <a:ext cx="2250816" cy="0"/>
          </a:xfrm>
          <a:prstGeom prst="straightConnector1">
            <a:avLst/>
          </a:prstGeom>
          <a:noFill/>
          <a:ln cap="flat" cmpd="sng" w="9525">
            <a:solidFill>
              <a:srgbClr val="23A3DF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494" name="Google Shape;494;p31"/>
          <p:cNvCxnSpPr/>
          <p:nvPr/>
        </p:nvCxnSpPr>
        <p:spPr>
          <a:xfrm>
            <a:off x="5294005" y="3688258"/>
            <a:ext cx="2313872" cy="0"/>
          </a:xfrm>
          <a:prstGeom prst="straightConnector1">
            <a:avLst/>
          </a:prstGeom>
          <a:noFill/>
          <a:ln cap="flat" cmpd="sng" w="9525">
            <a:solidFill>
              <a:srgbClr val="71B657"/>
            </a:solidFill>
            <a:prstDash val="dash"/>
            <a:round/>
            <a:headEnd len="sm" w="sm" type="none"/>
            <a:tailEnd len="med" w="med" type="oval"/>
          </a:ln>
        </p:spPr>
      </p:cxnSp>
      <p:grpSp>
        <p:nvGrpSpPr>
          <p:cNvPr id="495" name="Google Shape;495;p31"/>
          <p:cNvGrpSpPr/>
          <p:nvPr/>
        </p:nvGrpSpPr>
        <p:grpSpPr>
          <a:xfrm>
            <a:off x="2853163" y="1041325"/>
            <a:ext cx="3303094" cy="3209283"/>
            <a:chOff x="2853163" y="1041325"/>
            <a:chExt cx="3303094" cy="3209283"/>
          </a:xfrm>
        </p:grpSpPr>
        <p:sp>
          <p:nvSpPr>
            <p:cNvPr id="496" name="Google Shape;496;p31"/>
            <p:cNvSpPr/>
            <p:nvPr/>
          </p:nvSpPr>
          <p:spPr>
            <a:xfrm rot="-3381873">
              <a:off x="3865819" y="1162291"/>
              <a:ext cx="1053707" cy="1424354"/>
            </a:xfrm>
            <a:custGeom>
              <a:rect b="b" l="l" r="r" t="t"/>
              <a:pathLst>
                <a:path extrusionOk="0" h="1511300" w="125095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rgbClr val="AE43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1"/>
            <p:cNvSpPr txBox="1"/>
            <p:nvPr/>
          </p:nvSpPr>
          <p:spPr>
            <a:xfrm rot="2018127">
              <a:off x="3680477" y="1347598"/>
              <a:ext cx="1424354" cy="1053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0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Complain</a:t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 rot="1955786">
              <a:off x="4767402" y="1863098"/>
              <a:ext cx="1113483" cy="1347889"/>
            </a:xfrm>
            <a:custGeom>
              <a:rect b="b" l="l" r="r" t="t"/>
              <a:pathLst>
                <a:path extrusionOk="0" h="1511300" w="125095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rgbClr val="F57E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1"/>
            <p:cNvSpPr txBox="1"/>
            <p:nvPr/>
          </p:nvSpPr>
          <p:spPr>
            <a:xfrm rot="-3444214">
              <a:off x="4650197" y="1980278"/>
              <a:ext cx="1347889" cy="1113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0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Confirm</a:t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 rot="7109777">
              <a:off x="4148318" y="2735626"/>
              <a:ext cx="1053707" cy="1424354"/>
            </a:xfrm>
            <a:custGeom>
              <a:rect b="b" l="l" r="r" t="t"/>
              <a:pathLst>
                <a:path extrusionOk="0" h="1511300" w="125095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rgbClr val="71B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1"/>
            <p:cNvSpPr txBox="1"/>
            <p:nvPr/>
          </p:nvSpPr>
          <p:spPr>
            <a:xfrm rot="1709777">
              <a:off x="3962976" y="2920948"/>
              <a:ext cx="1424354" cy="1053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00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Choose</a:t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 rot="-8809460">
              <a:off x="3131215" y="2123513"/>
              <a:ext cx="1113483" cy="1347889"/>
            </a:xfrm>
            <a:custGeom>
              <a:rect b="b" l="l" r="r" t="t"/>
              <a:pathLst>
                <a:path extrusionOk="0" h="1511300" w="125095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rgbClr val="23A3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1"/>
            <p:cNvSpPr txBox="1"/>
            <p:nvPr/>
          </p:nvSpPr>
          <p:spPr>
            <a:xfrm rot="-3409460">
              <a:off x="3013997" y="2240703"/>
              <a:ext cx="1347889" cy="1113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800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Complete</a:t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04" name="Google Shape;504;p31"/>
          <p:cNvSpPr txBox="1"/>
          <p:nvPr/>
        </p:nvSpPr>
        <p:spPr>
          <a:xfrm>
            <a:off x="1365442" y="1755217"/>
            <a:ext cx="2115223" cy="87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You have always a profession, pursuits, business of some sort or other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5" name="Google Shape;505;p31"/>
          <p:cNvSpPr txBox="1"/>
          <p:nvPr/>
        </p:nvSpPr>
        <p:spPr>
          <a:xfrm>
            <a:off x="981506" y="3446697"/>
            <a:ext cx="2115223" cy="10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It is, perhaps, our fate rather than our merit. We cannot help ourselves.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6" name="Google Shape;506;p31"/>
          <p:cNvSpPr txBox="1"/>
          <p:nvPr/>
        </p:nvSpPr>
        <p:spPr>
          <a:xfrm>
            <a:off x="5491706" y="3867894"/>
            <a:ext cx="2115223" cy="907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You have always a profession, pursuits, business of some sort or other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7" name="Google Shape;507;p31"/>
          <p:cNvSpPr txBox="1"/>
          <p:nvPr/>
        </p:nvSpPr>
        <p:spPr>
          <a:xfrm>
            <a:off x="5917778" y="2225026"/>
            <a:ext cx="2115223" cy="10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It is, perhaps, our fate rather than our merit. We cannot help ourselves.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8" name="Google Shape;508;p31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2819409" y="1037138"/>
            <a:ext cx="711200" cy="685499"/>
            <a:chOff x="2743248" y="1276384"/>
            <a:chExt cx="711200" cy="685499"/>
          </a:xfrm>
        </p:grpSpPr>
        <p:sp>
          <p:nvSpPr>
            <p:cNvPr id="66" name="Google Shape;66;p14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" name="Google Shape;67;p14"/>
            <p:cNvSpPr txBox="1"/>
            <p:nvPr/>
          </p:nvSpPr>
          <p:spPr>
            <a:xfrm>
              <a:off x="2785300" y="1357523"/>
              <a:ext cx="497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8" name="Google Shape;68;p14"/>
          <p:cNvGrpSpPr/>
          <p:nvPr/>
        </p:nvGrpSpPr>
        <p:grpSpPr>
          <a:xfrm>
            <a:off x="2819409" y="1918741"/>
            <a:ext cx="711200" cy="685499"/>
            <a:chOff x="2743248" y="1276384"/>
            <a:chExt cx="711200" cy="685499"/>
          </a:xfrm>
        </p:grpSpPr>
        <p:sp>
          <p:nvSpPr>
            <p:cNvPr id="69" name="Google Shape;69;p14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2785300" y="1357523"/>
              <a:ext cx="497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2819409" y="2756919"/>
            <a:ext cx="711200" cy="685499"/>
            <a:chOff x="2743248" y="1276384"/>
            <a:chExt cx="711200" cy="685499"/>
          </a:xfrm>
        </p:grpSpPr>
        <p:sp>
          <p:nvSpPr>
            <p:cNvPr id="72" name="Google Shape;72;p14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2785300" y="1357523"/>
              <a:ext cx="497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4" name="Google Shape;74;p14"/>
          <p:cNvGrpSpPr/>
          <p:nvPr/>
        </p:nvGrpSpPr>
        <p:grpSpPr>
          <a:xfrm>
            <a:off x="2819409" y="3595097"/>
            <a:ext cx="711200" cy="685499"/>
            <a:chOff x="2743248" y="1276384"/>
            <a:chExt cx="711200" cy="685499"/>
          </a:xfrm>
        </p:grpSpPr>
        <p:sp>
          <p:nvSpPr>
            <p:cNvPr id="75" name="Google Shape;75;p14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2785300" y="1357523"/>
              <a:ext cx="497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7" name="Google Shape;77;p14"/>
          <p:cNvSpPr txBox="1"/>
          <p:nvPr/>
        </p:nvSpPr>
        <p:spPr>
          <a:xfrm>
            <a:off x="3581463" y="1047790"/>
            <a:ext cx="2971685" cy="5662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Mission</a:t>
            </a:r>
            <a:endParaRPr b="1" sz="32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581463" y="1958173"/>
            <a:ext cx="2971685" cy="5662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Vision</a:t>
            </a:r>
            <a:endParaRPr b="1" sz="32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581463" y="2825131"/>
            <a:ext cx="2971685" cy="5662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Our Values</a:t>
            </a:r>
            <a:endParaRPr b="1" sz="32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581463" y="3692089"/>
            <a:ext cx="2971685" cy="566226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About us</a:t>
            </a:r>
            <a:endParaRPr b="1" sz="32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p32"/>
          <p:cNvGrpSpPr/>
          <p:nvPr/>
        </p:nvGrpSpPr>
        <p:grpSpPr>
          <a:xfrm>
            <a:off x="4038614" y="1616974"/>
            <a:ext cx="990574" cy="954776"/>
            <a:chOff x="2743248" y="1276384"/>
            <a:chExt cx="711200" cy="685499"/>
          </a:xfrm>
        </p:grpSpPr>
        <p:sp>
          <p:nvSpPr>
            <p:cNvPr id="516" name="Google Shape;516;p32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4800"/>
                <a:buFont typeface="Arial"/>
                <a:buNone/>
              </a:pPr>
              <a:r>
                <a:t/>
              </a:r>
              <a:endParaRPr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17" name="Google Shape;517;p32"/>
            <p:cNvSpPr txBox="1"/>
            <p:nvPr/>
          </p:nvSpPr>
          <p:spPr>
            <a:xfrm>
              <a:off x="2856467" y="1342916"/>
              <a:ext cx="566476" cy="55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b="1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18" name="Google Shape;518;p32"/>
          <p:cNvSpPr txBox="1"/>
          <p:nvPr/>
        </p:nvSpPr>
        <p:spPr>
          <a:xfrm>
            <a:off x="152516" y="2629751"/>
            <a:ext cx="8762770" cy="6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ABOUT US</a:t>
            </a:r>
            <a:endParaRPr b="1" sz="40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475" y="1779662"/>
            <a:ext cx="1640499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000" y="1791140"/>
            <a:ext cx="1727200" cy="15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3"/>
          <p:cNvSpPr/>
          <p:nvPr/>
        </p:nvSpPr>
        <p:spPr>
          <a:xfrm>
            <a:off x="755577" y="1411386"/>
            <a:ext cx="2051968" cy="307975"/>
          </a:xfrm>
          <a:prstGeom prst="rect">
            <a:avLst/>
          </a:prstGeom>
          <a:solidFill>
            <a:srgbClr val="23A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Customer</a:t>
            </a:r>
            <a:endParaRPr b="1"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7" name="Google Shape;527;p33"/>
          <p:cNvSpPr/>
          <p:nvPr/>
        </p:nvSpPr>
        <p:spPr>
          <a:xfrm>
            <a:off x="755577" y="1833667"/>
            <a:ext cx="19072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Genius hath electric power which earth can never tame.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8" name="Google Shape;528;p33"/>
          <p:cNvSpPr/>
          <p:nvPr/>
        </p:nvSpPr>
        <p:spPr>
          <a:xfrm>
            <a:off x="755577" y="3121124"/>
            <a:ext cx="2051968" cy="307975"/>
          </a:xfrm>
          <a:prstGeom prst="rect">
            <a:avLst/>
          </a:prstGeom>
          <a:solidFill>
            <a:srgbClr val="71B6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Convince</a:t>
            </a:r>
            <a:endParaRPr b="1" sz="14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9" name="Google Shape;529;p33"/>
          <p:cNvSpPr/>
          <p:nvPr/>
        </p:nvSpPr>
        <p:spPr>
          <a:xfrm>
            <a:off x="755577" y="3561859"/>
            <a:ext cx="19072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Genius hath electric power which earth can never tame.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530" name="Google Shape;530;p33"/>
          <p:cNvCxnSpPr/>
          <p:nvPr/>
        </p:nvCxnSpPr>
        <p:spPr>
          <a:xfrm>
            <a:off x="2951163" y="1411386"/>
            <a:ext cx="0" cy="30607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33"/>
          <p:cNvSpPr txBox="1"/>
          <p:nvPr/>
        </p:nvSpPr>
        <p:spPr>
          <a:xfrm>
            <a:off x="3158336" y="3660106"/>
            <a:ext cx="1721639" cy="7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 believe that people would be alive today if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2" name="Google Shape;532;p33"/>
          <p:cNvSpPr txBox="1"/>
          <p:nvPr/>
        </p:nvSpPr>
        <p:spPr>
          <a:xfrm>
            <a:off x="5078293" y="3675420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The time is now, the place is here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3" name="Google Shape;533;p33"/>
          <p:cNvSpPr txBox="1"/>
          <p:nvPr/>
        </p:nvSpPr>
        <p:spPr>
          <a:xfrm>
            <a:off x="6990561" y="3675420"/>
            <a:ext cx="1721639" cy="7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 believe that people would be alive today if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34" name="Google Shape;53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8294" y="1791140"/>
            <a:ext cx="1721638" cy="15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3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34"/>
          <p:cNvGrpSpPr/>
          <p:nvPr/>
        </p:nvGrpSpPr>
        <p:grpSpPr>
          <a:xfrm>
            <a:off x="1475656" y="1575197"/>
            <a:ext cx="6472238" cy="1701403"/>
            <a:chOff x="1475656" y="1575197"/>
            <a:chExt cx="6472238" cy="1701403"/>
          </a:xfrm>
        </p:grpSpPr>
        <p:sp>
          <p:nvSpPr>
            <p:cNvPr id="542" name="Google Shape;542;p34"/>
            <p:cNvSpPr/>
            <p:nvPr/>
          </p:nvSpPr>
          <p:spPr>
            <a:xfrm>
              <a:off x="1774106" y="1575198"/>
              <a:ext cx="923925" cy="1131094"/>
            </a:xfrm>
            <a:custGeom>
              <a:rect b="b" l="l" r="r" t="t"/>
              <a:pathLst>
                <a:path extrusionOk="0" h="1507525" w="922634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543" name="Google Shape;543;p34"/>
            <p:cNvCxnSpPr/>
            <p:nvPr/>
          </p:nvCxnSpPr>
          <p:spPr>
            <a:xfrm>
              <a:off x="4720506" y="1575197"/>
              <a:ext cx="0" cy="148947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34"/>
            <p:cNvCxnSpPr/>
            <p:nvPr/>
          </p:nvCxnSpPr>
          <p:spPr>
            <a:xfrm>
              <a:off x="6376269" y="1575197"/>
              <a:ext cx="0" cy="148947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545" name="Google Shape;545;p34"/>
            <p:cNvSpPr/>
            <p:nvPr/>
          </p:nvSpPr>
          <p:spPr>
            <a:xfrm>
              <a:off x="1774106" y="1809750"/>
              <a:ext cx="923925" cy="896541"/>
            </a:xfrm>
            <a:prstGeom prst="rect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80</a:t>
              </a: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2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6" name="Google Shape;546;p34"/>
            <p:cNvSpPr txBox="1"/>
            <p:nvPr/>
          </p:nvSpPr>
          <p:spPr>
            <a:xfrm>
              <a:off x="1475656" y="2815828"/>
              <a:ext cx="1504950" cy="460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Decision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6741395" y="1575198"/>
              <a:ext cx="923925" cy="1131094"/>
            </a:xfrm>
            <a:custGeom>
              <a:rect b="b" l="l" r="r" t="t"/>
              <a:pathLst>
                <a:path extrusionOk="0" h="1507525" w="922634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741395" y="1687116"/>
              <a:ext cx="923925" cy="1019175"/>
            </a:xfrm>
            <a:prstGeom prst="rect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90</a:t>
              </a: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9" name="Google Shape;549;p34"/>
            <p:cNvSpPr txBox="1"/>
            <p:nvPr/>
          </p:nvSpPr>
          <p:spPr>
            <a:xfrm>
              <a:off x="6442944" y="2815828"/>
              <a:ext cx="1504950" cy="460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Date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085632" y="1575198"/>
              <a:ext cx="923925" cy="1131094"/>
            </a:xfrm>
            <a:custGeom>
              <a:rect b="b" l="l" r="r" t="t"/>
              <a:pathLst>
                <a:path extrusionOk="0" h="1507525" w="922634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5085632" y="1921669"/>
              <a:ext cx="923925" cy="784622"/>
            </a:xfrm>
            <a:prstGeom prst="rect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70</a:t>
              </a:r>
              <a:r>
                <a:rPr lang="en-US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52" name="Google Shape;552;p34"/>
            <p:cNvSpPr txBox="1"/>
            <p:nvPr/>
          </p:nvSpPr>
          <p:spPr>
            <a:xfrm>
              <a:off x="4787181" y="2815828"/>
              <a:ext cx="1504950" cy="460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Deadline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553" name="Google Shape;553;p34"/>
            <p:cNvCxnSpPr/>
            <p:nvPr/>
          </p:nvCxnSpPr>
          <p:spPr>
            <a:xfrm>
              <a:off x="3063156" y="1575197"/>
              <a:ext cx="0" cy="148947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554" name="Google Shape;554;p34"/>
            <p:cNvSpPr/>
            <p:nvPr/>
          </p:nvSpPr>
          <p:spPr>
            <a:xfrm>
              <a:off x="3429870" y="1575198"/>
              <a:ext cx="923925" cy="1131094"/>
            </a:xfrm>
            <a:custGeom>
              <a:rect b="b" l="l" r="r" t="t"/>
              <a:pathLst>
                <a:path extrusionOk="0" h="1507525" w="922634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3429870" y="2400300"/>
              <a:ext cx="923925" cy="305991"/>
            </a:xfrm>
            <a:prstGeom prst="rect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30</a:t>
              </a:r>
              <a:r>
                <a:rPr lang="en-US" sz="112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12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56" name="Google Shape;556;p34"/>
            <p:cNvSpPr txBox="1"/>
            <p:nvPr/>
          </p:nvSpPr>
          <p:spPr>
            <a:xfrm>
              <a:off x="3131419" y="2815828"/>
              <a:ext cx="1504950" cy="460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Decide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57" name="Google Shape;557;p34"/>
          <p:cNvSpPr txBox="1"/>
          <p:nvPr/>
        </p:nvSpPr>
        <p:spPr>
          <a:xfrm>
            <a:off x="1640311" y="3651870"/>
            <a:ext cx="6160389" cy="1084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 feel very strongly that change is good because it stirs up the system. Ann I feel very strongly that change is good because it stirs up the system. Ann Richards I feel very strongly that change is good because it stirs up the system. Ann Richards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8" name="Google Shape;558;p34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35"/>
          <p:cNvGrpSpPr/>
          <p:nvPr/>
        </p:nvGrpSpPr>
        <p:grpSpPr>
          <a:xfrm>
            <a:off x="3429030" y="1275606"/>
            <a:ext cx="4671983" cy="2046685"/>
            <a:chOff x="3429030" y="1275606"/>
            <a:chExt cx="4671983" cy="2046685"/>
          </a:xfrm>
        </p:grpSpPr>
        <p:sp>
          <p:nvSpPr>
            <p:cNvPr id="565" name="Google Shape;565;p35"/>
            <p:cNvSpPr/>
            <p:nvPr/>
          </p:nvSpPr>
          <p:spPr>
            <a:xfrm>
              <a:off x="4759326" y="1458963"/>
              <a:ext cx="1973263" cy="378619"/>
            </a:xfrm>
            <a:prstGeom prst="rect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60 %</a:t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4759326" y="1891160"/>
              <a:ext cx="3052763" cy="378619"/>
            </a:xfrm>
            <a:prstGeom prst="rect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90 %</a:t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4759325" y="2323356"/>
              <a:ext cx="2476500" cy="378619"/>
            </a:xfrm>
            <a:prstGeom prst="rect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75%</a:t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4759325" y="2755554"/>
              <a:ext cx="3341688" cy="377428"/>
            </a:xfrm>
            <a:prstGeom prst="rect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95%</a:t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569" name="Google Shape;569;p35"/>
            <p:cNvCxnSpPr/>
            <p:nvPr/>
          </p:nvCxnSpPr>
          <p:spPr>
            <a:xfrm>
              <a:off x="4759325" y="1275606"/>
              <a:ext cx="0" cy="2046685"/>
            </a:xfrm>
            <a:prstGeom prst="straightConnector1">
              <a:avLst/>
            </a:prstGeom>
            <a:noFill/>
            <a:ln cap="flat" cmpd="sng" w="9525">
              <a:solidFill>
                <a:srgbClr val="B2B2B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70" name="Google Shape;570;p35"/>
            <p:cNvSpPr txBox="1"/>
            <p:nvPr/>
          </p:nvSpPr>
          <p:spPr>
            <a:xfrm>
              <a:off x="3429030" y="1467192"/>
              <a:ext cx="1230283" cy="296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Departmen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1" name="Google Shape;571;p35"/>
            <p:cNvSpPr txBox="1"/>
            <p:nvPr/>
          </p:nvSpPr>
          <p:spPr>
            <a:xfrm>
              <a:off x="3635375" y="1930450"/>
              <a:ext cx="1023938" cy="273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Develop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2" name="Google Shape;572;p35"/>
            <p:cNvSpPr txBox="1"/>
            <p:nvPr/>
          </p:nvSpPr>
          <p:spPr>
            <a:xfrm>
              <a:off x="3635375" y="2369791"/>
              <a:ext cx="1023938" cy="27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Dismiss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3" name="Google Shape;573;p35"/>
            <p:cNvSpPr txBox="1"/>
            <p:nvPr/>
          </p:nvSpPr>
          <p:spPr>
            <a:xfrm>
              <a:off x="3635375" y="2810322"/>
              <a:ext cx="1023938" cy="27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Dispatch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74" name="Google Shape;574;p35"/>
          <p:cNvSpPr txBox="1"/>
          <p:nvPr/>
        </p:nvSpPr>
        <p:spPr>
          <a:xfrm>
            <a:off x="1448966" y="3579862"/>
            <a:ext cx="4103687" cy="3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Deliver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1448966" y="4064754"/>
            <a:ext cx="60753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 large income is the best recipe for happiness I ever heard of. Mansfield Park</a:t>
            </a:r>
            <a:endParaRPr/>
          </a:p>
        </p:txBody>
      </p:sp>
      <p:pic>
        <p:nvPicPr>
          <p:cNvPr id="576" name="Google Shape;57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80000">
            <a:off x="938314" y="958374"/>
            <a:ext cx="2814242" cy="282283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35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6"/>
          <p:cNvGrpSpPr/>
          <p:nvPr/>
        </p:nvGrpSpPr>
        <p:grpSpPr>
          <a:xfrm>
            <a:off x="990694" y="1740303"/>
            <a:ext cx="7018938" cy="327213"/>
            <a:chOff x="990694" y="1740303"/>
            <a:chExt cx="7018938" cy="327213"/>
          </a:xfrm>
        </p:grpSpPr>
        <p:sp>
          <p:nvSpPr>
            <p:cNvPr id="584" name="Google Shape;584;p36"/>
            <p:cNvSpPr/>
            <p:nvPr/>
          </p:nvSpPr>
          <p:spPr>
            <a:xfrm>
              <a:off x="2489926" y="1837918"/>
              <a:ext cx="4272590" cy="188353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2489926" y="1837918"/>
              <a:ext cx="2098846" cy="188353"/>
            </a:xfrm>
            <a:prstGeom prst="roundRect">
              <a:avLst>
                <a:gd fmla="val 50000" name="adj"/>
              </a:avLst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6" name="Google Shape;586;p36"/>
            <p:cNvSpPr txBox="1"/>
            <p:nvPr/>
          </p:nvSpPr>
          <p:spPr>
            <a:xfrm>
              <a:off x="990694" y="1740303"/>
              <a:ext cx="1344212" cy="320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Education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7" name="Google Shape;587;p36"/>
            <p:cNvSpPr txBox="1"/>
            <p:nvPr/>
          </p:nvSpPr>
          <p:spPr>
            <a:xfrm>
              <a:off x="7220605" y="1763676"/>
              <a:ext cx="789027" cy="30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2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50</a:t>
              </a:r>
              <a:r>
                <a:rPr lang="en-US" sz="148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48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88" name="Google Shape;588;p36"/>
          <p:cNvGrpSpPr/>
          <p:nvPr/>
        </p:nvGrpSpPr>
        <p:grpSpPr>
          <a:xfrm>
            <a:off x="1331640" y="2205000"/>
            <a:ext cx="6677992" cy="327213"/>
            <a:chOff x="1331640" y="2205000"/>
            <a:chExt cx="6677992" cy="327213"/>
          </a:xfrm>
        </p:grpSpPr>
        <p:sp>
          <p:nvSpPr>
            <p:cNvPr id="589" name="Google Shape;589;p36"/>
            <p:cNvSpPr/>
            <p:nvPr/>
          </p:nvSpPr>
          <p:spPr>
            <a:xfrm>
              <a:off x="2489926" y="2313613"/>
              <a:ext cx="4272590" cy="186979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2489925" y="2313613"/>
              <a:ext cx="3671676" cy="186979"/>
            </a:xfrm>
            <a:prstGeom prst="roundRect">
              <a:avLst>
                <a:gd fmla="val 50000" name="adj"/>
              </a:avLst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1331640" y="2205000"/>
              <a:ext cx="1003266" cy="320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Employ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2" name="Google Shape;592;p36"/>
            <p:cNvSpPr txBox="1"/>
            <p:nvPr/>
          </p:nvSpPr>
          <p:spPr>
            <a:xfrm>
              <a:off x="7220605" y="2229747"/>
              <a:ext cx="789027" cy="302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2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80</a:t>
              </a:r>
              <a:r>
                <a:rPr lang="en-US" sz="148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48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838298" y="2669696"/>
            <a:ext cx="7171334" cy="328588"/>
            <a:chOff x="838298" y="2669696"/>
            <a:chExt cx="7171334" cy="328588"/>
          </a:xfrm>
        </p:grpSpPr>
        <p:sp>
          <p:nvSpPr>
            <p:cNvPr id="594" name="Google Shape;594;p36"/>
            <p:cNvSpPr/>
            <p:nvPr/>
          </p:nvSpPr>
          <p:spPr>
            <a:xfrm>
              <a:off x="2489926" y="2771434"/>
              <a:ext cx="4272590" cy="186979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489926" y="2771434"/>
              <a:ext cx="1048553" cy="186979"/>
            </a:xfrm>
            <a:prstGeom prst="roundRect">
              <a:avLst>
                <a:gd fmla="val 50000" name="adj"/>
              </a:avLst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6" name="Google Shape;596;p36"/>
            <p:cNvSpPr txBox="1"/>
            <p:nvPr/>
          </p:nvSpPr>
          <p:spPr>
            <a:xfrm>
              <a:off x="838298" y="2669696"/>
              <a:ext cx="1496608" cy="320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Encourage</a:t>
              </a:r>
              <a:endParaRPr b="1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7" name="Google Shape;597;p36"/>
            <p:cNvSpPr txBox="1"/>
            <p:nvPr/>
          </p:nvSpPr>
          <p:spPr>
            <a:xfrm>
              <a:off x="7220605" y="2694443"/>
              <a:ext cx="789027" cy="303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2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20</a:t>
              </a:r>
              <a:r>
                <a:rPr lang="en-US" sz="148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%</a:t>
              </a:r>
              <a:endParaRPr sz="148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98" name="Google Shape;598;p36"/>
          <p:cNvGrpSpPr/>
          <p:nvPr/>
        </p:nvGrpSpPr>
        <p:grpSpPr>
          <a:xfrm>
            <a:off x="838298" y="1275606"/>
            <a:ext cx="7171334" cy="325839"/>
            <a:chOff x="838298" y="1275606"/>
            <a:chExt cx="7171334" cy="325839"/>
          </a:xfrm>
        </p:grpSpPr>
        <p:sp>
          <p:nvSpPr>
            <p:cNvPr id="599" name="Google Shape;599;p36"/>
            <p:cNvSpPr/>
            <p:nvPr/>
          </p:nvSpPr>
          <p:spPr>
            <a:xfrm>
              <a:off x="2489926" y="1377345"/>
              <a:ext cx="4272590" cy="186979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600" name="Google Shape;600;p36"/>
            <p:cNvGrpSpPr/>
            <p:nvPr/>
          </p:nvGrpSpPr>
          <p:grpSpPr>
            <a:xfrm>
              <a:off x="838298" y="1275606"/>
              <a:ext cx="7171334" cy="325839"/>
              <a:chOff x="838298" y="1275606"/>
              <a:chExt cx="7171334" cy="325839"/>
            </a:xfrm>
          </p:grpSpPr>
          <p:sp>
            <p:nvSpPr>
              <p:cNvPr id="601" name="Google Shape;601;p36"/>
              <p:cNvSpPr txBox="1"/>
              <p:nvPr/>
            </p:nvSpPr>
            <p:spPr>
              <a:xfrm>
                <a:off x="838298" y="1275606"/>
                <a:ext cx="1496608" cy="320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D8D8D8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Distribute</a:t>
                </a:r>
                <a:endParaRPr b="1" sz="16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02" name="Google Shape;602;p36"/>
              <p:cNvSpPr txBox="1"/>
              <p:nvPr/>
            </p:nvSpPr>
            <p:spPr>
              <a:xfrm>
                <a:off x="7220605" y="1298979"/>
                <a:ext cx="789027" cy="302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20">
                    <a:solidFill>
                      <a:srgbClr val="D8D8D8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40</a:t>
                </a:r>
                <a:r>
                  <a:rPr lang="en-US" sz="1480">
                    <a:solidFill>
                      <a:srgbClr val="D8D8D8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%</a:t>
                </a:r>
                <a:endParaRPr sz="148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03" name="Google Shape;603;p36"/>
              <p:cNvSpPr/>
              <p:nvPr/>
            </p:nvSpPr>
            <p:spPr>
              <a:xfrm>
                <a:off x="2489925" y="1377345"/>
                <a:ext cx="1572828" cy="186979"/>
              </a:xfrm>
              <a:prstGeom prst="roundRect">
                <a:avLst>
                  <a:gd fmla="val 50000" name="adj"/>
                </a:avLst>
              </a:prstGeom>
              <a:solidFill>
                <a:srgbClr val="F57E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604" name="Google Shape;604;p36"/>
          <p:cNvSpPr txBox="1"/>
          <p:nvPr/>
        </p:nvSpPr>
        <p:spPr>
          <a:xfrm>
            <a:off x="1448966" y="3314938"/>
            <a:ext cx="4103687" cy="3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Equipment</a:t>
            </a:r>
            <a:endParaRPr sz="16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1448966" y="3797047"/>
            <a:ext cx="60753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Woe be to him that reads but one book. George Herbert Woe be to him that reads but one book. George Herbert</a:t>
            </a:r>
            <a:endParaRPr/>
          </a:p>
        </p:txBody>
      </p:sp>
      <p:sp>
        <p:nvSpPr>
          <p:cNvPr id="606" name="Google Shape;606;p36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/>
          <p:nvPr/>
        </p:nvSpPr>
        <p:spPr>
          <a:xfrm>
            <a:off x="683568" y="2204119"/>
            <a:ext cx="2751138" cy="2455863"/>
          </a:xfrm>
          <a:prstGeom prst="blockArc">
            <a:avLst>
              <a:gd fmla="val 13186668" name="adj1"/>
              <a:gd fmla="val 19259822" name="adj2"/>
              <a:gd fmla="val 20854" name="adj3"/>
            </a:avLst>
          </a:prstGeom>
          <a:solidFill>
            <a:srgbClr val="23A3DF"/>
          </a:solidFill>
          <a:ln>
            <a:noFill/>
          </a:ln>
        </p:spPr>
        <p:txBody>
          <a:bodyPr anchorCtr="0" anchor="ctr" bIns="1799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Facilities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13" name="Google Shape;613;p37"/>
          <p:cNvGrpSpPr/>
          <p:nvPr/>
        </p:nvGrpSpPr>
        <p:grpSpPr>
          <a:xfrm>
            <a:off x="1763067" y="2905795"/>
            <a:ext cx="636588" cy="885825"/>
            <a:chOff x="1849513" y="2897907"/>
            <a:chExt cx="636588" cy="885825"/>
          </a:xfrm>
        </p:grpSpPr>
        <p:sp>
          <p:nvSpPr>
            <p:cNvPr id="614" name="Google Shape;614;p37"/>
            <p:cNvSpPr/>
            <p:nvPr/>
          </p:nvSpPr>
          <p:spPr>
            <a:xfrm>
              <a:off x="1947938" y="3142382"/>
              <a:ext cx="428625" cy="214313"/>
            </a:xfrm>
            <a:custGeom>
              <a:rect b="b" l="l" r="r" t="t"/>
              <a:pathLst>
                <a:path extrusionOk="0"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615" name="Google Shape;615;p37"/>
            <p:cNvCxnSpPr/>
            <p:nvPr/>
          </p:nvCxnSpPr>
          <p:spPr>
            <a:xfrm>
              <a:off x="2162251" y="3356695"/>
              <a:ext cx="0" cy="427037"/>
            </a:xfrm>
            <a:prstGeom prst="straightConnector1">
              <a:avLst/>
            </a:prstGeom>
            <a:noFill/>
            <a:ln cap="flat" cmpd="sng" w="25400">
              <a:solidFill>
                <a:srgbClr val="D8D8D8"/>
              </a:solidFill>
              <a:prstDash val="dash"/>
              <a:round/>
              <a:headEnd len="sm" w="sm" type="none"/>
              <a:tailEnd len="med" w="med" type="oval"/>
            </a:ln>
          </p:spPr>
        </p:cxnSp>
        <p:sp>
          <p:nvSpPr>
            <p:cNvPr id="616" name="Google Shape;616;p37"/>
            <p:cNvSpPr txBox="1"/>
            <p:nvPr/>
          </p:nvSpPr>
          <p:spPr>
            <a:xfrm flipH="1">
              <a:off x="1849513" y="2897907"/>
              <a:ext cx="636588" cy="437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A</a:t>
              </a:r>
              <a:endParaRPr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17" name="Google Shape;617;p37"/>
          <p:cNvGrpSpPr/>
          <p:nvPr/>
        </p:nvGrpSpPr>
        <p:grpSpPr>
          <a:xfrm>
            <a:off x="3463281" y="1799308"/>
            <a:ext cx="636587" cy="910118"/>
            <a:chOff x="3549726" y="1791420"/>
            <a:chExt cx="636587" cy="910118"/>
          </a:xfrm>
        </p:grpSpPr>
        <p:sp>
          <p:nvSpPr>
            <p:cNvPr id="618" name="Google Shape;618;p37"/>
            <p:cNvSpPr/>
            <p:nvPr/>
          </p:nvSpPr>
          <p:spPr>
            <a:xfrm flipH="1" rot="10800000">
              <a:off x="3638626" y="2232745"/>
              <a:ext cx="427037" cy="212725"/>
            </a:xfrm>
            <a:custGeom>
              <a:rect b="b" l="l" r="r" t="t"/>
              <a:pathLst>
                <a:path extrusionOk="0"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619" name="Google Shape;619;p37"/>
            <p:cNvCxnSpPr/>
            <p:nvPr/>
          </p:nvCxnSpPr>
          <p:spPr>
            <a:xfrm rot="10800000">
              <a:off x="3852938" y="1791420"/>
              <a:ext cx="0" cy="428625"/>
            </a:xfrm>
            <a:prstGeom prst="straightConnector1">
              <a:avLst/>
            </a:prstGeom>
            <a:noFill/>
            <a:ln cap="flat" cmpd="sng" w="25400">
              <a:solidFill>
                <a:srgbClr val="D8D8D8"/>
              </a:solidFill>
              <a:prstDash val="dash"/>
              <a:round/>
              <a:headEnd len="sm" w="sm" type="none"/>
              <a:tailEnd len="med" w="med" type="oval"/>
            </a:ln>
          </p:spPr>
        </p:cxnSp>
        <p:sp>
          <p:nvSpPr>
            <p:cNvPr id="620" name="Google Shape;620;p37"/>
            <p:cNvSpPr txBox="1"/>
            <p:nvPr/>
          </p:nvSpPr>
          <p:spPr>
            <a:xfrm flipH="1">
              <a:off x="3549726" y="2264495"/>
              <a:ext cx="636587" cy="437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B</a:t>
              </a:r>
              <a:endParaRPr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21" name="Google Shape;621;p37"/>
          <p:cNvGrpSpPr/>
          <p:nvPr/>
        </p:nvGrpSpPr>
        <p:grpSpPr>
          <a:xfrm>
            <a:off x="5141267" y="2905795"/>
            <a:ext cx="636588" cy="885825"/>
            <a:chOff x="5227713" y="2897907"/>
            <a:chExt cx="636588" cy="885825"/>
          </a:xfrm>
        </p:grpSpPr>
        <p:sp>
          <p:nvSpPr>
            <p:cNvPr id="622" name="Google Shape;622;p37"/>
            <p:cNvSpPr/>
            <p:nvPr/>
          </p:nvSpPr>
          <p:spPr>
            <a:xfrm>
              <a:off x="5327726" y="3142382"/>
              <a:ext cx="427037" cy="214313"/>
            </a:xfrm>
            <a:custGeom>
              <a:rect b="b" l="l" r="r" t="t"/>
              <a:pathLst>
                <a:path extrusionOk="0"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623" name="Google Shape;623;p37"/>
            <p:cNvCxnSpPr/>
            <p:nvPr/>
          </p:nvCxnSpPr>
          <p:spPr>
            <a:xfrm>
              <a:off x="5540451" y="3356695"/>
              <a:ext cx="0" cy="427037"/>
            </a:xfrm>
            <a:prstGeom prst="straightConnector1">
              <a:avLst/>
            </a:prstGeom>
            <a:noFill/>
            <a:ln cap="flat" cmpd="sng" w="25400">
              <a:solidFill>
                <a:srgbClr val="D8D8D8"/>
              </a:solidFill>
              <a:prstDash val="dash"/>
              <a:round/>
              <a:headEnd len="sm" w="sm" type="none"/>
              <a:tailEnd len="med" w="med" type="oval"/>
            </a:ln>
          </p:spPr>
        </p:cxnSp>
        <p:sp>
          <p:nvSpPr>
            <p:cNvPr id="624" name="Google Shape;624;p37"/>
            <p:cNvSpPr txBox="1"/>
            <p:nvPr/>
          </p:nvSpPr>
          <p:spPr>
            <a:xfrm flipH="1">
              <a:off x="5227713" y="2897907"/>
              <a:ext cx="636588" cy="437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C</a:t>
              </a:r>
              <a:endParaRPr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25" name="Google Shape;625;p37"/>
          <p:cNvSpPr txBox="1"/>
          <p:nvPr/>
        </p:nvSpPr>
        <p:spPr>
          <a:xfrm>
            <a:off x="886767" y="3840832"/>
            <a:ext cx="2384425" cy="65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Be an encourager, the world has enough critics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6" name="Google Shape;626;p37"/>
          <p:cNvSpPr txBox="1"/>
          <p:nvPr/>
        </p:nvSpPr>
        <p:spPr>
          <a:xfrm>
            <a:off x="2583806" y="1067469"/>
            <a:ext cx="2384425" cy="65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Always give your best never worry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7" name="Google Shape;627;p37"/>
          <p:cNvSpPr txBox="1"/>
          <p:nvPr/>
        </p:nvSpPr>
        <p:spPr>
          <a:xfrm>
            <a:off x="4263380" y="3840832"/>
            <a:ext cx="2382837" cy="65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Always give your best never worry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8" name="Google Shape;628;p37"/>
          <p:cNvSpPr/>
          <p:nvPr/>
        </p:nvSpPr>
        <p:spPr>
          <a:xfrm>
            <a:off x="2717156" y="2642270"/>
            <a:ext cx="2065337" cy="762000"/>
          </a:xfrm>
          <a:custGeom>
            <a:rect b="b" l="l" r="r" t="t"/>
            <a:pathLst>
              <a:path extrusionOk="0" h="923678" w="2237755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71B657"/>
          </a:solidFill>
          <a:ln>
            <a:noFill/>
          </a:ln>
        </p:spPr>
        <p:txBody>
          <a:bodyPr anchorCtr="0" anchor="ctr" bIns="0" lIns="0" spcFirstLastPara="1" rIns="0" wrap="square" tIns="17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Explanation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9" name="Google Shape;629;p37"/>
          <p:cNvSpPr/>
          <p:nvPr/>
        </p:nvSpPr>
        <p:spPr>
          <a:xfrm>
            <a:off x="4069705" y="2204119"/>
            <a:ext cx="2749550" cy="2455863"/>
          </a:xfrm>
          <a:prstGeom prst="blockArc">
            <a:avLst>
              <a:gd fmla="val 13186668" name="adj1"/>
              <a:gd fmla="val 19259822" name="adj2"/>
              <a:gd fmla="val 20854" name="adj3"/>
            </a:avLst>
          </a:prstGeom>
          <a:solidFill>
            <a:srgbClr val="F57E1B"/>
          </a:solidFill>
          <a:ln>
            <a:noFill/>
          </a:ln>
        </p:spPr>
        <p:txBody>
          <a:bodyPr anchorCtr="0" anchor="ctr" bIns="1799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Experience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6138785" y="2635051"/>
            <a:ext cx="2065337" cy="762000"/>
          </a:xfrm>
          <a:custGeom>
            <a:rect b="b" l="l" r="r" t="t"/>
            <a:pathLst>
              <a:path extrusionOk="0" h="923678" w="2237755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AE43A0"/>
          </a:solidFill>
          <a:ln>
            <a:noFill/>
          </a:ln>
        </p:spPr>
        <p:txBody>
          <a:bodyPr anchorCtr="0" anchor="ctr" bIns="0" lIns="0" spcFirstLastPara="1" rIns="0" wrap="square" tIns="17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Exchange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31" name="Google Shape;631;p37"/>
          <p:cNvGrpSpPr/>
          <p:nvPr/>
        </p:nvGrpSpPr>
        <p:grpSpPr>
          <a:xfrm>
            <a:off x="6869036" y="1799308"/>
            <a:ext cx="636587" cy="910118"/>
            <a:chOff x="6955482" y="1791420"/>
            <a:chExt cx="636587" cy="910118"/>
          </a:xfrm>
        </p:grpSpPr>
        <p:sp>
          <p:nvSpPr>
            <p:cNvPr id="632" name="Google Shape;632;p37"/>
            <p:cNvSpPr/>
            <p:nvPr/>
          </p:nvSpPr>
          <p:spPr>
            <a:xfrm flipH="1" rot="10800000">
              <a:off x="7044382" y="2232745"/>
              <a:ext cx="427037" cy="212725"/>
            </a:xfrm>
            <a:custGeom>
              <a:rect b="b" l="l" r="r" t="t"/>
              <a:pathLst>
                <a:path extrusionOk="0"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633" name="Google Shape;633;p37"/>
            <p:cNvCxnSpPr/>
            <p:nvPr/>
          </p:nvCxnSpPr>
          <p:spPr>
            <a:xfrm rot="10800000">
              <a:off x="7258694" y="1791420"/>
              <a:ext cx="0" cy="428625"/>
            </a:xfrm>
            <a:prstGeom prst="straightConnector1">
              <a:avLst/>
            </a:prstGeom>
            <a:noFill/>
            <a:ln cap="flat" cmpd="sng" w="25400">
              <a:solidFill>
                <a:srgbClr val="D8D8D8"/>
              </a:solidFill>
              <a:prstDash val="dash"/>
              <a:round/>
              <a:headEnd len="sm" w="sm" type="none"/>
              <a:tailEnd len="med" w="med" type="oval"/>
            </a:ln>
          </p:spPr>
        </p:cxnSp>
        <p:sp>
          <p:nvSpPr>
            <p:cNvPr id="634" name="Google Shape;634;p37"/>
            <p:cNvSpPr txBox="1"/>
            <p:nvPr/>
          </p:nvSpPr>
          <p:spPr>
            <a:xfrm flipH="1">
              <a:off x="6955482" y="2264495"/>
              <a:ext cx="636587" cy="437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8D8D8"/>
                  </a:solidFill>
                  <a:latin typeface="Candara"/>
                  <a:ea typeface="Candara"/>
                  <a:cs typeface="Candara"/>
                  <a:sym typeface="Candara"/>
                </a:rPr>
                <a:t>Ｄ</a:t>
              </a:r>
              <a:endParaRPr/>
            </a:p>
          </p:txBody>
        </p:sp>
      </p:grpSp>
      <p:sp>
        <p:nvSpPr>
          <p:cNvPr id="635" name="Google Shape;635;p37"/>
          <p:cNvSpPr txBox="1"/>
          <p:nvPr/>
        </p:nvSpPr>
        <p:spPr>
          <a:xfrm>
            <a:off x="5989562" y="1067469"/>
            <a:ext cx="2384425" cy="65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Be an encourager, the world has enough critics</a:t>
            </a:r>
            <a:endParaRPr sz="14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6" name="Google Shape;636;p37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8"/>
          <p:cNvSpPr/>
          <p:nvPr/>
        </p:nvSpPr>
        <p:spPr>
          <a:xfrm>
            <a:off x="3209259" y="2160317"/>
            <a:ext cx="1130300" cy="955785"/>
          </a:xfrm>
          <a:prstGeom prst="pie">
            <a:avLst>
              <a:gd fmla="val 5364922" name="adj1"/>
              <a:gd fmla="val 16200000" name="adj2"/>
            </a:avLst>
          </a:prstGeom>
          <a:solidFill>
            <a:srgbClr val="1AB3C8"/>
          </a:solidFill>
          <a:ln>
            <a:noFill/>
          </a:ln>
        </p:spPr>
        <p:txBody>
          <a:bodyPr anchorCtr="0" anchor="ctr" bIns="45700" lIns="0" spcFirstLastPara="1" rIns="540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F</a:t>
            </a:r>
            <a:endParaRPr sz="2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3810591" y="2160317"/>
            <a:ext cx="673100" cy="955785"/>
          </a:xfrm>
          <a:prstGeom prst="rect">
            <a:avLst/>
          </a:prstGeom>
          <a:solidFill>
            <a:srgbClr val="71B657"/>
          </a:solidFill>
          <a:ln>
            <a:noFill/>
          </a:ln>
        </p:spPr>
        <p:txBody>
          <a:bodyPr anchorCtr="0" anchor="ctr" bIns="45700" lIns="360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</a:t>
            </a:r>
            <a:endParaRPr sz="2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4" name="Google Shape;644;p38"/>
          <p:cNvSpPr/>
          <p:nvPr/>
        </p:nvSpPr>
        <p:spPr>
          <a:xfrm>
            <a:off x="4524156" y="2160317"/>
            <a:ext cx="673100" cy="955785"/>
          </a:xfrm>
          <a:prstGeom prst="rect">
            <a:avLst/>
          </a:prstGeom>
          <a:solidFill>
            <a:srgbClr val="AE43A0"/>
          </a:solidFill>
          <a:ln>
            <a:noFill/>
          </a:ln>
        </p:spPr>
        <p:txBody>
          <a:bodyPr anchorCtr="0" anchor="ctr" bIns="45700" lIns="360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F</a:t>
            </a:r>
            <a:endParaRPr sz="2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5" name="Google Shape;645;p38"/>
          <p:cNvSpPr/>
          <p:nvPr/>
        </p:nvSpPr>
        <p:spPr>
          <a:xfrm flipH="1">
            <a:off x="4665592" y="2160317"/>
            <a:ext cx="1130300" cy="955785"/>
          </a:xfrm>
          <a:prstGeom prst="pie">
            <a:avLst>
              <a:gd fmla="val 5364922" name="adj1"/>
              <a:gd fmla="val 16200000" name="adj2"/>
            </a:avLst>
          </a:prstGeom>
          <a:solidFill>
            <a:srgbClr val="F57E1B"/>
          </a:solidFill>
          <a:ln>
            <a:noFill/>
          </a:ln>
        </p:spPr>
        <p:txBody>
          <a:bodyPr anchorCtr="0" anchor="ctr" bIns="45700" lIns="54000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F</a:t>
            </a:r>
            <a:endParaRPr sz="2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46" name="Google Shape;646;p38"/>
          <p:cNvGrpSpPr/>
          <p:nvPr/>
        </p:nvGrpSpPr>
        <p:grpSpPr>
          <a:xfrm>
            <a:off x="5370520" y="1897564"/>
            <a:ext cx="2844566" cy="478540"/>
            <a:chOff x="5370520" y="1897564"/>
            <a:chExt cx="2844566" cy="478540"/>
          </a:xfrm>
        </p:grpSpPr>
        <p:cxnSp>
          <p:nvCxnSpPr>
            <p:cNvPr id="647" name="Google Shape;647;p38"/>
            <p:cNvCxnSpPr/>
            <p:nvPr/>
          </p:nvCxnSpPr>
          <p:spPr>
            <a:xfrm flipH="1" rot="10800000">
              <a:off x="5370520" y="1910754"/>
              <a:ext cx="254220" cy="46535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48" name="Google Shape;648;p38"/>
            <p:cNvCxnSpPr/>
            <p:nvPr/>
          </p:nvCxnSpPr>
          <p:spPr>
            <a:xfrm>
              <a:off x="5632360" y="1897564"/>
              <a:ext cx="2582726" cy="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med" w="med" type="diamond"/>
            </a:ln>
          </p:spPr>
        </p:cxnSp>
      </p:grpSp>
      <p:grpSp>
        <p:nvGrpSpPr>
          <p:cNvPr id="649" name="Google Shape;649;p38"/>
          <p:cNvGrpSpPr/>
          <p:nvPr/>
        </p:nvGrpSpPr>
        <p:grpSpPr>
          <a:xfrm>
            <a:off x="4860706" y="2990361"/>
            <a:ext cx="3354385" cy="465358"/>
            <a:chOff x="4860706" y="2990361"/>
            <a:chExt cx="3354385" cy="465358"/>
          </a:xfrm>
        </p:grpSpPr>
        <p:cxnSp>
          <p:nvCxnSpPr>
            <p:cNvPr id="650" name="Google Shape;650;p38"/>
            <p:cNvCxnSpPr/>
            <p:nvPr/>
          </p:nvCxnSpPr>
          <p:spPr>
            <a:xfrm>
              <a:off x="4860706" y="2990361"/>
              <a:ext cx="254220" cy="46535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51" name="Google Shape;651;p38"/>
            <p:cNvCxnSpPr/>
            <p:nvPr/>
          </p:nvCxnSpPr>
          <p:spPr>
            <a:xfrm flipH="1" rot="10800000">
              <a:off x="5140976" y="3455710"/>
              <a:ext cx="3074115" cy="9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med" w="med" type="diamond"/>
            </a:ln>
          </p:spPr>
        </p:cxnSp>
      </p:grpSp>
      <p:sp>
        <p:nvSpPr>
          <p:cNvPr id="652" name="Google Shape;652;p38"/>
          <p:cNvSpPr txBox="1"/>
          <p:nvPr/>
        </p:nvSpPr>
        <p:spPr>
          <a:xfrm>
            <a:off x="6019826" y="2952626"/>
            <a:ext cx="2196000" cy="503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AE43A0"/>
                </a:solidFill>
                <a:latin typeface="Candara"/>
                <a:ea typeface="Candara"/>
                <a:cs typeface="Candara"/>
                <a:sym typeface="Candara"/>
              </a:rPr>
              <a:t>Feedback</a:t>
            </a:r>
            <a:endParaRPr b="1" sz="1800">
              <a:solidFill>
                <a:srgbClr val="AE43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53" name="Google Shape;653;p38"/>
          <p:cNvGrpSpPr/>
          <p:nvPr/>
        </p:nvGrpSpPr>
        <p:grpSpPr>
          <a:xfrm>
            <a:off x="1057781" y="1897564"/>
            <a:ext cx="2505310" cy="478540"/>
            <a:chOff x="1057781" y="1897564"/>
            <a:chExt cx="2505310" cy="478540"/>
          </a:xfrm>
        </p:grpSpPr>
        <p:cxnSp>
          <p:nvCxnSpPr>
            <p:cNvPr id="654" name="Google Shape;654;p38"/>
            <p:cNvCxnSpPr/>
            <p:nvPr/>
          </p:nvCxnSpPr>
          <p:spPr>
            <a:xfrm rot="10800000">
              <a:off x="3308871" y="1910754"/>
              <a:ext cx="254220" cy="46535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55" name="Google Shape;655;p38"/>
            <p:cNvCxnSpPr/>
            <p:nvPr/>
          </p:nvCxnSpPr>
          <p:spPr>
            <a:xfrm rot="10800000">
              <a:off x="1057781" y="1897564"/>
              <a:ext cx="2243470" cy="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med" w="med" type="diamond"/>
            </a:ln>
          </p:spPr>
        </p:cxnSp>
      </p:grpSp>
      <p:sp>
        <p:nvSpPr>
          <p:cNvPr id="656" name="Google Shape;656;p38"/>
          <p:cNvSpPr txBox="1"/>
          <p:nvPr/>
        </p:nvSpPr>
        <p:spPr>
          <a:xfrm flipH="1">
            <a:off x="1065622" y="1394474"/>
            <a:ext cx="2196000" cy="503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A3DF"/>
                </a:solidFill>
                <a:latin typeface="Candara"/>
                <a:ea typeface="Candara"/>
                <a:cs typeface="Candara"/>
                <a:sym typeface="Candara"/>
              </a:rPr>
              <a:t>Fund</a:t>
            </a:r>
            <a:endParaRPr b="1" sz="1800">
              <a:solidFill>
                <a:srgbClr val="23A3D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57" name="Google Shape;657;p38"/>
          <p:cNvGrpSpPr/>
          <p:nvPr/>
        </p:nvGrpSpPr>
        <p:grpSpPr>
          <a:xfrm>
            <a:off x="1093615" y="2990361"/>
            <a:ext cx="3049445" cy="465355"/>
            <a:chOff x="1093615" y="2990361"/>
            <a:chExt cx="3049445" cy="465355"/>
          </a:xfrm>
        </p:grpSpPr>
        <p:cxnSp>
          <p:nvCxnSpPr>
            <p:cNvPr id="658" name="Google Shape;658;p38"/>
            <p:cNvCxnSpPr/>
            <p:nvPr/>
          </p:nvCxnSpPr>
          <p:spPr>
            <a:xfrm flipH="1">
              <a:off x="3888840" y="2990361"/>
              <a:ext cx="254220" cy="46535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59" name="Google Shape;659;p38"/>
            <p:cNvCxnSpPr/>
            <p:nvPr/>
          </p:nvCxnSpPr>
          <p:spPr>
            <a:xfrm rot="10800000">
              <a:off x="1093615" y="3455716"/>
              <a:ext cx="2769180" cy="0"/>
            </a:xfrm>
            <a:prstGeom prst="straightConnector1">
              <a:avLst/>
            </a:prstGeom>
            <a:noFill/>
            <a:ln cap="flat" cmpd="sng" w="9525">
              <a:solidFill>
                <a:srgbClr val="BEBEBE"/>
              </a:solidFill>
              <a:prstDash val="dash"/>
              <a:round/>
              <a:headEnd len="sm" w="sm" type="none"/>
              <a:tailEnd len="med" w="med" type="diamond"/>
            </a:ln>
          </p:spPr>
        </p:cxnSp>
      </p:grpSp>
      <p:sp>
        <p:nvSpPr>
          <p:cNvPr id="660" name="Google Shape;660;p38"/>
          <p:cNvSpPr txBox="1"/>
          <p:nvPr/>
        </p:nvSpPr>
        <p:spPr>
          <a:xfrm flipH="1">
            <a:off x="1065622" y="2952626"/>
            <a:ext cx="2196000" cy="503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1B657"/>
                </a:solidFill>
                <a:latin typeface="Candara"/>
                <a:ea typeface="Candara"/>
                <a:cs typeface="Candara"/>
                <a:sym typeface="Candara"/>
              </a:rPr>
              <a:t>Goal</a:t>
            </a:r>
            <a:endParaRPr b="1" sz="1800">
              <a:solidFill>
                <a:srgbClr val="71B65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1" name="Google Shape;661;p38"/>
          <p:cNvSpPr txBox="1"/>
          <p:nvPr/>
        </p:nvSpPr>
        <p:spPr>
          <a:xfrm>
            <a:off x="6019826" y="1394341"/>
            <a:ext cx="2196000" cy="503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57E1B"/>
                </a:solidFill>
                <a:latin typeface="Candara"/>
                <a:ea typeface="Candara"/>
                <a:cs typeface="Candara"/>
                <a:sym typeface="Candara"/>
              </a:rPr>
              <a:t>Fix</a:t>
            </a:r>
            <a:endParaRPr b="1" sz="1800">
              <a:solidFill>
                <a:srgbClr val="F57E1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2" name="Google Shape;662;p38"/>
          <p:cNvSpPr txBox="1"/>
          <p:nvPr/>
        </p:nvSpPr>
        <p:spPr>
          <a:xfrm>
            <a:off x="6372431" y="1911673"/>
            <a:ext cx="2088000" cy="97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Always give your best never worry for results.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3" name="Google Shape;663;p38"/>
          <p:cNvSpPr txBox="1"/>
          <p:nvPr/>
        </p:nvSpPr>
        <p:spPr>
          <a:xfrm>
            <a:off x="6372432" y="3469821"/>
            <a:ext cx="2088000" cy="97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Education is the most powerful weapon which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4" name="Google Shape;664;p38"/>
          <p:cNvSpPr txBox="1"/>
          <p:nvPr/>
        </p:nvSpPr>
        <p:spPr>
          <a:xfrm flipH="1">
            <a:off x="827584" y="1911669"/>
            <a:ext cx="2088000" cy="97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Education is the most powerful weapon which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5" name="Google Shape;665;p38"/>
          <p:cNvSpPr txBox="1"/>
          <p:nvPr/>
        </p:nvSpPr>
        <p:spPr>
          <a:xfrm flipH="1">
            <a:off x="827588" y="3469824"/>
            <a:ext cx="2088000" cy="97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Always give your best never worry for results.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6" name="Google Shape;666;p38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9320" y="3092366"/>
            <a:ext cx="5857772" cy="220657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9"/>
          <p:cNvSpPr txBox="1"/>
          <p:nvPr/>
        </p:nvSpPr>
        <p:spPr>
          <a:xfrm>
            <a:off x="304912" y="590602"/>
            <a:ext cx="86103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1D45A"/>
                </a:solidFill>
                <a:latin typeface="Candara"/>
                <a:ea typeface="Candara"/>
                <a:cs typeface="Candara"/>
                <a:sym typeface="Candara"/>
              </a:rPr>
              <a:t>THANK YOU !</a:t>
            </a:r>
            <a:endParaRPr/>
          </a:p>
        </p:txBody>
      </p:sp>
      <p:sp>
        <p:nvSpPr>
          <p:cNvPr id="675" name="Google Shape;675;p39"/>
          <p:cNvSpPr txBox="1"/>
          <p:nvPr/>
        </p:nvSpPr>
        <p:spPr>
          <a:xfrm>
            <a:off x="304912" y="1504978"/>
            <a:ext cx="86103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rgbClr val="D1D45A"/>
                </a:solidFill>
                <a:latin typeface="Candara"/>
                <a:ea typeface="Candara"/>
                <a:cs typeface="Candara"/>
                <a:sym typeface="Candara"/>
              </a:rPr>
              <a:t>Cinema Movies Google Slides</a:t>
            </a:r>
            <a:endParaRPr i="1" sz="4800">
              <a:solidFill>
                <a:srgbClr val="D1D45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76" name="Google Shape;676;p39"/>
          <p:cNvSpPr txBox="1"/>
          <p:nvPr/>
        </p:nvSpPr>
        <p:spPr>
          <a:xfrm>
            <a:off x="304912" y="2644963"/>
            <a:ext cx="8610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1D45A"/>
                </a:solidFill>
                <a:latin typeface="Candara"/>
                <a:ea typeface="Candara"/>
                <a:cs typeface="Candara"/>
                <a:sym typeface="Candara"/>
              </a:rPr>
              <a:t>www.freepptbackgrounds.net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5"/>
          <p:cNvGrpSpPr/>
          <p:nvPr/>
        </p:nvGrpSpPr>
        <p:grpSpPr>
          <a:xfrm>
            <a:off x="4038614" y="1616974"/>
            <a:ext cx="990574" cy="954776"/>
            <a:chOff x="2743248" y="1276384"/>
            <a:chExt cx="711200" cy="685499"/>
          </a:xfrm>
        </p:grpSpPr>
        <p:sp>
          <p:nvSpPr>
            <p:cNvPr id="88" name="Google Shape;88;p15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4800"/>
                <a:buFont typeface="Arial"/>
                <a:buNone/>
              </a:pPr>
              <a:r>
                <a:t/>
              </a:r>
              <a:endParaRPr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2856467" y="1342916"/>
              <a:ext cx="484761" cy="55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0" name="Google Shape;90;p15"/>
          <p:cNvSpPr txBox="1"/>
          <p:nvPr/>
        </p:nvSpPr>
        <p:spPr>
          <a:xfrm>
            <a:off x="152516" y="2629751"/>
            <a:ext cx="8762770" cy="6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MISSION</a:t>
            </a:r>
            <a:endParaRPr b="1" sz="40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2681318" y="1419622"/>
            <a:ext cx="1637329" cy="1585913"/>
            <a:chOff x="2681318" y="1419622"/>
            <a:chExt cx="1637329" cy="1585913"/>
          </a:xfrm>
        </p:grpSpPr>
        <p:sp>
          <p:nvSpPr>
            <p:cNvPr id="97" name="Google Shape;97;p16"/>
            <p:cNvSpPr/>
            <p:nvPr/>
          </p:nvSpPr>
          <p:spPr>
            <a:xfrm>
              <a:off x="2681318" y="1419622"/>
              <a:ext cx="1637329" cy="1585913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682847" y="2605485"/>
              <a:ext cx="1634270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71B657"/>
                  </a:solidFill>
                  <a:latin typeface="Candara"/>
                  <a:ea typeface="Candara"/>
                  <a:cs typeface="Candara"/>
                  <a:sym typeface="Candara"/>
                </a:rPr>
                <a:t>Timeline</a:t>
              </a:r>
              <a:endParaRPr sz="1800">
                <a:solidFill>
                  <a:srgbClr val="71B657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06678" y="1527002"/>
              <a:ext cx="1386607" cy="11001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6"/>
          <p:cNvGrpSpPr/>
          <p:nvPr/>
        </p:nvGrpSpPr>
        <p:grpSpPr>
          <a:xfrm>
            <a:off x="4680968" y="1419622"/>
            <a:ext cx="1637329" cy="1585913"/>
            <a:chOff x="4680968" y="1419622"/>
            <a:chExt cx="1637329" cy="1585913"/>
          </a:xfrm>
        </p:grpSpPr>
        <p:sp>
          <p:nvSpPr>
            <p:cNvPr id="101" name="Google Shape;101;p16"/>
            <p:cNvSpPr/>
            <p:nvPr/>
          </p:nvSpPr>
          <p:spPr>
            <a:xfrm>
              <a:off x="4680968" y="1419622"/>
              <a:ext cx="1637329" cy="1585913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682497" y="2605485"/>
              <a:ext cx="1634270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57E1B"/>
                  </a:solidFill>
                  <a:latin typeface="Candara"/>
                  <a:ea typeface="Candara"/>
                  <a:cs typeface="Candara"/>
                  <a:sym typeface="Candara"/>
                </a:rPr>
                <a:t>Services</a:t>
              </a:r>
              <a:endParaRPr sz="1800">
                <a:solidFill>
                  <a:srgbClr val="F57E1B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103" name="Google Shape;103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06328" y="1505347"/>
              <a:ext cx="1386607" cy="1078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6"/>
          <p:cNvGrpSpPr/>
          <p:nvPr/>
        </p:nvGrpSpPr>
        <p:grpSpPr>
          <a:xfrm>
            <a:off x="6679088" y="1419622"/>
            <a:ext cx="1637328" cy="1585913"/>
            <a:chOff x="6679088" y="1419622"/>
            <a:chExt cx="1637328" cy="1585913"/>
          </a:xfrm>
        </p:grpSpPr>
        <p:sp>
          <p:nvSpPr>
            <p:cNvPr id="105" name="Google Shape;105;p16"/>
            <p:cNvSpPr/>
            <p:nvPr/>
          </p:nvSpPr>
          <p:spPr>
            <a:xfrm>
              <a:off x="6679088" y="1419622"/>
              <a:ext cx="1637328" cy="1585913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680617" y="2605485"/>
              <a:ext cx="1634271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E43A0"/>
                  </a:solidFill>
                  <a:latin typeface="Candara"/>
                  <a:ea typeface="Candara"/>
                  <a:cs typeface="Candara"/>
                  <a:sym typeface="Candara"/>
                </a:rPr>
                <a:t>Forum</a:t>
              </a:r>
              <a:endParaRPr sz="1800">
                <a:solidFill>
                  <a:srgbClr val="AE43A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107" name="Google Shape;10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04449" y="1533985"/>
              <a:ext cx="1386606" cy="10861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6"/>
          <p:cNvGrpSpPr/>
          <p:nvPr/>
        </p:nvGrpSpPr>
        <p:grpSpPr>
          <a:xfrm>
            <a:off x="683196" y="1419622"/>
            <a:ext cx="1637328" cy="1585913"/>
            <a:chOff x="683196" y="1419622"/>
            <a:chExt cx="1637328" cy="1585913"/>
          </a:xfrm>
        </p:grpSpPr>
        <p:sp>
          <p:nvSpPr>
            <p:cNvPr id="109" name="Google Shape;109;p16"/>
            <p:cNvSpPr/>
            <p:nvPr/>
          </p:nvSpPr>
          <p:spPr>
            <a:xfrm>
              <a:off x="683196" y="1419622"/>
              <a:ext cx="1637328" cy="1585913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84724" y="2605485"/>
              <a:ext cx="1634271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F0"/>
                  </a:solidFill>
                  <a:latin typeface="Candara"/>
                  <a:ea typeface="Candara"/>
                  <a:cs typeface="Candara"/>
                  <a:sym typeface="Candara"/>
                </a:rPr>
                <a:t>Future</a:t>
              </a:r>
              <a:endParaRPr sz="18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111" name="Google Shape;111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8557" y="1549103"/>
              <a:ext cx="1413497" cy="1049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6"/>
          <p:cNvSpPr txBox="1"/>
          <p:nvPr/>
        </p:nvSpPr>
        <p:spPr>
          <a:xfrm>
            <a:off x="1055245" y="3291830"/>
            <a:ext cx="7169151" cy="1139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703570" y="3336728"/>
            <a:ext cx="334963" cy="230187"/>
          </a:xfrm>
          <a:custGeom>
            <a:rect b="b" l="l" r="r" t="t"/>
            <a:pathLst>
              <a:path extrusionOk="0" h="2404" w="3498">
                <a:moveTo>
                  <a:pt x="3422" y="505"/>
                </a:moveTo>
                <a:cubicBezTo>
                  <a:pt x="3447" y="540"/>
                  <a:pt x="3473" y="575"/>
                  <a:pt x="3498" y="610"/>
                </a:cubicBezTo>
                <a:cubicBezTo>
                  <a:pt x="3480" y="619"/>
                  <a:pt x="3463" y="628"/>
                  <a:pt x="3446" y="638"/>
                </a:cubicBezTo>
                <a:cubicBezTo>
                  <a:pt x="3077" y="853"/>
                  <a:pt x="2874" y="1077"/>
                  <a:pt x="2839" y="1308"/>
                </a:cubicBezTo>
                <a:cubicBezTo>
                  <a:pt x="2802" y="1548"/>
                  <a:pt x="2894" y="1816"/>
                  <a:pt x="3115" y="2113"/>
                </a:cubicBezTo>
                <a:cubicBezTo>
                  <a:pt x="2782" y="2172"/>
                  <a:pt x="2458" y="2269"/>
                  <a:pt x="2145" y="2404"/>
                </a:cubicBezTo>
                <a:cubicBezTo>
                  <a:pt x="2123" y="2369"/>
                  <a:pt x="2101" y="2335"/>
                  <a:pt x="2078" y="2301"/>
                </a:cubicBezTo>
                <a:cubicBezTo>
                  <a:pt x="2334" y="2180"/>
                  <a:pt x="2585" y="2100"/>
                  <a:pt x="2832" y="2061"/>
                </a:cubicBezTo>
                <a:cubicBezTo>
                  <a:pt x="2860" y="2055"/>
                  <a:pt x="2889" y="2049"/>
                  <a:pt x="2917" y="2043"/>
                </a:cubicBezTo>
                <a:cubicBezTo>
                  <a:pt x="2911" y="2044"/>
                  <a:pt x="2905" y="2044"/>
                  <a:pt x="2899" y="2045"/>
                </a:cubicBezTo>
                <a:cubicBezTo>
                  <a:pt x="2729" y="1794"/>
                  <a:pt x="2664" y="1543"/>
                  <a:pt x="2702" y="1291"/>
                </a:cubicBezTo>
                <a:cubicBezTo>
                  <a:pt x="2743" y="1028"/>
                  <a:pt x="2967" y="776"/>
                  <a:pt x="3375" y="534"/>
                </a:cubicBezTo>
                <a:cubicBezTo>
                  <a:pt x="3391" y="524"/>
                  <a:pt x="3406" y="515"/>
                  <a:pt x="3422" y="505"/>
                </a:cubicBezTo>
                <a:close/>
                <a:moveTo>
                  <a:pt x="1742" y="247"/>
                </a:moveTo>
                <a:cubicBezTo>
                  <a:pt x="1767" y="282"/>
                  <a:pt x="1792" y="317"/>
                  <a:pt x="1817" y="352"/>
                </a:cubicBezTo>
                <a:cubicBezTo>
                  <a:pt x="1800" y="361"/>
                  <a:pt x="1782" y="371"/>
                  <a:pt x="1765" y="380"/>
                </a:cubicBezTo>
                <a:cubicBezTo>
                  <a:pt x="1396" y="595"/>
                  <a:pt x="1194" y="819"/>
                  <a:pt x="1158" y="1050"/>
                </a:cubicBezTo>
                <a:cubicBezTo>
                  <a:pt x="1121" y="1293"/>
                  <a:pt x="1213" y="1561"/>
                  <a:pt x="1434" y="1856"/>
                </a:cubicBezTo>
                <a:cubicBezTo>
                  <a:pt x="1098" y="1913"/>
                  <a:pt x="775" y="2010"/>
                  <a:pt x="464" y="2146"/>
                </a:cubicBezTo>
                <a:cubicBezTo>
                  <a:pt x="442" y="2112"/>
                  <a:pt x="420" y="2077"/>
                  <a:pt x="398" y="2043"/>
                </a:cubicBezTo>
                <a:cubicBezTo>
                  <a:pt x="654" y="1922"/>
                  <a:pt x="903" y="1842"/>
                  <a:pt x="1147" y="1803"/>
                </a:cubicBezTo>
                <a:cubicBezTo>
                  <a:pt x="1177" y="1797"/>
                  <a:pt x="1207" y="1791"/>
                  <a:pt x="1236" y="1785"/>
                </a:cubicBezTo>
                <a:cubicBezTo>
                  <a:pt x="1231" y="1786"/>
                  <a:pt x="1225" y="1786"/>
                  <a:pt x="1219" y="1787"/>
                </a:cubicBezTo>
                <a:cubicBezTo>
                  <a:pt x="1048" y="1539"/>
                  <a:pt x="983" y="1288"/>
                  <a:pt x="1022" y="1033"/>
                </a:cubicBezTo>
                <a:cubicBezTo>
                  <a:pt x="1062" y="770"/>
                  <a:pt x="1286" y="518"/>
                  <a:pt x="1694" y="276"/>
                </a:cubicBezTo>
                <a:cubicBezTo>
                  <a:pt x="1710" y="266"/>
                  <a:pt x="1726" y="257"/>
                  <a:pt x="1742" y="247"/>
                </a:cubicBezTo>
                <a:close/>
                <a:moveTo>
                  <a:pt x="3195" y="258"/>
                </a:moveTo>
                <a:cubicBezTo>
                  <a:pt x="3204" y="280"/>
                  <a:pt x="3212" y="302"/>
                  <a:pt x="3220" y="323"/>
                </a:cubicBezTo>
                <a:cubicBezTo>
                  <a:pt x="3204" y="334"/>
                  <a:pt x="3188" y="345"/>
                  <a:pt x="3172" y="356"/>
                </a:cubicBezTo>
                <a:cubicBezTo>
                  <a:pt x="2842" y="560"/>
                  <a:pt x="2651" y="835"/>
                  <a:pt x="2597" y="1182"/>
                </a:cubicBezTo>
                <a:cubicBezTo>
                  <a:pt x="2560" y="1428"/>
                  <a:pt x="2603" y="1653"/>
                  <a:pt x="2728" y="1859"/>
                </a:cubicBezTo>
                <a:cubicBezTo>
                  <a:pt x="2689" y="1868"/>
                  <a:pt x="2661" y="1874"/>
                  <a:pt x="2643" y="1877"/>
                </a:cubicBezTo>
                <a:cubicBezTo>
                  <a:pt x="2305" y="1946"/>
                  <a:pt x="2006" y="2045"/>
                  <a:pt x="1746" y="2174"/>
                </a:cubicBezTo>
                <a:cubicBezTo>
                  <a:pt x="1692" y="1956"/>
                  <a:pt x="1681" y="1750"/>
                  <a:pt x="1710" y="1556"/>
                </a:cubicBezTo>
                <a:cubicBezTo>
                  <a:pt x="1821" y="837"/>
                  <a:pt x="2316" y="404"/>
                  <a:pt x="3195" y="258"/>
                </a:cubicBezTo>
                <a:close/>
                <a:moveTo>
                  <a:pt x="1515" y="0"/>
                </a:moveTo>
                <a:cubicBezTo>
                  <a:pt x="1523" y="22"/>
                  <a:pt x="1531" y="44"/>
                  <a:pt x="1540" y="66"/>
                </a:cubicBezTo>
                <a:cubicBezTo>
                  <a:pt x="1523" y="76"/>
                  <a:pt x="1507" y="87"/>
                  <a:pt x="1491" y="98"/>
                </a:cubicBezTo>
                <a:cubicBezTo>
                  <a:pt x="1162" y="302"/>
                  <a:pt x="970" y="577"/>
                  <a:pt x="917" y="924"/>
                </a:cubicBezTo>
                <a:cubicBezTo>
                  <a:pt x="879" y="1170"/>
                  <a:pt x="921" y="1395"/>
                  <a:pt x="1043" y="1600"/>
                </a:cubicBezTo>
                <a:cubicBezTo>
                  <a:pt x="1007" y="1610"/>
                  <a:pt x="980" y="1616"/>
                  <a:pt x="962" y="1619"/>
                </a:cubicBezTo>
                <a:cubicBezTo>
                  <a:pt x="624" y="1688"/>
                  <a:pt x="325" y="1787"/>
                  <a:pt x="65" y="1916"/>
                </a:cubicBezTo>
                <a:cubicBezTo>
                  <a:pt x="12" y="1698"/>
                  <a:pt x="0" y="1492"/>
                  <a:pt x="30" y="1298"/>
                </a:cubicBezTo>
                <a:cubicBezTo>
                  <a:pt x="140" y="579"/>
                  <a:pt x="635" y="146"/>
                  <a:pt x="1515" y="0"/>
                </a:cubicBezTo>
                <a:close/>
              </a:path>
            </a:pathLst>
          </a:custGeom>
          <a:solidFill>
            <a:srgbClr val="E5890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16"/>
          <p:cNvSpPr/>
          <p:nvPr/>
        </p:nvSpPr>
        <p:spPr>
          <a:xfrm rot="10800000">
            <a:off x="8100392" y="4169346"/>
            <a:ext cx="334963" cy="230187"/>
          </a:xfrm>
          <a:custGeom>
            <a:rect b="b" l="l" r="r" t="t"/>
            <a:pathLst>
              <a:path extrusionOk="0" h="2404" w="3498">
                <a:moveTo>
                  <a:pt x="3422" y="505"/>
                </a:moveTo>
                <a:cubicBezTo>
                  <a:pt x="3447" y="540"/>
                  <a:pt x="3473" y="575"/>
                  <a:pt x="3498" y="610"/>
                </a:cubicBezTo>
                <a:cubicBezTo>
                  <a:pt x="3480" y="619"/>
                  <a:pt x="3463" y="628"/>
                  <a:pt x="3446" y="638"/>
                </a:cubicBezTo>
                <a:cubicBezTo>
                  <a:pt x="3077" y="853"/>
                  <a:pt x="2874" y="1077"/>
                  <a:pt x="2839" y="1308"/>
                </a:cubicBezTo>
                <a:cubicBezTo>
                  <a:pt x="2802" y="1548"/>
                  <a:pt x="2894" y="1816"/>
                  <a:pt x="3115" y="2113"/>
                </a:cubicBezTo>
                <a:cubicBezTo>
                  <a:pt x="2782" y="2172"/>
                  <a:pt x="2458" y="2269"/>
                  <a:pt x="2145" y="2404"/>
                </a:cubicBezTo>
                <a:cubicBezTo>
                  <a:pt x="2123" y="2369"/>
                  <a:pt x="2101" y="2335"/>
                  <a:pt x="2078" y="2301"/>
                </a:cubicBezTo>
                <a:cubicBezTo>
                  <a:pt x="2334" y="2180"/>
                  <a:pt x="2585" y="2100"/>
                  <a:pt x="2832" y="2061"/>
                </a:cubicBezTo>
                <a:cubicBezTo>
                  <a:pt x="2860" y="2055"/>
                  <a:pt x="2889" y="2049"/>
                  <a:pt x="2917" y="2043"/>
                </a:cubicBezTo>
                <a:cubicBezTo>
                  <a:pt x="2911" y="2044"/>
                  <a:pt x="2905" y="2044"/>
                  <a:pt x="2899" y="2045"/>
                </a:cubicBezTo>
                <a:cubicBezTo>
                  <a:pt x="2729" y="1794"/>
                  <a:pt x="2664" y="1543"/>
                  <a:pt x="2702" y="1291"/>
                </a:cubicBezTo>
                <a:cubicBezTo>
                  <a:pt x="2743" y="1028"/>
                  <a:pt x="2967" y="776"/>
                  <a:pt x="3375" y="534"/>
                </a:cubicBezTo>
                <a:cubicBezTo>
                  <a:pt x="3391" y="524"/>
                  <a:pt x="3406" y="515"/>
                  <a:pt x="3422" y="505"/>
                </a:cubicBezTo>
                <a:close/>
                <a:moveTo>
                  <a:pt x="1742" y="247"/>
                </a:moveTo>
                <a:cubicBezTo>
                  <a:pt x="1767" y="282"/>
                  <a:pt x="1792" y="317"/>
                  <a:pt x="1817" y="352"/>
                </a:cubicBezTo>
                <a:cubicBezTo>
                  <a:pt x="1800" y="361"/>
                  <a:pt x="1782" y="371"/>
                  <a:pt x="1765" y="380"/>
                </a:cubicBezTo>
                <a:cubicBezTo>
                  <a:pt x="1396" y="595"/>
                  <a:pt x="1194" y="819"/>
                  <a:pt x="1158" y="1050"/>
                </a:cubicBezTo>
                <a:cubicBezTo>
                  <a:pt x="1121" y="1293"/>
                  <a:pt x="1213" y="1561"/>
                  <a:pt x="1434" y="1856"/>
                </a:cubicBezTo>
                <a:cubicBezTo>
                  <a:pt x="1098" y="1913"/>
                  <a:pt x="775" y="2010"/>
                  <a:pt x="464" y="2146"/>
                </a:cubicBezTo>
                <a:cubicBezTo>
                  <a:pt x="442" y="2112"/>
                  <a:pt x="420" y="2077"/>
                  <a:pt x="398" y="2043"/>
                </a:cubicBezTo>
                <a:cubicBezTo>
                  <a:pt x="654" y="1922"/>
                  <a:pt x="903" y="1842"/>
                  <a:pt x="1147" y="1803"/>
                </a:cubicBezTo>
                <a:cubicBezTo>
                  <a:pt x="1177" y="1797"/>
                  <a:pt x="1207" y="1791"/>
                  <a:pt x="1236" y="1785"/>
                </a:cubicBezTo>
                <a:cubicBezTo>
                  <a:pt x="1231" y="1786"/>
                  <a:pt x="1225" y="1786"/>
                  <a:pt x="1219" y="1787"/>
                </a:cubicBezTo>
                <a:cubicBezTo>
                  <a:pt x="1048" y="1539"/>
                  <a:pt x="983" y="1288"/>
                  <a:pt x="1022" y="1033"/>
                </a:cubicBezTo>
                <a:cubicBezTo>
                  <a:pt x="1062" y="770"/>
                  <a:pt x="1286" y="518"/>
                  <a:pt x="1694" y="276"/>
                </a:cubicBezTo>
                <a:cubicBezTo>
                  <a:pt x="1710" y="266"/>
                  <a:pt x="1726" y="257"/>
                  <a:pt x="1742" y="247"/>
                </a:cubicBezTo>
                <a:close/>
                <a:moveTo>
                  <a:pt x="3195" y="258"/>
                </a:moveTo>
                <a:cubicBezTo>
                  <a:pt x="3204" y="280"/>
                  <a:pt x="3212" y="302"/>
                  <a:pt x="3220" y="323"/>
                </a:cubicBezTo>
                <a:cubicBezTo>
                  <a:pt x="3204" y="334"/>
                  <a:pt x="3188" y="345"/>
                  <a:pt x="3172" y="356"/>
                </a:cubicBezTo>
                <a:cubicBezTo>
                  <a:pt x="2842" y="560"/>
                  <a:pt x="2651" y="835"/>
                  <a:pt x="2597" y="1182"/>
                </a:cubicBezTo>
                <a:cubicBezTo>
                  <a:pt x="2560" y="1428"/>
                  <a:pt x="2603" y="1653"/>
                  <a:pt x="2728" y="1859"/>
                </a:cubicBezTo>
                <a:cubicBezTo>
                  <a:pt x="2689" y="1868"/>
                  <a:pt x="2661" y="1874"/>
                  <a:pt x="2643" y="1877"/>
                </a:cubicBezTo>
                <a:cubicBezTo>
                  <a:pt x="2305" y="1946"/>
                  <a:pt x="2006" y="2045"/>
                  <a:pt x="1746" y="2174"/>
                </a:cubicBezTo>
                <a:cubicBezTo>
                  <a:pt x="1692" y="1956"/>
                  <a:pt x="1681" y="1750"/>
                  <a:pt x="1710" y="1556"/>
                </a:cubicBezTo>
                <a:cubicBezTo>
                  <a:pt x="1821" y="837"/>
                  <a:pt x="2316" y="404"/>
                  <a:pt x="3195" y="258"/>
                </a:cubicBezTo>
                <a:close/>
                <a:moveTo>
                  <a:pt x="1515" y="0"/>
                </a:moveTo>
                <a:cubicBezTo>
                  <a:pt x="1523" y="22"/>
                  <a:pt x="1531" y="44"/>
                  <a:pt x="1540" y="66"/>
                </a:cubicBezTo>
                <a:cubicBezTo>
                  <a:pt x="1523" y="76"/>
                  <a:pt x="1507" y="87"/>
                  <a:pt x="1491" y="98"/>
                </a:cubicBezTo>
                <a:cubicBezTo>
                  <a:pt x="1162" y="302"/>
                  <a:pt x="970" y="577"/>
                  <a:pt x="917" y="924"/>
                </a:cubicBezTo>
                <a:cubicBezTo>
                  <a:pt x="879" y="1170"/>
                  <a:pt x="921" y="1395"/>
                  <a:pt x="1043" y="1600"/>
                </a:cubicBezTo>
                <a:cubicBezTo>
                  <a:pt x="1007" y="1610"/>
                  <a:pt x="980" y="1616"/>
                  <a:pt x="962" y="1619"/>
                </a:cubicBezTo>
                <a:cubicBezTo>
                  <a:pt x="624" y="1688"/>
                  <a:pt x="325" y="1787"/>
                  <a:pt x="65" y="1916"/>
                </a:cubicBezTo>
                <a:cubicBezTo>
                  <a:pt x="12" y="1698"/>
                  <a:pt x="0" y="1492"/>
                  <a:pt x="30" y="1298"/>
                </a:cubicBezTo>
                <a:cubicBezTo>
                  <a:pt x="140" y="579"/>
                  <a:pt x="635" y="146"/>
                  <a:pt x="1515" y="0"/>
                </a:cubicBezTo>
                <a:close/>
              </a:path>
            </a:pathLst>
          </a:custGeom>
          <a:solidFill>
            <a:srgbClr val="E5890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3624264" y="2523346"/>
            <a:ext cx="668337" cy="52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04</a:t>
            </a:r>
            <a:endParaRPr sz="2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624264" y="3832675"/>
            <a:ext cx="668337" cy="52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sz="2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851400" y="1864104"/>
            <a:ext cx="668338" cy="52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05</a:t>
            </a:r>
            <a:endParaRPr sz="2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851400" y="3174957"/>
            <a:ext cx="668338" cy="52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sz="2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851400" y="4496494"/>
            <a:ext cx="668338" cy="52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2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457700" y="1351360"/>
            <a:ext cx="1455738" cy="1171986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" name="Google Shape;127;p17"/>
          <p:cNvSpPr/>
          <p:nvPr/>
        </p:nvSpPr>
        <p:spPr>
          <a:xfrm flipH="1">
            <a:off x="3230564" y="2007550"/>
            <a:ext cx="1455737" cy="1171986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71B6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4457700" y="2663740"/>
            <a:ext cx="1455738" cy="1170460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AE43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9" name="Google Shape;129;p17"/>
          <p:cNvSpPr/>
          <p:nvPr/>
        </p:nvSpPr>
        <p:spPr>
          <a:xfrm flipH="1">
            <a:off x="3230564" y="3318403"/>
            <a:ext cx="1455737" cy="1171986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23A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457700" y="3974594"/>
            <a:ext cx="1455738" cy="1171986"/>
          </a:xfrm>
          <a:prstGeom prst="bentArrow">
            <a:avLst>
              <a:gd fmla="val 18510" name="adj1"/>
              <a:gd fmla="val 25000" name="adj2"/>
              <a:gd fmla="val 25000" name="adj3"/>
              <a:gd fmla="val 27631" name="adj4"/>
            </a:avLst>
          </a:prstGeom>
          <a:solidFill>
            <a:srgbClr val="F57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187625" y="2001570"/>
            <a:ext cx="1721639" cy="7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Easy to change colors, photos and Text.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187624" y="3329248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 hope and I believe that this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228184" y="1351360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I hope and I believe that this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228184" y="2693282"/>
            <a:ext cx="1721639" cy="7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Easy to change colors, photos and Text.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253207" y="3961046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Far far away, behind the word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5485873" y="1392432"/>
            <a:ext cx="2828610" cy="73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25" spcFirstLastPara="1" rIns="90725" wrap="square" tIns="45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What we 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Get a modern PowerPoint Presentation that is beautifully 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5487807" y="2437391"/>
            <a:ext cx="2828610" cy="73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25" spcFirstLastPara="1" rIns="90725" wrap="square" tIns="45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Easy to change colors, photos and Text.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5487807" y="3448739"/>
            <a:ext cx="2828610" cy="73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25" spcFirstLastPara="1" rIns="90725" wrap="square" tIns="45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Annual</a:t>
            </a:r>
            <a:endParaRPr b="1" sz="16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Easy to change colors, photos and Text.</a:t>
            </a:r>
            <a:endParaRPr/>
          </a:p>
        </p:txBody>
      </p:sp>
      <p:cxnSp>
        <p:nvCxnSpPr>
          <p:cNvPr id="145" name="Google Shape;145;p18"/>
          <p:cNvCxnSpPr/>
          <p:nvPr/>
        </p:nvCxnSpPr>
        <p:spPr>
          <a:xfrm>
            <a:off x="4792424" y="2207195"/>
            <a:ext cx="3061718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4791800" y="3310340"/>
            <a:ext cx="3061718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7" name="Google Shape;147;p18"/>
          <p:cNvGrpSpPr/>
          <p:nvPr/>
        </p:nvGrpSpPr>
        <p:grpSpPr>
          <a:xfrm>
            <a:off x="4791742" y="1443569"/>
            <a:ext cx="564812" cy="530291"/>
            <a:chOff x="5068579" y="1163938"/>
            <a:chExt cx="555066" cy="555066"/>
          </a:xfrm>
        </p:grpSpPr>
        <p:sp>
          <p:nvSpPr>
            <p:cNvPr id="148" name="Google Shape;148;p18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5235099" y="1295926"/>
              <a:ext cx="242524" cy="290241"/>
            </a:xfrm>
            <a:custGeom>
              <a:rect b="b" l="l" r="r" t="t"/>
              <a:pathLst>
                <a:path extrusionOk="0" h="414" w="346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4791800" y="2482888"/>
            <a:ext cx="564133" cy="529654"/>
            <a:chOff x="5068633" y="2251819"/>
            <a:chExt cx="554400" cy="554400"/>
          </a:xfrm>
        </p:grpSpPr>
        <p:sp>
          <p:nvSpPr>
            <p:cNvPr id="151" name="Google Shape;151;p18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180447" y="2343925"/>
              <a:ext cx="369521" cy="370187"/>
            </a:xfrm>
            <a:custGeom>
              <a:rect b="b" l="l" r="r" t="t"/>
              <a:pathLst>
                <a:path extrusionOk="0" h="412" w="411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3" name="Google Shape;153;p18"/>
          <p:cNvGrpSpPr/>
          <p:nvPr/>
        </p:nvGrpSpPr>
        <p:grpSpPr>
          <a:xfrm>
            <a:off x="4792422" y="3480229"/>
            <a:ext cx="564133" cy="529654"/>
            <a:chOff x="5069244" y="3295756"/>
            <a:chExt cx="554400" cy="554400"/>
          </a:xfrm>
        </p:grpSpPr>
        <p:sp>
          <p:nvSpPr>
            <p:cNvPr id="154" name="Google Shape;154;p18"/>
            <p:cNvSpPr/>
            <p:nvPr/>
          </p:nvSpPr>
          <p:spPr>
            <a:xfrm>
              <a:off x="5069244" y="3295756"/>
              <a:ext cx="554400" cy="554400"/>
            </a:xfrm>
            <a:prstGeom prst="ellipse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5230120" y="3374754"/>
              <a:ext cx="217568" cy="401036"/>
            </a:xfrm>
            <a:custGeom>
              <a:rect b="b" l="l" r="r" t="t"/>
              <a:pathLst>
                <a:path extrusionOk="0" h="225" w="122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56" name="Google Shape;156;p18"/>
          <p:cNvSpPr txBox="1"/>
          <p:nvPr/>
        </p:nvSpPr>
        <p:spPr>
          <a:xfrm>
            <a:off x="739117" y="1210709"/>
            <a:ext cx="3317733" cy="640961"/>
          </a:xfrm>
          <a:prstGeom prst="rect">
            <a:avLst/>
          </a:prstGeom>
          <a:noFill/>
          <a:ln>
            <a:noFill/>
          </a:ln>
        </p:spPr>
        <p:txBody>
          <a:bodyPr anchorCtr="0" anchor="t" bIns="50675" lIns="101350" spcFirstLastPara="1" rIns="101350" wrap="square" tIns="50675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Pricing</a:t>
            </a:r>
            <a:endParaRPr b="1" sz="20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Far far away, behind the word mountains</a:t>
            </a:r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926430"/>
            <a:ext cx="3126616" cy="208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2507260" y="2673234"/>
            <a:ext cx="1644650" cy="17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65" name="Google Shape;165;p19"/>
          <p:cNvGrpSpPr/>
          <p:nvPr/>
        </p:nvGrpSpPr>
        <p:grpSpPr>
          <a:xfrm>
            <a:off x="864198" y="2673234"/>
            <a:ext cx="6565901" cy="174209"/>
            <a:chOff x="864198" y="2673234"/>
            <a:chExt cx="6565901" cy="174209"/>
          </a:xfrm>
        </p:grpSpPr>
        <p:sp>
          <p:nvSpPr>
            <p:cNvPr id="166" name="Google Shape;166;p19"/>
            <p:cNvSpPr/>
            <p:nvPr/>
          </p:nvSpPr>
          <p:spPr>
            <a:xfrm>
              <a:off x="864198" y="2673234"/>
              <a:ext cx="1643062" cy="174209"/>
            </a:xfrm>
            <a:custGeom>
              <a:rect b="b" l="l" r="r" t="t"/>
              <a:pathLst>
                <a:path extrusionOk="0" h="18" w="176">
                  <a:moveTo>
                    <a:pt x="176" y="0"/>
                  </a:moveTo>
                  <a:cubicBezTo>
                    <a:pt x="176" y="18"/>
                    <a:pt x="176" y="18"/>
                    <a:pt x="17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4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</a:path>
              </a:pathLst>
            </a:custGeom>
            <a:solidFill>
              <a:srgbClr val="23A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4151911" y="2673234"/>
              <a:ext cx="1641475" cy="174209"/>
            </a:xfrm>
            <a:prstGeom prst="rect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2507260" y="2673234"/>
              <a:ext cx="1644650" cy="174209"/>
            </a:xfrm>
            <a:prstGeom prst="rect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 flipH="1">
              <a:off x="5788624" y="2673234"/>
              <a:ext cx="1641475" cy="174209"/>
            </a:xfrm>
            <a:custGeom>
              <a:rect b="b" l="l" r="r" t="t"/>
              <a:pathLst>
                <a:path extrusionOk="0" h="18" w="176">
                  <a:moveTo>
                    <a:pt x="176" y="0"/>
                  </a:moveTo>
                  <a:cubicBezTo>
                    <a:pt x="176" y="18"/>
                    <a:pt x="176" y="18"/>
                    <a:pt x="17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4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</a:path>
              </a:pathLst>
            </a:custGeom>
            <a:solidFill>
              <a:srgbClr val="71B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1254723" y="1563638"/>
            <a:ext cx="1825625" cy="1045249"/>
            <a:chOff x="1254723" y="1563638"/>
            <a:chExt cx="1825625" cy="1045249"/>
          </a:xfrm>
        </p:grpSpPr>
        <p:cxnSp>
          <p:nvCxnSpPr>
            <p:cNvPr id="171" name="Google Shape;171;p19"/>
            <p:cNvCxnSpPr/>
            <p:nvPr/>
          </p:nvCxnSpPr>
          <p:spPr>
            <a:xfrm flipH="1" rot="10800000">
              <a:off x="1254723" y="1755110"/>
              <a:ext cx="595312" cy="853777"/>
            </a:xfrm>
            <a:prstGeom prst="straightConnector1">
              <a:avLst/>
            </a:prstGeom>
            <a:noFill/>
            <a:ln cap="flat" cmpd="sng" w="28575">
              <a:solidFill>
                <a:srgbClr val="23A3D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72" name="Google Shape;172;p19"/>
            <p:cNvCxnSpPr/>
            <p:nvPr/>
          </p:nvCxnSpPr>
          <p:spPr>
            <a:xfrm>
              <a:off x="1850035" y="1755110"/>
              <a:ext cx="579438" cy="0"/>
            </a:xfrm>
            <a:prstGeom prst="straightConnector1">
              <a:avLst/>
            </a:prstGeom>
            <a:noFill/>
            <a:ln cap="flat" cmpd="sng" w="28575">
              <a:solidFill>
                <a:srgbClr val="23A3D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73" name="Google Shape;173;p19"/>
            <p:cNvSpPr/>
            <p:nvPr/>
          </p:nvSpPr>
          <p:spPr>
            <a:xfrm>
              <a:off x="2369148" y="1563638"/>
              <a:ext cx="711200" cy="389222"/>
            </a:xfrm>
            <a:prstGeom prst="rect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1</a:t>
              </a:r>
              <a:endParaRPr b="1" sz="2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2932711" y="2914928"/>
            <a:ext cx="1849437" cy="949514"/>
            <a:chOff x="2932711" y="2914928"/>
            <a:chExt cx="1849437" cy="949514"/>
          </a:xfrm>
        </p:grpSpPr>
        <p:cxnSp>
          <p:nvCxnSpPr>
            <p:cNvPr id="175" name="Google Shape;175;p19"/>
            <p:cNvCxnSpPr/>
            <p:nvPr/>
          </p:nvCxnSpPr>
          <p:spPr>
            <a:xfrm>
              <a:off x="2932711" y="2914928"/>
              <a:ext cx="595313" cy="756471"/>
            </a:xfrm>
            <a:prstGeom prst="straightConnector1">
              <a:avLst/>
            </a:prstGeom>
            <a:noFill/>
            <a:ln cap="flat" cmpd="sng" w="28575">
              <a:solidFill>
                <a:srgbClr val="AE43A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19"/>
            <p:cNvCxnSpPr/>
            <p:nvPr/>
          </p:nvCxnSpPr>
          <p:spPr>
            <a:xfrm>
              <a:off x="3528023" y="3671399"/>
              <a:ext cx="577850" cy="0"/>
            </a:xfrm>
            <a:prstGeom prst="straightConnector1">
              <a:avLst/>
            </a:prstGeom>
            <a:noFill/>
            <a:ln cap="flat" cmpd="sng" w="28575">
              <a:solidFill>
                <a:srgbClr val="AE43A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77" name="Google Shape;177;p19"/>
            <p:cNvSpPr/>
            <p:nvPr/>
          </p:nvSpPr>
          <p:spPr>
            <a:xfrm>
              <a:off x="4070948" y="3478359"/>
              <a:ext cx="711200" cy="386083"/>
            </a:xfrm>
            <a:prstGeom prst="rect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2</a:t>
              </a:r>
              <a:endParaRPr b="1" sz="2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78" name="Google Shape;178;p19"/>
          <p:cNvGrpSpPr/>
          <p:nvPr/>
        </p:nvGrpSpPr>
        <p:grpSpPr>
          <a:xfrm>
            <a:off x="4615461" y="1563638"/>
            <a:ext cx="1825624" cy="1045249"/>
            <a:chOff x="4615461" y="1563638"/>
            <a:chExt cx="1825624" cy="1045249"/>
          </a:xfrm>
        </p:grpSpPr>
        <p:cxnSp>
          <p:nvCxnSpPr>
            <p:cNvPr id="179" name="Google Shape;179;p19"/>
            <p:cNvCxnSpPr/>
            <p:nvPr/>
          </p:nvCxnSpPr>
          <p:spPr>
            <a:xfrm flipH="1" rot="10800000">
              <a:off x="4615461" y="1755110"/>
              <a:ext cx="595313" cy="853777"/>
            </a:xfrm>
            <a:prstGeom prst="straightConnector1">
              <a:avLst/>
            </a:prstGeom>
            <a:noFill/>
            <a:ln cap="flat" cmpd="sng" w="28575">
              <a:solidFill>
                <a:srgbClr val="F57E1B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19"/>
            <p:cNvCxnSpPr/>
            <p:nvPr/>
          </p:nvCxnSpPr>
          <p:spPr>
            <a:xfrm>
              <a:off x="5210773" y="1755110"/>
              <a:ext cx="577850" cy="0"/>
            </a:xfrm>
            <a:prstGeom prst="straightConnector1">
              <a:avLst/>
            </a:prstGeom>
            <a:noFill/>
            <a:ln cap="flat" cmpd="sng" w="28575">
              <a:solidFill>
                <a:srgbClr val="F57E1B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81" name="Google Shape;181;p19"/>
            <p:cNvSpPr/>
            <p:nvPr/>
          </p:nvSpPr>
          <p:spPr>
            <a:xfrm>
              <a:off x="5731473" y="1563638"/>
              <a:ext cx="709612" cy="389222"/>
            </a:xfrm>
            <a:prstGeom prst="rect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3</a:t>
              </a:r>
              <a:endParaRPr b="1" sz="2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82" name="Google Shape;182;p19"/>
          <p:cNvGrpSpPr/>
          <p:nvPr/>
        </p:nvGrpSpPr>
        <p:grpSpPr>
          <a:xfrm>
            <a:off x="6218836" y="2914928"/>
            <a:ext cx="1876424" cy="935387"/>
            <a:chOff x="6218836" y="2914928"/>
            <a:chExt cx="1876424" cy="935387"/>
          </a:xfrm>
        </p:grpSpPr>
        <p:cxnSp>
          <p:nvCxnSpPr>
            <p:cNvPr id="183" name="Google Shape;183;p19"/>
            <p:cNvCxnSpPr/>
            <p:nvPr/>
          </p:nvCxnSpPr>
          <p:spPr>
            <a:xfrm>
              <a:off x="6218836" y="2914928"/>
              <a:ext cx="595313" cy="756471"/>
            </a:xfrm>
            <a:prstGeom prst="straightConnector1">
              <a:avLst/>
            </a:prstGeom>
            <a:noFill/>
            <a:ln cap="flat" cmpd="sng" w="28575">
              <a:solidFill>
                <a:srgbClr val="71B657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19"/>
            <p:cNvCxnSpPr/>
            <p:nvPr/>
          </p:nvCxnSpPr>
          <p:spPr>
            <a:xfrm>
              <a:off x="6814148" y="3671399"/>
              <a:ext cx="577850" cy="0"/>
            </a:xfrm>
            <a:prstGeom prst="straightConnector1">
              <a:avLst/>
            </a:prstGeom>
            <a:noFill/>
            <a:ln cap="flat" cmpd="sng" w="28575">
              <a:solidFill>
                <a:srgbClr val="71B657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85" name="Google Shape;185;p19"/>
            <p:cNvSpPr/>
            <p:nvPr/>
          </p:nvSpPr>
          <p:spPr>
            <a:xfrm>
              <a:off x="7391998" y="3462663"/>
              <a:ext cx="703262" cy="387652"/>
            </a:xfrm>
            <a:prstGeom prst="rect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4</a:t>
              </a:r>
              <a:endParaRPr b="1" sz="2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6" name="Google Shape;186;p19"/>
          <p:cNvSpPr txBox="1"/>
          <p:nvPr/>
        </p:nvSpPr>
        <p:spPr>
          <a:xfrm>
            <a:off x="1872310" y="2016764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have to be signed in to your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5229001" y="2029574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will get a copy of this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3565728" y="3992372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will get a copy of this document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6882809" y="3999590"/>
            <a:ext cx="1721639" cy="7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have to be signed in to your  Google account.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p19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0"/>
          <p:cNvGrpSpPr/>
          <p:nvPr/>
        </p:nvGrpSpPr>
        <p:grpSpPr>
          <a:xfrm>
            <a:off x="2857500" y="1226459"/>
            <a:ext cx="3744913" cy="3505532"/>
            <a:chOff x="2857500" y="1678781"/>
            <a:chExt cx="3744913" cy="2727723"/>
          </a:xfrm>
        </p:grpSpPr>
        <p:sp>
          <p:nvSpPr>
            <p:cNvPr id="197" name="Google Shape;197;p20"/>
            <p:cNvSpPr/>
            <p:nvPr/>
          </p:nvSpPr>
          <p:spPr>
            <a:xfrm>
              <a:off x="3513139" y="2122885"/>
              <a:ext cx="2619375" cy="2283619"/>
            </a:xfrm>
            <a:custGeom>
              <a:rect b="b" l="l" r="r" t="t"/>
              <a:pathLst>
                <a:path extrusionOk="0" h="6949" w="5977">
                  <a:moveTo>
                    <a:pt x="2785" y="0"/>
                  </a:moveTo>
                  <a:cubicBezTo>
                    <a:pt x="2841" y="42"/>
                    <a:pt x="2858" y="134"/>
                    <a:pt x="2880" y="366"/>
                  </a:cubicBezTo>
                  <a:cubicBezTo>
                    <a:pt x="2910" y="674"/>
                    <a:pt x="2891" y="857"/>
                    <a:pt x="2760" y="1513"/>
                  </a:cubicBezTo>
                  <a:cubicBezTo>
                    <a:pt x="2638" y="2133"/>
                    <a:pt x="2639" y="2130"/>
                    <a:pt x="2537" y="1873"/>
                  </a:cubicBezTo>
                  <a:cubicBezTo>
                    <a:pt x="2413" y="1562"/>
                    <a:pt x="2149" y="1060"/>
                    <a:pt x="1997" y="847"/>
                  </a:cubicBezTo>
                  <a:cubicBezTo>
                    <a:pt x="1912" y="730"/>
                    <a:pt x="1834" y="619"/>
                    <a:pt x="1824" y="603"/>
                  </a:cubicBezTo>
                  <a:cubicBezTo>
                    <a:pt x="1821" y="599"/>
                    <a:pt x="1822" y="588"/>
                    <a:pt x="1825" y="573"/>
                  </a:cubicBezTo>
                  <a:cubicBezTo>
                    <a:pt x="1802" y="607"/>
                    <a:pt x="1779" y="639"/>
                    <a:pt x="1753" y="670"/>
                  </a:cubicBezTo>
                  <a:cubicBezTo>
                    <a:pt x="1818" y="723"/>
                    <a:pt x="2054" y="1118"/>
                    <a:pt x="2190" y="1400"/>
                  </a:cubicBezTo>
                  <a:cubicBezTo>
                    <a:pt x="2346" y="1724"/>
                    <a:pt x="2539" y="2359"/>
                    <a:pt x="2538" y="2541"/>
                  </a:cubicBezTo>
                  <a:cubicBezTo>
                    <a:pt x="2537" y="2685"/>
                    <a:pt x="2494" y="2855"/>
                    <a:pt x="2446" y="2903"/>
                  </a:cubicBezTo>
                  <a:cubicBezTo>
                    <a:pt x="2409" y="2940"/>
                    <a:pt x="2382" y="2926"/>
                    <a:pt x="2222" y="2790"/>
                  </a:cubicBezTo>
                  <a:cubicBezTo>
                    <a:pt x="1978" y="2584"/>
                    <a:pt x="1756" y="2436"/>
                    <a:pt x="1436" y="2266"/>
                  </a:cubicBezTo>
                  <a:cubicBezTo>
                    <a:pt x="1187" y="2133"/>
                    <a:pt x="694" y="1925"/>
                    <a:pt x="535" y="1885"/>
                  </a:cubicBezTo>
                  <a:cubicBezTo>
                    <a:pt x="470" y="1868"/>
                    <a:pt x="435" y="1856"/>
                    <a:pt x="420" y="1823"/>
                  </a:cubicBezTo>
                  <a:cubicBezTo>
                    <a:pt x="408" y="1868"/>
                    <a:pt x="393" y="1913"/>
                    <a:pt x="376" y="1956"/>
                  </a:cubicBezTo>
                  <a:cubicBezTo>
                    <a:pt x="383" y="1953"/>
                    <a:pt x="389" y="1951"/>
                    <a:pt x="395" y="1951"/>
                  </a:cubicBezTo>
                  <a:cubicBezTo>
                    <a:pt x="549" y="1951"/>
                    <a:pt x="1204" y="2247"/>
                    <a:pt x="1565" y="2480"/>
                  </a:cubicBezTo>
                  <a:cubicBezTo>
                    <a:pt x="1801" y="2632"/>
                    <a:pt x="2168" y="2981"/>
                    <a:pt x="2287" y="3167"/>
                  </a:cubicBezTo>
                  <a:cubicBezTo>
                    <a:pt x="2358" y="3279"/>
                    <a:pt x="2375" y="3338"/>
                    <a:pt x="2389" y="3537"/>
                  </a:cubicBezTo>
                  <a:cubicBezTo>
                    <a:pt x="2407" y="3784"/>
                    <a:pt x="2356" y="4253"/>
                    <a:pt x="2309" y="4282"/>
                  </a:cubicBezTo>
                  <a:cubicBezTo>
                    <a:pt x="2294" y="4291"/>
                    <a:pt x="2216" y="4272"/>
                    <a:pt x="2135" y="4240"/>
                  </a:cubicBezTo>
                  <a:cubicBezTo>
                    <a:pt x="1771" y="4095"/>
                    <a:pt x="1129" y="3975"/>
                    <a:pt x="401" y="3915"/>
                  </a:cubicBezTo>
                  <a:cubicBezTo>
                    <a:pt x="234" y="3901"/>
                    <a:pt x="89" y="3886"/>
                    <a:pt x="12" y="3875"/>
                  </a:cubicBezTo>
                  <a:cubicBezTo>
                    <a:pt x="12" y="3877"/>
                    <a:pt x="12" y="3878"/>
                    <a:pt x="12" y="3880"/>
                  </a:cubicBezTo>
                  <a:cubicBezTo>
                    <a:pt x="12" y="3939"/>
                    <a:pt x="8" y="3997"/>
                    <a:pt x="0" y="4054"/>
                  </a:cubicBezTo>
                  <a:lnTo>
                    <a:pt x="229" y="4057"/>
                  </a:lnTo>
                  <a:cubicBezTo>
                    <a:pt x="1035" y="4066"/>
                    <a:pt x="1849" y="4284"/>
                    <a:pt x="2184" y="4580"/>
                  </a:cubicBezTo>
                  <a:cubicBezTo>
                    <a:pt x="2296" y="4678"/>
                    <a:pt x="2311" y="4707"/>
                    <a:pt x="2329" y="4848"/>
                  </a:cubicBezTo>
                  <a:cubicBezTo>
                    <a:pt x="2353" y="5035"/>
                    <a:pt x="2303" y="5720"/>
                    <a:pt x="2243" y="6033"/>
                  </a:cubicBezTo>
                  <a:cubicBezTo>
                    <a:pt x="2219" y="6155"/>
                    <a:pt x="2177" y="6286"/>
                    <a:pt x="2148" y="6324"/>
                  </a:cubicBezTo>
                  <a:cubicBezTo>
                    <a:pt x="2078" y="6419"/>
                    <a:pt x="1739" y="6599"/>
                    <a:pt x="1565" y="6635"/>
                  </a:cubicBezTo>
                  <a:cubicBezTo>
                    <a:pt x="1488" y="6651"/>
                    <a:pt x="1312" y="6682"/>
                    <a:pt x="1175" y="6704"/>
                  </a:cubicBezTo>
                  <a:cubicBezTo>
                    <a:pt x="1037" y="6727"/>
                    <a:pt x="917" y="6752"/>
                    <a:pt x="908" y="6761"/>
                  </a:cubicBezTo>
                  <a:cubicBezTo>
                    <a:pt x="846" y="6823"/>
                    <a:pt x="1154" y="6882"/>
                    <a:pt x="1733" y="6919"/>
                  </a:cubicBezTo>
                  <a:cubicBezTo>
                    <a:pt x="2214" y="6949"/>
                    <a:pt x="3600" y="6930"/>
                    <a:pt x="3978" y="6888"/>
                  </a:cubicBezTo>
                  <a:cubicBezTo>
                    <a:pt x="4141" y="6870"/>
                    <a:pt x="4313" y="6840"/>
                    <a:pt x="4359" y="6821"/>
                  </a:cubicBezTo>
                  <a:lnTo>
                    <a:pt x="4444" y="6786"/>
                  </a:lnTo>
                  <a:lnTo>
                    <a:pt x="4380" y="6752"/>
                  </a:lnTo>
                  <a:cubicBezTo>
                    <a:pt x="4344" y="6733"/>
                    <a:pt x="4169" y="6699"/>
                    <a:pt x="3990" y="6677"/>
                  </a:cubicBezTo>
                  <a:cubicBezTo>
                    <a:pt x="3636" y="6633"/>
                    <a:pt x="3384" y="6538"/>
                    <a:pt x="3223" y="6387"/>
                  </a:cubicBezTo>
                  <a:cubicBezTo>
                    <a:pt x="3147" y="6317"/>
                    <a:pt x="3136" y="6284"/>
                    <a:pt x="3121" y="6098"/>
                  </a:cubicBezTo>
                  <a:cubicBezTo>
                    <a:pt x="3098" y="5808"/>
                    <a:pt x="3092" y="5584"/>
                    <a:pt x="3098" y="5147"/>
                  </a:cubicBezTo>
                  <a:lnTo>
                    <a:pt x="3103" y="4773"/>
                  </a:lnTo>
                  <a:lnTo>
                    <a:pt x="3201" y="4665"/>
                  </a:lnTo>
                  <a:cubicBezTo>
                    <a:pt x="3389" y="4458"/>
                    <a:pt x="3879" y="4281"/>
                    <a:pt x="4614" y="4157"/>
                  </a:cubicBezTo>
                  <a:cubicBezTo>
                    <a:pt x="4997" y="4092"/>
                    <a:pt x="5912" y="4000"/>
                    <a:pt x="5966" y="4021"/>
                  </a:cubicBezTo>
                  <a:cubicBezTo>
                    <a:pt x="5969" y="4022"/>
                    <a:pt x="5973" y="4026"/>
                    <a:pt x="5977" y="4030"/>
                  </a:cubicBezTo>
                  <a:cubicBezTo>
                    <a:pt x="5971" y="3983"/>
                    <a:pt x="5968" y="3935"/>
                    <a:pt x="5968" y="3887"/>
                  </a:cubicBezTo>
                  <a:cubicBezTo>
                    <a:pt x="5968" y="3867"/>
                    <a:pt x="5969" y="3848"/>
                    <a:pt x="5970" y="3829"/>
                  </a:cubicBezTo>
                  <a:cubicBezTo>
                    <a:pt x="5961" y="3854"/>
                    <a:pt x="5951" y="3871"/>
                    <a:pt x="5942" y="3877"/>
                  </a:cubicBezTo>
                  <a:cubicBezTo>
                    <a:pt x="5925" y="3888"/>
                    <a:pt x="5821" y="3898"/>
                    <a:pt x="5710" y="3898"/>
                  </a:cubicBezTo>
                  <a:cubicBezTo>
                    <a:pt x="5247" y="3899"/>
                    <a:pt x="4355" y="4013"/>
                    <a:pt x="3586" y="4169"/>
                  </a:cubicBezTo>
                  <a:cubicBezTo>
                    <a:pt x="3302" y="4226"/>
                    <a:pt x="3085" y="4257"/>
                    <a:pt x="3071" y="4243"/>
                  </a:cubicBezTo>
                  <a:cubicBezTo>
                    <a:pt x="3043" y="4215"/>
                    <a:pt x="2962" y="3612"/>
                    <a:pt x="2962" y="3431"/>
                  </a:cubicBezTo>
                  <a:cubicBezTo>
                    <a:pt x="2962" y="3287"/>
                    <a:pt x="3037" y="3185"/>
                    <a:pt x="3308" y="2959"/>
                  </a:cubicBezTo>
                  <a:cubicBezTo>
                    <a:pt x="3708" y="2626"/>
                    <a:pt x="4264" y="2412"/>
                    <a:pt x="5130" y="2260"/>
                  </a:cubicBezTo>
                  <a:lnTo>
                    <a:pt x="5462" y="2202"/>
                  </a:lnTo>
                  <a:cubicBezTo>
                    <a:pt x="5441" y="2169"/>
                    <a:pt x="5420" y="2136"/>
                    <a:pt x="5403" y="2101"/>
                  </a:cubicBezTo>
                  <a:cubicBezTo>
                    <a:pt x="5400" y="2110"/>
                    <a:pt x="5397" y="2116"/>
                    <a:pt x="5391" y="2119"/>
                  </a:cubicBezTo>
                  <a:cubicBezTo>
                    <a:pt x="5374" y="2130"/>
                    <a:pt x="5204" y="2161"/>
                    <a:pt x="5015" y="2189"/>
                  </a:cubicBezTo>
                  <a:cubicBezTo>
                    <a:pt x="4603" y="2249"/>
                    <a:pt x="4090" y="2371"/>
                    <a:pt x="3824" y="2471"/>
                  </a:cubicBezTo>
                  <a:cubicBezTo>
                    <a:pt x="3718" y="2511"/>
                    <a:pt x="3480" y="2623"/>
                    <a:pt x="3296" y="2720"/>
                  </a:cubicBezTo>
                  <a:cubicBezTo>
                    <a:pt x="2967" y="2892"/>
                    <a:pt x="2959" y="2895"/>
                    <a:pt x="2916" y="2840"/>
                  </a:cubicBezTo>
                  <a:cubicBezTo>
                    <a:pt x="2888" y="2802"/>
                    <a:pt x="2878" y="2747"/>
                    <a:pt x="2887" y="2673"/>
                  </a:cubicBezTo>
                  <a:cubicBezTo>
                    <a:pt x="2899" y="2585"/>
                    <a:pt x="2938" y="2526"/>
                    <a:pt x="3083" y="2377"/>
                  </a:cubicBezTo>
                  <a:cubicBezTo>
                    <a:pt x="3474" y="1976"/>
                    <a:pt x="3779" y="1561"/>
                    <a:pt x="3990" y="1139"/>
                  </a:cubicBezTo>
                  <a:cubicBezTo>
                    <a:pt x="4014" y="1091"/>
                    <a:pt x="4038" y="1048"/>
                    <a:pt x="4059" y="1013"/>
                  </a:cubicBezTo>
                  <a:cubicBezTo>
                    <a:pt x="4029" y="994"/>
                    <a:pt x="4001" y="975"/>
                    <a:pt x="3973" y="953"/>
                  </a:cubicBezTo>
                  <a:cubicBezTo>
                    <a:pt x="3895" y="1157"/>
                    <a:pt x="3635" y="1579"/>
                    <a:pt x="3418" y="1832"/>
                  </a:cubicBezTo>
                  <a:cubicBezTo>
                    <a:pt x="3264" y="2012"/>
                    <a:pt x="2893" y="2318"/>
                    <a:pt x="2830" y="2318"/>
                  </a:cubicBezTo>
                  <a:cubicBezTo>
                    <a:pt x="2793" y="2318"/>
                    <a:pt x="2789" y="2289"/>
                    <a:pt x="2806" y="2127"/>
                  </a:cubicBezTo>
                  <a:cubicBezTo>
                    <a:pt x="2817" y="2022"/>
                    <a:pt x="2845" y="1835"/>
                    <a:pt x="2867" y="1711"/>
                  </a:cubicBezTo>
                  <a:cubicBezTo>
                    <a:pt x="2974" y="1120"/>
                    <a:pt x="2996" y="891"/>
                    <a:pt x="2979" y="540"/>
                  </a:cubicBezTo>
                  <a:cubicBezTo>
                    <a:pt x="2970" y="346"/>
                    <a:pt x="2955" y="140"/>
                    <a:pt x="2946" y="84"/>
                  </a:cubicBezTo>
                  <a:lnTo>
                    <a:pt x="2932" y="1"/>
                  </a:lnTo>
                  <a:cubicBezTo>
                    <a:pt x="2909" y="2"/>
                    <a:pt x="2886" y="3"/>
                    <a:pt x="2863" y="3"/>
                  </a:cubicBezTo>
                  <a:cubicBezTo>
                    <a:pt x="2836" y="3"/>
                    <a:pt x="2811" y="2"/>
                    <a:pt x="2785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2857500" y="3125392"/>
              <a:ext cx="711200" cy="534590"/>
            </a:xfrm>
            <a:prstGeom prst="ellipse">
              <a:avLst/>
            </a:prstGeom>
            <a:solidFill>
              <a:srgbClr val="AE43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3052764" y="2402681"/>
              <a:ext cx="712787" cy="5334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673475" y="2006204"/>
              <a:ext cx="712788" cy="533400"/>
            </a:xfrm>
            <a:prstGeom prst="ellipse">
              <a:avLst/>
            </a:prstGeom>
            <a:solidFill>
              <a:srgbClr val="71B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465639" y="1678781"/>
              <a:ext cx="712787" cy="53459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5178425" y="2120504"/>
              <a:ext cx="712788" cy="534590"/>
            </a:xfrm>
            <a:prstGeom prst="ellipse">
              <a:avLst/>
            </a:prstGeom>
            <a:solidFill>
              <a:srgbClr val="23A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775325" y="2584847"/>
              <a:ext cx="712788" cy="5334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891213" y="3264694"/>
              <a:ext cx="711200" cy="533400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163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2982914" y="3248026"/>
              <a:ext cx="458787" cy="289322"/>
            </a:xfrm>
            <a:custGeom>
              <a:rect b="b" l="l" r="r" t="t"/>
              <a:pathLst>
                <a:path extrusionOk="0" h="1936750" w="2300288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884614" y="2151460"/>
              <a:ext cx="288925" cy="242888"/>
            </a:xfrm>
            <a:custGeom>
              <a:rect b="b" l="l" r="r" t="t"/>
              <a:pathLst>
                <a:path extrusionOk="0" h="2276475" w="2033587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5345114" y="2243138"/>
              <a:ext cx="414337" cy="264319"/>
            </a:xfrm>
            <a:custGeom>
              <a:rect b="b" l="l" r="r" t="t"/>
              <a:pathLst>
                <a:path extrusionOk="0"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6045201" y="3409950"/>
              <a:ext cx="403225" cy="242888"/>
            </a:xfrm>
            <a:custGeom>
              <a:rect b="b" l="l" r="r" t="t"/>
              <a:pathLst>
                <a:path extrusionOk="0" h="2311400" w="2874963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9" name="Google Shape;209;p20"/>
          <p:cNvSpPr txBox="1"/>
          <p:nvPr/>
        </p:nvSpPr>
        <p:spPr>
          <a:xfrm>
            <a:off x="1831234" y="1674385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Click on the button under the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5891213" y="1733247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will get a copy of this document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6643514" y="3339619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You will get a copy of this document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899592" y="3183546"/>
            <a:ext cx="1721639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Click on the button under the</a:t>
            </a:r>
            <a:endParaRPr sz="15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3" name="Google Shape;213;p20"/>
          <p:cNvSpPr txBox="1"/>
          <p:nvPr>
            <p:ph type="title"/>
          </p:nvPr>
        </p:nvSpPr>
        <p:spPr>
          <a:xfrm>
            <a:off x="152516" y="71730"/>
            <a:ext cx="8229600" cy="4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1"/>
          <p:cNvGrpSpPr/>
          <p:nvPr/>
        </p:nvGrpSpPr>
        <p:grpSpPr>
          <a:xfrm>
            <a:off x="4038614" y="1616974"/>
            <a:ext cx="990574" cy="954776"/>
            <a:chOff x="2743248" y="1276384"/>
            <a:chExt cx="711200" cy="685499"/>
          </a:xfrm>
        </p:grpSpPr>
        <p:sp>
          <p:nvSpPr>
            <p:cNvPr id="221" name="Google Shape;221;p21"/>
            <p:cNvSpPr/>
            <p:nvPr/>
          </p:nvSpPr>
          <p:spPr>
            <a:xfrm>
              <a:off x="2743248" y="1276384"/>
              <a:ext cx="711200" cy="685499"/>
            </a:xfrm>
            <a:prstGeom prst="ellipse">
              <a:avLst/>
            </a:prstGeom>
            <a:solidFill>
              <a:srgbClr val="F57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3336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BA8"/>
                </a:buClr>
                <a:buSzPts val="4800"/>
                <a:buFont typeface="Arial"/>
                <a:buNone/>
              </a:pPr>
              <a:r>
                <a:t/>
              </a:r>
              <a:endParaRPr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2856467" y="1342916"/>
              <a:ext cx="543457" cy="55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b="1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3" name="Google Shape;223;p21"/>
          <p:cNvSpPr txBox="1"/>
          <p:nvPr/>
        </p:nvSpPr>
        <p:spPr>
          <a:xfrm>
            <a:off x="152516" y="2629751"/>
            <a:ext cx="8762770" cy="6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rPr>
              <a:t>VISION</a:t>
            </a:r>
            <a:endParaRPr b="1" sz="4000">
              <a:solidFill>
                <a:srgbClr val="D8D8D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inema Movies Google Slides，Freepptbackgrounds.net">
  <a:themeElements>
    <a:clrScheme name="3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